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0219" autoAdjust="0"/>
  </p:normalViewPr>
  <p:slideViewPr>
    <p:cSldViewPr snapToGrid="0">
      <p:cViewPr varScale="1">
        <p:scale>
          <a:sx n="79" d="100"/>
          <a:sy n="79" d="100"/>
        </p:scale>
        <p:origin x="69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94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Kochen-Specker Theorem in QIVPM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Kochen-Specker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is no </a:t>
                </a:r>
                <a:r>
                  <a:rPr lang="en-US" dirty="0" smtClean="0">
                    <a:effectLst/>
                  </a:rPr>
                  <a:t>cryptodeterministic measure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the set of projectors on a Hilbert space,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 is the zero matrix.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</a:t>
                </a:r>
                <a:r>
                  <a:rPr lang="en-US" dirty="0" smtClean="0"/>
                  <a:t>identity </a:t>
                </a:r>
                <a:r>
                  <a:rPr lang="en-US" dirty="0"/>
                  <a:t>matrix</a:t>
                </a:r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for any projector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i="1" dirty="0" smtClean="0"/>
                  <a:t>orthogonal</a:t>
                </a:r>
                <a:r>
                  <a:rPr lang="en-US" dirty="0" smtClean="0"/>
                  <a:t> projector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we have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700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56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Precision Measurement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to a set of intervals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closed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i.e., g</a:t>
                </a:r>
                <a:r>
                  <a:rPr lang="en-US" dirty="0" smtClean="0"/>
                  <a:t>iven </a:t>
                </a:r>
                <a:r>
                  <a:rPr lang="en-US" dirty="0"/>
                  <a:t>a small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/>
                  <a:t>we </a:t>
                </a:r>
                <a:r>
                  <a:rPr lang="en-US" dirty="0"/>
                  <a:t>want 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, then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i="1" dirty="0" smtClean="0"/>
                  <a:t>orthogonal</a:t>
                </a:r>
                <a:r>
                  <a:rPr lang="en-US" dirty="0" smtClean="0"/>
                  <a:t>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b="0" i="1" dirty="0" smtClean="0"/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Proof</a:t>
                </a:r>
              </a:p>
              <a:p>
                <a:r>
                  <a:rPr lang="en-US" dirty="0" smtClean="0"/>
                  <a:t>Assume </a:t>
                </a:r>
                <a:r>
                  <a:rPr lang="en-US" dirty="0" smtClean="0"/>
                  <a:t>there </a:t>
                </a:r>
                <a:r>
                  <a:rPr lang="en-US" dirty="0" smtClean="0"/>
                  <a:t>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&amp;1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projector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implies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dirty="0"/>
                        <m:t>	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498501" y="4018210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3833543"/>
                <a:ext cx="12827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33543"/>
                <a:ext cx="128278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owchart: Connector 9"/>
          <p:cNvSpPr/>
          <p:nvPr/>
        </p:nvSpPr>
        <p:spPr>
          <a:xfrm>
            <a:off x="2421227" y="397204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119092" y="396887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816957" y="396887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9480996" y="397204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1178861" y="3968875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276961" y="406120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961" y="4061208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972710" y="4061208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710" y="4061208"/>
                <a:ext cx="37003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606455" y="4061208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455" y="4061208"/>
                <a:ext cx="49827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9132636" y="4061208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636" y="4061208"/>
                <a:ext cx="77399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1034595" y="406120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595" y="4061208"/>
                <a:ext cx="36580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2459864" y="3709115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59864" y="4015041"/>
            <a:ext cx="1697864" cy="625970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542121" y="4015041"/>
            <a:ext cx="1697864" cy="625970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900685" y="3221692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685" y="3221692"/>
                <a:ext cx="2514086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461304" y="4666816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304" y="4666816"/>
                <a:ext cx="4832028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10000" r="-25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631111" y="3450450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111" y="3450450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57</Words>
  <Application>Microsoft Office PowerPoint</Application>
  <PresentationFormat>Widescreen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XITS Math</vt:lpstr>
      <vt:lpstr>Office Theme</vt:lpstr>
      <vt:lpstr>Kochen-Specker Theorem in QIVPM</vt:lpstr>
      <vt:lpstr>Kochen-Specker Theorem</vt:lpstr>
      <vt:lpstr>Finite Precision Measurement</vt:lpstr>
      <vt:lpstr>Kochen-Specker Theorem with Finite Precision Measurement</vt:lpstr>
      <vt:lpstr>μ^"D"  (P_0 )=μ^"D"  (P_1 )=0 "implies " μ^"D"  (P_0+P_1 )=0"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60</cp:revision>
  <dcterms:created xsi:type="dcterms:W3CDTF">2017-06-19T21:48:31Z</dcterms:created>
  <dcterms:modified xsi:type="dcterms:W3CDTF">2017-06-21T14:24:12Z</dcterms:modified>
</cp:coreProperties>
</file>