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915-40AB-445D-B0E8-B7FBA2E3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7CF0-5CFE-490B-85C7-4ECFE64A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31C4-45F1-480F-B451-E6498E4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350B-B332-49B6-A9F1-6FE7F46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5822-D0EF-4C05-AF34-C4DDDAA1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48AE-FD84-4D27-A0F3-61C9F3EE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40EB5-A3C4-4A57-87DE-F02F5B03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EEA0-2552-4233-94A1-EB232E7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287D-C9F5-4A1E-91A4-AD40BC0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FBFA-CBBF-4799-9685-AE246591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82B06-4B8D-4836-8667-ECEB2D90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2B59-FC1D-46A9-97AD-715FB30E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2198-DCF1-40E8-A7AC-7F20B883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1F61-F1D2-4A09-AB1A-07787DDF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769E-0719-4D69-A01B-0F8BDE71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97B0-A899-4B8A-8A1D-2501E989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ABDB-48D7-45FC-8B90-DF6DB3CA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F104-0F0A-4DAB-9E9C-6726A292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F538-F27F-4D82-AC80-70DE387C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A956-1655-4560-BE48-C7B4D7E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EDB-419D-44D8-BA40-6EE46871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97C5-912A-4EF1-8634-8AD4C3A6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A02B-096C-40AD-BB59-5811F751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1693-DE5A-4DE5-92A1-13E27CA3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583F-0612-4590-BD7F-6129332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781-65C7-4A05-8324-A662767A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BC11-CE06-41FF-AE11-3DA75C44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30BDA-D656-4B9E-B415-00CA0EA5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8265-8F8B-4736-B356-DFB9E8C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47E4-958A-48C4-904D-F510D291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C802-4FA5-483F-A849-BDCE295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2BCD-27BA-421B-B322-E492597B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0452-6265-4EEB-B92F-2BC9BF29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5E693-A337-4687-888E-32B8DC314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1B539-72B2-4361-B9C9-EEA565D9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AFADA-00CB-4308-B58C-94D37E17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EA32B-28CA-40D0-BED6-C683A36B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2BDD-51C0-4E34-A63D-7BEEF1B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DBDCD-C87B-4046-B091-24EB965B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3A-793C-4F85-8DEF-FED294E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9A39-AD73-4107-95CC-3F01F895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08CF-F496-43AE-90BD-E0A7F3DE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CDC3-839E-448F-AC9F-61537892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77533-BDB4-445A-87D5-2B9681D3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19BCA-D29A-4FC3-86A4-B235EDED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6695-3806-4831-83D1-7784624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1AFE-EA99-444A-A525-2BD09335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E583-F93E-4EFD-AC14-DABFAF1C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6AEE-BD95-4ACE-B840-E1E5114C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29B4-19C3-4825-8062-D65051B9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908F-23F2-4B34-BCC2-EBF640B2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C31BA-B5DB-4FBB-AC41-C8CC531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19AF-836F-4169-A3A3-AA79F837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36C-C331-4394-A242-A50BCB9E6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CBB3-1673-4AC0-8719-9C922EEF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D09A9-EAC4-4F45-927B-886FED54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61F7-3661-4631-9572-AE0873AB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6F16-8871-4477-B0EF-DA20FAE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1DFB1-835A-409B-B2FC-3C3B72A8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06B1-EAEB-4BCC-BEAF-805EF987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F510-6638-4704-ACFD-F94CCE3C0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DD55-92D8-4F00-9465-9362BAFC34D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E701-8D79-4580-8FA2-B33503D2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130-021D-45B6-89B0-07DDC5F4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9B31-9159-43F0-BF67-1B63C4EDB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Discrete Quantum Theories and Computing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BCD4-12DF-40C9-B9EB-8C6F8682C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Yu-Tsung Tai</a:t>
            </a:r>
          </a:p>
          <a:p>
            <a:r>
              <a:rPr lang="en-US" dirty="0"/>
              <a:t>Department of Mathematics and Department of Computer Science</a:t>
            </a:r>
            <a:br>
              <a:rPr lang="en-US" dirty="0"/>
            </a:br>
            <a:r>
              <a:rPr lang="en-US" dirty="0"/>
              <a:t>Indiana University, Bloomington</a:t>
            </a:r>
          </a:p>
        </p:txBody>
      </p:sp>
    </p:spTree>
    <p:extLst>
      <p:ext uri="{BB962C8B-B14F-4D97-AF65-F5344CB8AC3E}">
        <p14:creationId xmlns:p14="http://schemas.microsoft.com/office/powerpoint/2010/main" val="103998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5697-731A-47F3-9564-D2E95163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build quantum computing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83CE-1229-4EAB-8BE5-50738F5D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 anchor="ctr" anchorCtr="1">
            <a:normAutofit/>
          </a:bodyPr>
          <a:lstStyle/>
          <a:p>
            <a:r>
              <a:rPr lang="en-US" sz="4000" dirty="0">
                <a:effectLst/>
              </a:rPr>
              <a:t>Quantum Mechanics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B8769-8E33-4337-A262-7E6EE3F1A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anchor="ctr" anchorCtr="1">
            <a:normAutofit/>
          </a:bodyPr>
          <a:lstStyle/>
          <a:p>
            <a:r>
              <a:rPr lang="en-US" sz="4000" dirty="0">
                <a:effectLst/>
              </a:rPr>
              <a:t>Computer Science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E435564-4AF0-42F8-80C7-CCBEA7D7A1D4}"/>
              </a:ext>
            </a:extLst>
          </p:cNvPr>
          <p:cNvSpPr/>
          <p:nvPr/>
        </p:nvSpPr>
        <p:spPr>
          <a:xfrm rot="16200000">
            <a:off x="3272589" y="2505075"/>
            <a:ext cx="45719" cy="26717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Discrete Quantum Theories and Computing</vt:lpstr>
      <vt:lpstr>How to build quantum computing models?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Quantum Theories and Computing</dc:title>
  <dc:creator>Tai, Yu-Tsung</dc:creator>
  <cp:lastModifiedBy>Tai, Yu-Tsung</cp:lastModifiedBy>
  <cp:revision>8</cp:revision>
  <dcterms:created xsi:type="dcterms:W3CDTF">2018-11-22T23:20:20Z</dcterms:created>
  <dcterms:modified xsi:type="dcterms:W3CDTF">2018-11-22T23:47:34Z</dcterms:modified>
</cp:coreProperties>
</file>