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19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a Hilbert </a:t>
                </a:r>
                <a:r>
                  <a:rPr lang="en-US" dirty="0" smtClean="0"/>
                  <a:t>space,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</a:t>
                </a:r>
                <a:r>
                  <a:rPr lang="en-US" dirty="0"/>
                  <a:t>set of </a:t>
                </a:r>
                <a:r>
                  <a:rPr lang="en-US" dirty="0" smtClean="0"/>
                  <a:t>all projectors,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 </m:t>
                    </m:r>
                  </m:oMath>
                </a14:m>
                <a:r>
                  <a:rPr lang="en-US" dirty="0" smtClean="0"/>
                  <a:t> be a set of intervals, a </a:t>
                </a:r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  <a:endParaRPr lang="en-US" b="1" dirty="0" smtClean="0"/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88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75</cp:revision>
  <dcterms:created xsi:type="dcterms:W3CDTF">2017-06-19T21:48:31Z</dcterms:created>
  <dcterms:modified xsi:type="dcterms:W3CDTF">2017-06-27T03:02:45Z</dcterms:modified>
</cp:coreProperties>
</file>