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19" autoAdjust="0"/>
  </p:normalViewPr>
  <p:slideViewPr>
    <p:cSldViewPr snapToGrid="0">
      <p:cViewPr varScale="1">
        <p:scale>
          <a:sx n="79" d="100"/>
          <a:sy n="79" d="100"/>
        </p:scale>
        <p:origin x="69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 smtClean="0"/>
                  <a:t>the </a:t>
                </a:r>
                <a:r>
                  <a:rPr lang="en-US" dirty="0"/>
                  <a:t>set of projectors on a Hilbert space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</a:t>
                </a:r>
                <a:r>
                  <a:rPr lang="en-US" dirty="0" smtClean="0"/>
                  <a:t> </a:t>
                </a:r>
                <a:r>
                  <a:rPr lang="en-US" dirty="0" smtClean="0"/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is the </a:t>
                </a:r>
                <a:r>
                  <a:rPr lang="en-US" dirty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</a:t>
                </a:r>
                <a:r>
                  <a:rPr lang="en-US" dirty="0" smtClean="0">
                    <a:effectLst/>
                  </a:rPr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projector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implies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	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74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(P_1 )=[0,0]" " "implies " 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70</cp:revision>
  <dcterms:created xsi:type="dcterms:W3CDTF">2017-06-19T21:48:31Z</dcterms:created>
  <dcterms:modified xsi:type="dcterms:W3CDTF">2017-06-22T01:57:06Z</dcterms:modified>
</cp:coreProperties>
</file>