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76" r:id="rId14"/>
    <p:sldId id="278" r:id="rId15"/>
    <p:sldId id="281" r:id="rId16"/>
    <p:sldId id="280" r:id="rId17"/>
    <p:sldId id="273" r:id="rId18"/>
    <p:sldId id="274" r:id="rId19"/>
    <p:sldId id="275" r:id="rId20"/>
    <p:sldId id="259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</p14:sldIdLst>
        </p14:section>
        <p14:section name="Convexity, core, and Gleason's theorem" id="{EB4A07DE-6FD2-458B-84FD-CF318EF1C82A}">
          <p14:sldIdLst>
            <p14:sldId id="276"/>
            <p14:sldId id="278"/>
          </p14:sldIdLst>
        </p14:section>
        <p14:section name="Expectation Value" id="{95A84B62-3EDD-4027-9F89-8BA5CDC87F1A}">
          <p14:sldIdLst>
            <p14:sldId id="281"/>
            <p14:sldId id="280"/>
          </p14:sldIdLst>
        </p14:section>
        <p14:section name="Kochen-Specker Theorem" id="{267E8203-33DC-4F7A-9CD7-887DDB8FDDB2}">
          <p14:sldIdLst>
            <p14:sldId id="273"/>
            <p14:sldId id="274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47" autoAdjust="0"/>
  </p:normalViewPr>
  <p:slideViewPr>
    <p:cSldViewPr snapToGrid="0">
      <p:cViewPr varScale="1">
        <p:scale>
          <a:sx n="79" d="100"/>
          <a:sy n="79" d="100"/>
        </p:scale>
        <p:origin x="696" y="84"/>
      </p:cViewPr>
      <p:guideLst/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Interval-Valued Quantum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define convexity and core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nonempty core and a expectation value?</a:t>
            </a:r>
          </a:p>
          <a:p>
            <a:r>
              <a:rPr lang="en-US" dirty="0" smtClean="0"/>
              <a:t>Can we define a Born rule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Gleason’s theorem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Can we recover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 and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finite precision measurement and contextuality, can we have a Kochen-Specker theorem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QRVPM and CIVPM as a special </a:t>
            </a:r>
            <a:r>
              <a:rPr lang="en-US" dirty="0" smtClean="0"/>
              <a:t>case of QIVPM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When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smtClean="0"/>
              <a:t>Measure (Q</a:t>
            </a:r>
            <a:r>
              <a:rPr lang="en-US" smtClean="0">
                <a:solidFill>
                  <a:schemeClr val="accent2"/>
                </a:solidFill>
              </a:rPr>
              <a:t>I</a:t>
            </a:r>
            <a:r>
              <a:rPr lang="en-US" smtClean="0"/>
              <a:t>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4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Convexity, core, </a:t>
            </a:r>
            <a:r>
              <a:rPr lang="en-US" smtClean="0"/>
              <a:t>and Gleason’s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we can define convexity. We then unify the idea of core and Gleason’s theorem into the states consistent with a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convexity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condition: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i="1" dirty="0" smtClean="0"/>
                  <a:t>convexity</a:t>
                </a:r>
                <a:r>
                  <a:rPr lang="en-US" dirty="0" smtClean="0"/>
                  <a:t> </a:t>
                </a:r>
                <a:r>
                  <a:rPr lang="en-US" dirty="0"/>
                  <a:t>condition: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for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Since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do not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are not projectors.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882" r="-2588" b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0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</a:t>
            </a:r>
            <a:r>
              <a:rPr lang="en-US" dirty="0"/>
              <a:t>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convex QIVPM has an expectation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convex CIVPM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2815" r="-3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every convex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/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(spectral decomposition),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647" t="-2318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 Kochen-Specker Theorem still works even consider finite precision measurement modelled by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Kochen-Specker theorem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QIVPM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QIVPM, 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Convexity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195092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1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195092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Convexity and 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</a:t>
                </a:r>
                <a:r>
                  <a:rPr lang="en-US" i="1" dirty="0" smtClean="0"/>
                  <a:t>Choquet integral</a:t>
                </a:r>
                <a:r>
                  <a:rPr lang="en-US" dirty="0" smtClean="0"/>
                  <a:t> or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Gleason’s Theorem and the Born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(Gleason’s)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522</Words>
  <Application>Microsoft Office PowerPoint</Application>
  <PresentationFormat>Widescreen</PresentationFormat>
  <Paragraphs>157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When ├ I┤={[x,x]∣x∈[0,1]}</vt:lpstr>
      <vt:lpstr>Convexity, core, and Gleason’s theorem</vt:lpstr>
      <vt:lpstr>Convexity</vt:lpstr>
      <vt:lpstr>Expectation Value</vt:lpstr>
      <vt:lpstr>Expectation Value</vt:lpstr>
      <vt:lpstr>Kochen-Specker Theorem with Finite Precision Measurement</vt:lpstr>
      <vt:lpstr>Kochen-Specker Theorem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275</cp:revision>
  <dcterms:created xsi:type="dcterms:W3CDTF">2017-06-19T21:48:31Z</dcterms:created>
  <dcterms:modified xsi:type="dcterms:W3CDTF">2017-07-08T01:18:38Z</dcterms:modified>
</cp:coreProperties>
</file>