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5441" autoAdjust="0"/>
  </p:normalViewPr>
  <p:slideViewPr>
    <p:cSldViewPr snapToGrid="0">
      <p:cViewPr varScale="1">
        <p:scale>
          <a:sx n="74" d="100"/>
          <a:sy n="74" d="100"/>
        </p:scale>
        <p:origin x="7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</a:t>
            </a:r>
            <a:r>
              <a:rPr lang="en-US" dirty="0" smtClean="0">
                <a:effectLst/>
              </a:rPr>
              <a:t>cryptodeterministic measure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13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Kochen-Specker Theorem in QIVPM</vt:lpstr>
      <vt:lpstr>Kochen-Specker Theorem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12</cp:revision>
  <dcterms:created xsi:type="dcterms:W3CDTF">2017-06-19T21:48:31Z</dcterms:created>
  <dcterms:modified xsi:type="dcterms:W3CDTF">2017-06-20T13:00:23Z</dcterms:modified>
</cp:coreProperties>
</file>