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219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Kochen-Specker Theorem in QIVPM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no </a:t>
                </a:r>
                <a:r>
                  <a:rPr lang="en-US" dirty="0" smtClean="0">
                    <a:effectLst/>
                  </a:rPr>
                  <a:t>cryptodeterministic measure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the set of projectors on a Hilbert space,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 is the zero matrix.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</a:t>
                </a:r>
                <a:r>
                  <a:rPr lang="en-US" dirty="0" smtClean="0"/>
                  <a:t>identity </a:t>
                </a:r>
                <a:r>
                  <a:rPr lang="en-US" dirty="0"/>
                  <a:t>matrix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for any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tabLst>
                    <a:tab pos="5143500" algn="ctr"/>
                    <a:tab pos="10287000" algn="r"/>
                  </a:tabLst>
                </a:pPr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we have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.	(1)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700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:r>
                  <a:rPr lang="en-US" dirty="0"/>
                  <a:t>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There is no </a:t>
                </a:r>
                <a:r>
                  <a:rPr lang="en-US" dirty="0" smtClean="0">
                    <a:effectLst/>
                  </a:rPr>
                  <a:t>cryptodeterministic measure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the set of projectors on a Hilbert space,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 is the zero matrix.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</a:t>
                </a:r>
                <a:r>
                  <a:rPr lang="en-US" dirty="0" smtClean="0"/>
                  <a:t>identity </a:t>
                </a:r>
                <a:r>
                  <a:rPr lang="en-US" dirty="0"/>
                  <a:t>matrix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for any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tabLst>
                    <a:tab pos="5143500" algn="ctr"/>
                    <a:tab pos="10287000" algn="r"/>
                  </a:tabLst>
                </a:pPr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we have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.	(1)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36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XITS Math</vt:lpstr>
      <vt:lpstr>Office Theme</vt:lpstr>
      <vt:lpstr>Kochen-Specker Theorem in QIVPM</vt:lpstr>
      <vt:lpstr>Kochen-Specker Theorem</vt:lpstr>
      <vt:lpstr>Finite Precision Measurement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26</cp:revision>
  <dcterms:created xsi:type="dcterms:W3CDTF">2017-06-19T21:48:31Z</dcterms:created>
  <dcterms:modified xsi:type="dcterms:W3CDTF">2017-06-20T18:28:39Z</dcterms:modified>
</cp:coreProperties>
</file>