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81" r:id="rId20"/>
    <p:sldId id="280" r:id="rId21"/>
    <p:sldId id="273" r:id="rId22"/>
    <p:sldId id="274" r:id="rId23"/>
    <p:sldId id="275" r:id="rId24"/>
    <p:sldId id="25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58" d="100"/>
          <a:sy n="58" d="100"/>
        </p:scale>
        <p:origin x="96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Interval</a:t>
            </a:r>
            <a:r>
              <a:rPr lang="en-US" dirty="0"/>
              <a:t>-Valued </a:t>
            </a:r>
            <a:r>
              <a:rPr lang="en-US" dirty="0">
                <a:solidFill>
                  <a:srgbClr val="FF0000"/>
                </a:solidFill>
              </a:rPr>
              <a:t>Quantum</a:t>
            </a:r>
            <a:r>
              <a:rPr lang="en-US" dirty="0"/>
              <a:t>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PVM Without Consistent 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3-dimensional Hilbert space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PVM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624</Words>
  <Application>Microsoft Office PowerPoint</Application>
  <PresentationFormat>Widescreen</PresentationFormat>
  <Paragraphs>229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QIPVM Without Consistent State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395</cp:revision>
  <dcterms:created xsi:type="dcterms:W3CDTF">2017-06-19T21:48:31Z</dcterms:created>
  <dcterms:modified xsi:type="dcterms:W3CDTF">2017-07-09T20:44:42Z</dcterms:modified>
</cp:coreProperties>
</file>