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81" r:id="rId18"/>
    <p:sldId id="280" r:id="rId19"/>
    <p:sldId id="273" r:id="rId20"/>
    <p:sldId id="274" r:id="rId21"/>
    <p:sldId id="275" r:id="rId22"/>
    <p:sldId id="25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</p14:sldIdLst>
        </p14:section>
        <p14:section name="Expectation Value" id="{95A84B62-3EDD-4027-9F89-8BA5CDC87F1A}">
          <p14:sldIdLst>
            <p14:sldId id="281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66" y="162"/>
      </p:cViewPr>
      <p:guideLst/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Can we recover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 and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sub-event space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/>
                  <a:t>commuting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53810115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53810115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 smtClean="0"/>
              <a:t>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29387243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and only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29387243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</a:t>
            </a:r>
            <a:r>
              <a:rPr lang="en-US" dirty="0"/>
              <a:t>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0708364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0708364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Convexity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1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and 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</a:t>
                </a:r>
                <a:r>
                  <a:rPr lang="en-US" i="1" dirty="0" smtClean="0"/>
                  <a:t>Choquet integral</a:t>
                </a:r>
                <a:r>
                  <a:rPr lang="en-US" dirty="0" smtClean="0"/>
                  <a:t> or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Gleason’s Theorem and the Born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(Gleason’s)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576</Words>
  <Application>Microsoft Office PowerPoint</Application>
  <PresentationFormat>Widescreen</PresentationFormat>
  <Paragraphs>202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Expectation Value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373</cp:revision>
  <dcterms:created xsi:type="dcterms:W3CDTF">2017-06-19T21:48:31Z</dcterms:created>
  <dcterms:modified xsi:type="dcterms:W3CDTF">2017-07-09T18:13:24Z</dcterms:modified>
</cp:coreProperties>
</file>