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D72FD46-F5EC-4D78-B874-B8B90068E786}">
          <p14:sldIdLst>
            <p14:sldId id="256"/>
            <p14:sldId id="259"/>
            <p14:sldId id="262"/>
          </p14:sldIdLst>
        </p14:section>
        <p14:section name="Conventional Quantum Theory" id="{1AD4498B-8A87-454D-B1B0-9796FB0C3298}">
          <p14:sldIdLst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0915-40AB-445D-B0E8-B7FBA2E3F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77CF0-5CFE-490B-85C7-4ECFE64AA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31C4-45F1-480F-B451-E6498E46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350B-B332-49B6-A9F1-6FE7F462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5822-D0EF-4C05-AF34-C4DDDAA1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48AE-FD84-4D27-A0F3-61C9F3EE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40EB5-A3C4-4A57-87DE-F02F5B034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EEA0-2552-4233-94A1-EB232E75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287D-C9F5-4A1E-91A4-AD40BC08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FBFA-CBBF-4799-9685-AE246591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82B06-4B8D-4836-8667-ECEB2D90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2B59-FC1D-46A9-97AD-715FB30EB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2198-DCF1-40E8-A7AC-7F20B883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C1F61-F1D2-4A09-AB1A-07787DDF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769E-0719-4D69-A01B-0F8BDE71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97B0-A899-4B8A-8A1D-2501E989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ABDB-48D7-45FC-8B90-DF6DB3CA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F104-0F0A-4DAB-9E9C-6726A292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F538-F27F-4D82-AC80-70DE387C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A956-1655-4560-BE48-C7B4D7EF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EEDB-419D-44D8-BA40-6EE46871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97C5-912A-4EF1-8634-8AD4C3A6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FA02B-096C-40AD-BB59-5811F751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21693-DE5A-4DE5-92A1-13E27CA3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583F-0612-4590-BD7F-61293327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E781-65C7-4A05-8324-A662767A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BC11-CE06-41FF-AE11-3DA75C441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30BDA-D656-4B9E-B415-00CA0EA5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F8265-8F8B-4736-B356-DFB9E8C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47E4-958A-48C4-904D-F510D291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C802-4FA5-483F-A849-BDCE2952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2BCD-27BA-421B-B322-E492597B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0452-6265-4EEB-B92F-2BC9BF297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5E693-A337-4687-888E-32B8DC314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1B539-72B2-4361-B9C9-EEA565D93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AFADA-00CB-4308-B58C-94D37E17E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EA32B-28CA-40D0-BED6-C683A36B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2BDD-51C0-4E34-A63D-7BEEF1B5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DBDCD-C87B-4046-B091-24EB965B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3F3A-793C-4F85-8DEF-FED294E3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C9A39-AD73-4107-95CC-3F01F895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D08CF-F496-43AE-90BD-E0A7F3DE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CDC3-839E-448F-AC9F-61537892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77533-BDB4-445A-87D5-2B9681D3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19BCA-D29A-4FC3-86A4-B235EDED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D6695-3806-4831-83D1-77846243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1AFE-EA99-444A-A525-2BD09335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E583-F93E-4EFD-AC14-DABFAF1C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F6AEE-BD95-4ACE-B840-E1E5114C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29B4-19C3-4825-8062-D65051B9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1908F-23F2-4B34-BCC2-EBF640B2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C31BA-B5DB-4FBB-AC41-C8CC5312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19AF-836F-4169-A3A3-AA79F837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CA36C-C331-4394-A242-A50BCB9E6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5CBB3-1673-4AC0-8719-9C922EEF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D09A9-EAC4-4F45-927B-886FED54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B61F7-3661-4631-9572-AE0873AB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26F16-8871-4477-B0EF-DA20FAE7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1DFB1-835A-409B-B2FC-3C3B72A8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806B1-EAEB-4BCC-BEAF-805EF987B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F510-6638-4704-ACFD-F94CCE3C0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DD55-92D8-4F00-9465-9362BAFC34D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E701-8D79-4580-8FA2-B33503D2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B130-021D-45B6-89B0-07DDC5F49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2DB-8418-450D-8C45-B9594B94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9B31-9159-43F0-BF67-1B63C4EDB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Discrete Quantum Theories and Computing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CBCD4-12DF-40C9-B9EB-8C6F8682C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Yu-Tsung Tai</a:t>
            </a:r>
          </a:p>
          <a:p>
            <a:r>
              <a:rPr lang="en-US" dirty="0"/>
              <a:t>Department of Mathematics and Department of Computer Science</a:t>
            </a:r>
            <a:br>
              <a:rPr lang="en-US" dirty="0"/>
            </a:br>
            <a:r>
              <a:rPr lang="en-US" dirty="0"/>
              <a:t>Indiana University, Bloomington</a:t>
            </a:r>
          </a:p>
        </p:txBody>
      </p:sp>
    </p:spTree>
    <p:extLst>
      <p:ext uri="{BB962C8B-B14F-4D97-AF65-F5344CB8AC3E}">
        <p14:creationId xmlns:p14="http://schemas.microsoft.com/office/powerpoint/2010/main" val="103998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5D00-83C9-4A40-8649-E646FB56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Dilemma of quantum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DE49-BE6B-4F35-9851-84ABA8AC9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 quantum mechanics is correct.</a:t>
            </a:r>
          </a:p>
          <a:p>
            <a:r>
              <a:rPr lang="en-US" dirty="0"/>
              <a:t>There does not exist an efficient classical factoring algorithm.</a:t>
            </a:r>
          </a:p>
          <a:p>
            <a:r>
              <a:rPr lang="en-US" dirty="0"/>
              <a:t>The extended Church-Turing thesis —that probabilistic Turing machines can efficiently simulate any physically realizable model of computation —is correct.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8F89BC-D477-4CBD-84FC-02A4E46FE77C}"/>
              </a:ext>
            </a:extLst>
          </p:cNvPr>
          <p:cNvSpPr txBox="1">
            <a:spLocks/>
          </p:cNvSpPr>
          <p:nvPr/>
        </p:nvSpPr>
        <p:spPr>
          <a:xfrm>
            <a:off x="838200" y="4719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Check the compatibility of Quantum Mechanics and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127813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F64E-CC13-4648-8379-8859FED3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Mechanics is based on continuous.</a:t>
            </a:r>
            <a:br>
              <a:rPr lang="en-US" dirty="0"/>
            </a:br>
            <a:r>
              <a:rPr lang="en-US" dirty="0"/>
              <a:t>How about Computer Science?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9004A3-52A7-4592-8356-C5BAA460B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108058"/>
              </p:ext>
            </p:extLst>
          </p:nvPr>
        </p:nvGraphicFramePr>
        <p:xfrm>
          <a:off x="838200" y="1845503"/>
          <a:ext cx="10045175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188">
                  <a:extLst>
                    <a:ext uri="{9D8B030D-6E8A-4147-A177-3AD203B41FA5}">
                      <a16:colId xmlns:a16="http://schemas.microsoft.com/office/drawing/2014/main" val="1179165086"/>
                    </a:ext>
                  </a:extLst>
                </a:gridCol>
                <a:gridCol w="2923142">
                  <a:extLst>
                    <a:ext uri="{9D8B030D-6E8A-4147-A177-3AD203B41FA5}">
                      <a16:colId xmlns:a16="http://schemas.microsoft.com/office/drawing/2014/main" val="836440028"/>
                    </a:ext>
                  </a:extLst>
                </a:gridCol>
                <a:gridCol w="4601845">
                  <a:extLst>
                    <a:ext uri="{9D8B030D-6E8A-4147-A177-3AD203B41FA5}">
                      <a16:colId xmlns:a16="http://schemas.microsoft.com/office/drawing/2014/main" val="1931523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Discrete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33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Theoretical 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Turing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BCSS machine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49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 Realization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Computer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Analog Computer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58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the models realize?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Reliably:</a:t>
                      </a:r>
                      <a:endParaRPr lang="en-US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/>
                        <a:t>The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might be quantized..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precision of an analog computer is low.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959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sz="4400" dirty="0"/>
                        <a:t>Build a </a:t>
                      </a:r>
                      <a:r>
                        <a:rPr lang="en-US" sz="4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faithful Quantum Computing model?</a:t>
                      </a:r>
                      <a:endParaRPr lang="en-US" sz="4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Quantum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Quantum Theories and Computing over Finite Fields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Quantum Interval-Valued Probability Measures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98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8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6307-E1F9-4BFF-988D-A881D7D3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Quantum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8CDE-27D5-4BF7-A950-7F73EB14D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0EE5-8496-4EB9-A306-44EBD0AE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Quantum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3289A-E06F-4EAC-8509-073420F85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orthonormal basis vectors for a Hilbert space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complex probability amplitude coefficients describing the contribution of each basis vector.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A set of probability-conserving unitary matrix operators that suffice to describe all required state transformations of a quantum circuit.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A measurement framework.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3289A-E06F-4EAC-8509-073420F85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46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C7E8-80C5-4C74-A647-DCBDE4CB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0E0FA-A5AB-4253-9DB1-B97F166DE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pure state can be represented 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-dimensional vector,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form an orthonormal basis.</a:t>
                </a:r>
              </a:p>
              <a:p>
                <a:r>
                  <a:rPr lang="en-US" dirty="0"/>
                  <a:t>Given two states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their inner product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satisfying the following properties: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the complex conjugate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conjugate linear in its first argument and linear in its second argument;</a:t>
                </a:r>
              </a:p>
              <a:p>
                <a:pPr marL="914400" lvl="1" indent="-45720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always non-negative and is equal to 0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the zero vector.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40E0FA-A5AB-4253-9DB1-B97F166DE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93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2FB6-8F32-4799-AECE-38D13308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9D261-B1C5-46F4-B9E5-08BA8EA27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mixed state is the weighted average of the density matrices of pure states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normalized,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59D261-B1C5-46F4-B9E5-08BA8EA27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00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B600-F61B-4D6A-B04B-2CCD978E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Measure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B010-D924-4187-9FDF-7913C44EE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Event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B535F-A1B1-4A73-A7FF-8E5D362BB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91" t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7C2F4-333B-4987-B890-D8713806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5BD9D8-9251-4CCB-BE0F-0D011B4A81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1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275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Discrete Quantum Theories and Computing</vt:lpstr>
      <vt:lpstr>Dilemma of quantum computing?</vt:lpstr>
      <vt:lpstr>Quantum Mechanics is based on continuous. How about Computer Science?</vt:lpstr>
      <vt:lpstr>Conventional Quantum Theory</vt:lpstr>
      <vt:lpstr>Conventional Quantum Theory</vt:lpstr>
      <vt:lpstr>Pure State</vt:lpstr>
      <vt:lpstr>Mixed State</vt:lpstr>
      <vt:lpstr>Probability Measure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Quantum Theories and Computing</dc:title>
  <dc:creator>Tai, Yu-Tsung</dc:creator>
  <cp:lastModifiedBy>Tai, Yu-Tsung</cp:lastModifiedBy>
  <cp:revision>74</cp:revision>
  <dcterms:created xsi:type="dcterms:W3CDTF">2018-11-22T23:20:20Z</dcterms:created>
  <dcterms:modified xsi:type="dcterms:W3CDTF">2018-11-28T18:39:05Z</dcterms:modified>
</cp:coreProperties>
</file>