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2FD46-F5EC-4D78-B874-B8B90068E786}">
          <p14:sldIdLst>
            <p14:sldId id="256"/>
            <p14:sldId id="259"/>
            <p14:sldId id="262"/>
          </p14:sldIdLst>
        </p14:section>
        <p14:section name="Conventional Quantum Theory" id="{1AD4498B-8A87-454D-B1B0-9796FB0C3298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D00-83C9-4A40-8649-E646FB5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quantum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E49-BE6B-4F35-9851-84ABA8A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quantum mechanics is correct.</a:t>
            </a:r>
          </a:p>
          <a:p>
            <a:r>
              <a:rPr lang="en-US" dirty="0"/>
              <a:t>There does not exist an efficient classical factoring algorithm.</a:t>
            </a:r>
          </a:p>
          <a:p>
            <a:r>
              <a:rPr lang="en-US" dirty="0"/>
              <a:t>The extended Church-Turing thesis —that probabilistic Turing machines can efficiently simulate any physically realizable model of computation —is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8F89BC-D477-4CBD-84FC-02A4E46FE77C}"/>
              </a:ext>
            </a:extLst>
          </p:cNvPr>
          <p:cNvSpPr txBox="1">
            <a:spLocks/>
          </p:cNvSpPr>
          <p:nvPr/>
        </p:nvSpPr>
        <p:spPr>
          <a:xfrm>
            <a:off x="838200" y="4719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the compatibility of Quantum Mechanics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781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64E-CC13-4648-8379-8859FED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is based on continuous.</a:t>
            </a:r>
            <a:br>
              <a:rPr lang="en-US" dirty="0"/>
            </a:br>
            <a:r>
              <a:rPr lang="en-US" dirty="0"/>
              <a:t>How about Computer Science?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9004A3-52A7-4592-8356-C5BAA460B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08058"/>
              </p:ext>
            </p:extLst>
          </p:nvPr>
        </p:nvGraphicFramePr>
        <p:xfrm>
          <a:off x="838200" y="1845503"/>
          <a:ext cx="10045175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88">
                  <a:extLst>
                    <a:ext uri="{9D8B030D-6E8A-4147-A177-3AD203B41FA5}">
                      <a16:colId xmlns:a16="http://schemas.microsoft.com/office/drawing/2014/main" val="1179165086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836440028"/>
                    </a:ext>
                  </a:extLst>
                </a:gridCol>
                <a:gridCol w="4601845">
                  <a:extLst>
                    <a:ext uri="{9D8B030D-6E8A-4147-A177-3AD203B41FA5}">
                      <a16:colId xmlns:a16="http://schemas.microsoft.com/office/drawing/2014/main" val="19315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Theoretical 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BCSS machine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4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Realization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Computer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the models realize?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Reliably: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might be quantized..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precision of an analog computer is low.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59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Build a </a:t>
                      </a:r>
                      <a:r>
                        <a:rPr lang="en-US" sz="4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faithful Quantum Computing model?</a:t>
                      </a:r>
                      <a:endParaRPr lang="en-US" sz="4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Quantum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Theories and Computing over Finite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Interval-Valued Probability Measures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8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EE5-8496-4EB9-A306-44EBD0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orthonormal basis vectors for a Hilbert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complex probability amplitude coefficients describing the contribution of each basis vector.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set of probability-conserving unitary matrix operators that suffice to describe all required state transformations of a quantum circuit.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measurement framework.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7E8-80C5-4C74-A647-DCBDE4C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inner product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satisfying the following properties: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complex conjugate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conjugate linear in its first argument and linear in its second argument;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always non-negative and is equal to 0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zero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FB6-8F32-4799-AECE-38D13308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density matrix of a pure normalized state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mixed state is the weighted average of the density matrices of pure states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br>
                  <a:rPr lang="en-US"/>
                </a:br>
                <a:r>
                  <a:rPr lang="en-US"/>
                  <a:t>where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Discrete Quantum Theories and Computing</vt:lpstr>
      <vt:lpstr>Dilemma of quantum computing?</vt:lpstr>
      <vt:lpstr>Quantum Mechanics is based on continuous. How about Computer Science?</vt:lpstr>
      <vt:lpstr>Conventional Quantum Theory</vt:lpstr>
      <vt:lpstr>Conventional Quantum Theory</vt:lpstr>
      <vt:lpstr>Pure State</vt:lpstr>
      <vt:lpstr>Mixed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Tai, Yu-Tsung</cp:lastModifiedBy>
  <cp:revision>68</cp:revision>
  <dcterms:created xsi:type="dcterms:W3CDTF">2018-11-22T23:20:20Z</dcterms:created>
  <dcterms:modified xsi:type="dcterms:W3CDTF">2018-11-28T01:10:16Z</dcterms:modified>
</cp:coreProperties>
</file>