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19" autoAdjust="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Kochen-Specker Theorem in QIVPM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no </a:t>
                </a:r>
                <a:r>
                  <a:rPr lang="en-US" dirty="0" smtClean="0">
                    <a:effectLst/>
                  </a:rPr>
                  <a:t>cryptodeterministic measure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the set of projectors on a Hilbert space,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 is the zero matrix.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identity </a:t>
                </a:r>
                <a:r>
                  <a:rPr lang="en-US" dirty="0"/>
                  <a:t>matrix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for 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we </a:t>
                </a:r>
                <a:r>
                  <a:rPr lang="en-US" dirty="0" smtClean="0"/>
                  <a:t>have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70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:r>
                  <a:rPr lang="en-US" dirty="0" smtClean="0"/>
                  <a:t>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projector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m:rPr>
                        <m:nor/>
                      </m:rPr>
                      <a:rPr lang="en-US" b="0" i="0" dirty="0" smtClean="0"/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Given a small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</a:t>
                </a:r>
                <a:r>
                  <a:rPr lang="en-US" dirty="0" smtClean="0"/>
                  <a:t>want 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</a:t>
                </a:r>
                <a:endParaRPr lang="en-US" b="1" dirty="0" smtClean="0"/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.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</a:t>
                </a:r>
                <a:r>
                  <a:rPr lang="en-US" dirty="0" smtClean="0"/>
                  <a:t>show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projector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implies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dirty="0"/>
                        <m:t>	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498501" y="4018210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38200" y="3833543"/>
                <a:ext cx="1282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3543"/>
                <a:ext cx="128278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Connector 9"/>
          <p:cNvSpPr/>
          <p:nvPr/>
        </p:nvSpPr>
        <p:spPr>
          <a:xfrm>
            <a:off x="2421227" y="397204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19092" y="396887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816957" y="396887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9480996" y="397204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1178861" y="3968875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276961" y="406120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61" y="4061208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972710" y="4061208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10" y="4061208"/>
                <a:ext cx="37003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606455" y="4061208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55" y="4061208"/>
                <a:ext cx="49827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9132636" y="4061208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636" y="4061208"/>
                <a:ext cx="77399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11034595" y="406120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595" y="4061208"/>
                <a:ext cx="36580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459864" y="3709115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59864" y="4015041"/>
            <a:ext cx="1697864" cy="625970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42121" y="4015041"/>
            <a:ext cx="1697864" cy="625970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900685" y="3221692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85" y="3221692"/>
                <a:ext cx="2514086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4461304" y="4666816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04" y="4666816"/>
                <a:ext cx="4832028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0000" r="-2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631111" y="3450450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11" y="3450450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57</Words>
  <Application>Microsoft Office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XITS Math</vt:lpstr>
      <vt:lpstr>Office Theme</vt:lpstr>
      <vt:lpstr>Kochen-Specker Theorem in QIVPM</vt:lpstr>
      <vt:lpstr>Kochen-Specker Theorem</vt:lpstr>
      <vt:lpstr>Finite Precision Measurement</vt:lpstr>
      <vt:lpstr>Kochen-Specker Theorem with Finite Precision Measurement</vt:lpstr>
      <vt:lpstr>μ^"D"  (P_0 )=μ^"D"  (P_1 )=0 "implies " μ^"D"  (P_0+P_1 )=0"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55</cp:revision>
  <dcterms:created xsi:type="dcterms:W3CDTF">2017-06-19T21:48:31Z</dcterms:created>
  <dcterms:modified xsi:type="dcterms:W3CDTF">2017-06-21T05:41:23Z</dcterms:modified>
</cp:coreProperties>
</file>