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3" r:id="rId4"/>
    <p:sldId id="264" r:id="rId5"/>
    <p:sldId id="266" r:id="rId6"/>
    <p:sldId id="269" r:id="rId7"/>
    <p:sldId id="261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3"/>
            <p14:sldId id="264"/>
            <p14:sldId id="266"/>
            <p14:sldId id="269"/>
            <p14:sldId id="261"/>
          </p14:sldIdLst>
        </p14:section>
        <p14:section name="Kochen-Specker Theorem" id="{267E8203-33DC-4F7A-9CD7-887DDB8FDDB2}">
          <p14:sldIdLst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19" autoAdjust="0"/>
  </p:normalViewPr>
  <p:slideViewPr>
    <p:cSldViewPr snapToGrid="0">
      <p:cViewPr varScale="1">
        <p:scale>
          <a:sx n="74" d="100"/>
          <a:sy n="74" d="100"/>
        </p:scale>
        <p:origin x="7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61.png"/><Relationship Id="rId9" Type="http://schemas.openxmlformats.org/officeDocument/2006/relationships/image" Target="../media/image10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Interval-Valued Quantum </a:t>
            </a:r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34020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2340204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17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Gleason’s </a:t>
            </a:r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quantum real-valued probability measure (QRVPM) before?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QRVPM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i="1" dirty="0" smtClean="0"/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1744330"/>
                  </p:ext>
                </p:extLst>
              </p:nvPr>
            </p:nvGraphicFramePr>
            <p:xfrm>
              <a:off x="838200" y="1825625"/>
              <a:ext cx="10515600" cy="4646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Classical </a:t>
                          </a:r>
                          <a:r>
                            <a:rPr lang="en-US" sz="24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400" dirty="0" smtClean="0"/>
                            <a:t>-Valued Probability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Classical </a:t>
                          </a:r>
                          <a:r>
                            <a:rPr lang="en-US" sz="24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400" dirty="0" smtClean="0"/>
                            <a:t>-Valued Probability Measure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Additivity:</a:t>
                          </a:r>
                          <a:endParaRPr lang="en-US" sz="24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b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4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Why </a:t>
                          </a:r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400" dirty="0"/>
                            <a:t> in </a:t>
                          </a:r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 smtClean="0"/>
                            <a:t>?</a:t>
                          </a:r>
                          <a:r>
                            <a:rPr lang="en-US" sz="2400" dirty="0"/>
                            <a:t/>
                          </a:r>
                          <a:br>
                            <a:rPr lang="en-US" sz="2400" dirty="0"/>
                          </a:br>
                          <a:r>
                            <a:rPr lang="en-US" sz="2400" dirty="0"/>
                            <a:t>Since </a:t>
                          </a:r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:r>
                            <a:rPr lang="en-US" sz="24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400" dirty="0" smtClean="0"/>
                            <a:t>.</a:t>
                          </a:r>
                          <a:endParaRPr lang="en-US" sz="240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 smtClean="0"/>
                            <a:t>Include-Exclude</a:t>
                          </a:r>
                          <a:r>
                            <a:rPr lang="en-US" sz="2400" baseline="0" dirty="0" smtClean="0"/>
                            <a:t> Principle:</a:t>
                          </a:r>
                          <a:br>
                            <a:rPr lang="en-US" sz="2400" baseline="0" dirty="0" smtClean="0"/>
                          </a:b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2400" baseline="0" dirty="0" smtClean="0"/>
                            <a:t/>
                          </a:r>
                          <a:br>
                            <a:rPr lang="en-US" sz="24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If for any 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sz="2400" baseline="0" dirty="0" smtClean="0"/>
                            <a:t/>
                          </a:r>
                          <a:br>
                            <a:rPr lang="en-US" sz="24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r>
                            <a:rPr lang="en-US" sz="2400" dirty="0" smtClean="0"/>
                            <a:t/>
                          </a:r>
                          <a:br>
                            <a:rPr lang="en-US" sz="2400" dirty="0" smtClean="0"/>
                          </a:b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400" dirty="0" smtClean="0"/>
                            <a:t> is</a:t>
                          </a:r>
                          <a:r>
                            <a:rPr lang="en-US" sz="2400" baseline="0" dirty="0" smtClean="0"/>
                            <a:t> called convex.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11744330"/>
                  </p:ext>
                </p:extLst>
              </p:nvPr>
            </p:nvGraphicFramePr>
            <p:xfrm>
              <a:off x="838200" y="1825625"/>
              <a:ext cx="10515600" cy="46465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Classical </a:t>
                          </a:r>
                          <a:r>
                            <a:rPr lang="en-US" sz="24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400" dirty="0" smtClean="0"/>
                            <a:t>-Valued Probability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Classical </a:t>
                          </a:r>
                          <a:r>
                            <a:rPr lang="en-US" sz="24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400" dirty="0" smtClean="0"/>
                            <a:t>-Valued Probability Measure</a:t>
                          </a:r>
                        </a:p>
                      </a:txBody>
                      <a:tcPr/>
                    </a:tc>
                  </a:tr>
                  <a:tr h="22775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" t="-38235" r="-100463" b="-74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38235" r="-463" b="-74064"/>
                          </a:stretch>
                        </a:blipFill>
                      </a:tcPr>
                    </a:tc>
                  </a:tr>
                  <a:tr h="1546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" t="-203543" r="-100463" b="-9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16" t="-203543" r="-463" b="-90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Interval-Valued Probability Measure (QIVPM)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Given </a:t>
                </a:r>
                <a:r>
                  <a:rPr lang="en-US" dirty="0"/>
                  <a:t>a Hilbert </a:t>
                </a:r>
                <a:r>
                  <a:rPr lang="en-US" dirty="0" smtClean="0"/>
                  <a:t>space,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be the </a:t>
                </a:r>
                <a:r>
                  <a:rPr lang="en-US" dirty="0"/>
                  <a:t>set of </a:t>
                </a:r>
                <a:r>
                  <a:rPr lang="en-US" dirty="0" smtClean="0"/>
                  <a:t>all projectors,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be a set of intervals, 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matrix.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matrix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i="1" dirty="0" smtClean="0"/>
                  <a:t>orthogonal</a:t>
                </a:r>
                <a:r>
                  <a:rPr lang="en-US" dirty="0" smtClean="0"/>
                  <a:t>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Kochen-Specker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</a:t>
                </a:r>
                <a:r>
                  <a:rPr lang="en-US" dirty="0" smtClean="0"/>
                  <a:t>is no </a:t>
                </a:r>
                <a:r>
                  <a:rPr lang="en-US" dirty="0" smtClean="0">
                    <a:effectLst/>
                  </a:rPr>
                  <a:t>cryptodeterministic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88391"/>
              </a:xfrm>
              <a:blipFill rotWithShape="0">
                <a:blip r:embed="rId3"/>
                <a:stretch>
                  <a:fillRect l="-1217" t="-5155" r="-1159" b="-2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2986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to a set of intervals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closed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i.e., given </a:t>
                </a:r>
                <a:r>
                  <a:rPr lang="en-US" dirty="0"/>
                  <a:t>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</a:t>
                </a:r>
                <a:r>
                  <a:rPr lang="en-US" dirty="0" smtClean="0"/>
                  <a:t>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6905"/>
                <a:ext cx="10515600" cy="1405255"/>
              </a:xfrm>
              <a:prstGeom prst="rect">
                <a:avLst/>
              </a:prstGeom>
              <a:blipFill rotWithShape="0">
                <a:blip r:embed="rId4"/>
                <a:stretch>
                  <a:fillRect l="-1043" t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5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215</Words>
  <Application>Microsoft Office PowerPoint</Application>
  <PresentationFormat>Widescreen</PresentationFormat>
  <Paragraphs>92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XITS Math</vt:lpstr>
      <vt:lpstr>Office Theme</vt:lpstr>
      <vt:lpstr>Interval-Valued Quantum Probabilities</vt:lpstr>
      <vt:lpstr>Probability Models (Big Picture)</vt:lpstr>
      <vt:lpstr>From Classical to Quantum</vt:lpstr>
      <vt:lpstr>Gleason’s Theorem</vt:lpstr>
      <vt:lpstr>From Infinitely Precise to Finite-Precision</vt:lpstr>
      <vt:lpstr>Inclusion</vt:lpstr>
      <vt:lpstr>Quantum Interval-Valued Probability Measure (QIVPM)</vt:lpstr>
      <vt:lpstr>Kochen-Specker Theorem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154</cp:revision>
  <dcterms:created xsi:type="dcterms:W3CDTF">2017-06-19T21:48:31Z</dcterms:created>
  <dcterms:modified xsi:type="dcterms:W3CDTF">2017-07-01T16:45:26Z</dcterms:modified>
</cp:coreProperties>
</file>