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7" r:id="rId20"/>
    <p:sldId id="295" r:id="rId21"/>
    <p:sldId id="298" r:id="rId22"/>
    <p:sldId id="281" r:id="rId23"/>
    <p:sldId id="280" r:id="rId24"/>
    <p:sldId id="273" r:id="rId25"/>
    <p:sldId id="274" r:id="rId26"/>
    <p:sldId id="275" r:id="rId27"/>
    <p:sldId id="259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7"/>
            <p14:sldId id="295"/>
            <p14:sldId id="298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66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Quantum</a:t>
            </a:r>
            <a:r>
              <a:rPr lang="en-US"/>
              <a:t> </a:t>
            </a:r>
            <a:r>
              <a:rPr lang="en-US" smtClean="0">
                <a:solidFill>
                  <a:schemeClr val="accent2"/>
                </a:solidFill>
              </a:rPr>
              <a:t>Interval</a:t>
            </a:r>
            <a:r>
              <a:rPr lang="en-US" smtClean="0"/>
              <a:t>-Valued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∃!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must satisfy an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Although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does not hold for every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VPM, for certain class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VPMs, </a:t>
                </a:r>
                <a:r>
                  <a:rPr lang="en-US" dirty="0" smtClean="0"/>
                  <a:t>we can still approximate it.</a:t>
                </a:r>
                <a:endParaRPr lang="en-US" dirty="0" smtClean="0"/>
              </a:p>
              <a:p>
                <a:r>
                  <a:rPr lang="en-US" dirty="0" smtClean="0"/>
                  <a:t>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norm</a:t>
                </a:r>
                <a:r>
                  <a:rPr lang="en-US" dirty="0" smtClean="0"/>
                  <a:t>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sepChr m:val="∣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Consider the following collection of intervals: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=0,…,2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which are overlapping intervals with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except end points.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 Numbers to </a:t>
            </a:r>
            <a:r>
              <a:rPr lang="en-US" dirty="0" smtClean="0">
                <a:solidFill>
                  <a:schemeClr val="accent2"/>
                </a:solidFill>
              </a:rPr>
              <a:t>Intervals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map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defined as follow:</a:t>
                </a:r>
                <a:endParaRPr lang="en-US" dirty="0" smtClean="0"/>
              </a:p>
              <a:p>
                <a:r>
                  <a:rPr lang="en-US" b="0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 smtClean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defined by one of the following.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odd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on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-dimensional Hilbert space, </a:t>
                </a:r>
                <a:r>
                  <a:rPr lang="en-US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</m:oMath>
                </a14:m>
                <a:r>
                  <a:rPr lang="en-US" dirty="0" smtClean="0"/>
                  <a:t> is a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Furthermore, we have: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683</Words>
  <Application>Microsoft Office PowerPoint</Application>
  <PresentationFormat>Widescreen</PresentationFormat>
  <Paragraphs>246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XITS Math</vt:lpstr>
      <vt:lpstr>Office Theme</vt:lpstr>
      <vt:lpstr>Quantum Interval-Valued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Approximating Gleason’s Theorem</vt:lpstr>
      <vt:lpstr>From Real Numbers to Intervals</vt:lpstr>
      <vt:lpstr>Approximating Gleason’s Theorem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462</cp:revision>
  <dcterms:created xsi:type="dcterms:W3CDTF">2017-06-19T21:48:31Z</dcterms:created>
  <dcterms:modified xsi:type="dcterms:W3CDTF">2017-07-18T17:49:36Z</dcterms:modified>
</cp:coreProperties>
</file>