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19" autoAdjust="0"/>
  </p:normalViewPr>
  <p:slideViewPr>
    <p:cSldViewPr snapToGrid="0">
      <p:cViewPr varScale="1">
        <p:scale>
          <a:sx n="74" d="100"/>
          <a:sy n="74" d="100"/>
        </p:scale>
        <p:origin x="7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Kochen-Specker Theorem in QIVPM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Interval-Valued Probability Measure (QIVPM)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the </a:t>
                </a:r>
                <a:r>
                  <a:rPr lang="en-US" dirty="0"/>
                  <a:t>set of projectors on a Hilbert space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</a:t>
                </a:r>
                <a:r>
                  <a:rPr lang="en-US" dirty="0" smtClean="0"/>
                  <a:t>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matrix.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matrix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</a:t>
                </a:r>
                <a:r>
                  <a:rPr lang="en-US" dirty="0" smtClean="0"/>
                  <a:t>is no </a:t>
                </a:r>
                <a:r>
                  <a:rPr lang="en-US" dirty="0" smtClean="0">
                    <a:effectLst/>
                  </a:rPr>
                  <a:t>cryptodeterministic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3"/>
                <a:stretch>
                  <a:fillRect l="-1217" t="-5155" r="-1159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  <a:blipFill rotWithShape="0">
                <a:blip r:embed="rId4"/>
                <a:stretch>
                  <a:fillRect l="-1043" t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projector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74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XITS Math</vt:lpstr>
      <vt:lpstr>Office Theme</vt:lpstr>
      <vt:lpstr>Kochen-Specker Theorem in QIVPM</vt:lpstr>
      <vt:lpstr>Quantum Interval-Valued Probability Measure (QIVPM)</vt:lpstr>
      <vt:lpstr>Kochen-Specker Theorem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73</cp:revision>
  <dcterms:created xsi:type="dcterms:W3CDTF">2017-06-19T21:48:31Z</dcterms:created>
  <dcterms:modified xsi:type="dcterms:W3CDTF">2017-06-23T16:27:16Z</dcterms:modified>
</cp:coreProperties>
</file>