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1"/>
          </p14:sldIdLst>
        </p14:section>
        <p14:section name="Kochen-Specker Theorem" id="{267E8203-33DC-4F7A-9CD7-887DDB8FDDB2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19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8624936"/>
                  </p:ext>
                </p:extLst>
              </p:nvPr>
            </p:nvGraphicFramePr>
            <p:xfrm>
              <a:off x="838200" y="1825625"/>
              <a:ext cx="10515600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8624936"/>
                  </p:ext>
                </p:extLst>
              </p:nvPr>
            </p:nvGraphicFramePr>
            <p:xfrm>
              <a:off x="838200" y="1825625"/>
              <a:ext cx="10515600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1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142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03774" r="-20087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03774" r="-10052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306667" r="-20087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306667" r="-10052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dirty="0"/>
                  <a:t>a Hilbert </a:t>
                </a:r>
                <a:r>
                  <a:rPr lang="en-US" dirty="0" smtClean="0"/>
                  <a:t>space,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the </a:t>
                </a:r>
                <a:r>
                  <a:rPr lang="en-US" dirty="0"/>
                  <a:t>set of </a:t>
                </a:r>
                <a:r>
                  <a:rPr lang="en-US" dirty="0" smtClean="0"/>
                  <a:t>all projectors,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be a set of intervals, 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matrix.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115</Words>
  <Application>Microsoft Office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</vt:lpstr>
      <vt:lpstr>Quantum Interval-Valued Probability Measure (QIVPM)</vt:lpstr>
      <vt:lpstr>Kochen-Specker Theorem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89</cp:revision>
  <dcterms:created xsi:type="dcterms:W3CDTF">2017-06-19T21:48:31Z</dcterms:created>
  <dcterms:modified xsi:type="dcterms:W3CDTF">2017-06-30T21:19:03Z</dcterms:modified>
</cp:coreProperties>
</file>