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5" r:id="rId20"/>
    <p:sldId id="296" r:id="rId21"/>
    <p:sldId id="281" r:id="rId22"/>
    <p:sldId id="280" r:id="rId23"/>
    <p:sldId id="273" r:id="rId24"/>
    <p:sldId id="274" r:id="rId25"/>
    <p:sldId id="275" r:id="rId26"/>
    <p:sldId id="25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5"/>
            <p14:sldId id="296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Interval</a:t>
            </a:r>
            <a:r>
              <a:rPr lang="en-US" dirty="0"/>
              <a:t>-Valued </a:t>
            </a:r>
            <a:r>
              <a:rPr lang="en-US" dirty="0">
                <a:solidFill>
                  <a:srgbClr val="FF0000"/>
                </a:solidFill>
              </a:rPr>
              <a:t>Quantum</a:t>
            </a:r>
            <a:r>
              <a:rPr lang="en-US" dirty="0"/>
              <a:t>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89816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473423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satisfies the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called additive if it satisfies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 smtClean="0"/>
                  <a:t> is called convex if 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implies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</a:t>
            </a:r>
            <a:r>
              <a:rPr lang="en-US" dirty="0" smtClean="0"/>
              <a:t>Limit (Continue)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additive</a:t>
                          </a:r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VPM, but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may or</a:t>
                          </a:r>
                          <a:r>
                            <a:rPr lang="en-US" sz="2200" baseline="0" dirty="0" smtClean="0"/>
                            <a:t> may not be 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endParaRPr lang="en-US" sz="2200" dirty="0" smtClean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</a:t>
                          </a:r>
                          <a:r>
                            <a:rPr lang="en-US" sz="2200" dirty="0" smtClean="0"/>
                            <a:t>convex</a:t>
                          </a:r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sz="2200" dirty="0" smtClean="0"/>
                            <a:t>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  <a:endParaRPr lang="en-US" sz="220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1097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33" r="-100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147619" r="-200870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47619" r="-10052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47619" r="-696" b="-714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5714" r="-20087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5714" r="-10052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5714" r="-696" b="-28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692</Words>
  <Application>Microsoft Office PowerPoint</Application>
  <PresentationFormat>Widescreen</PresentationFormat>
  <Paragraphs>248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From Real Numbers to Intervals</vt:lpstr>
      <vt:lpstr>Precise Limit (Continue)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418</cp:revision>
  <dcterms:created xsi:type="dcterms:W3CDTF">2017-06-19T21:48:31Z</dcterms:created>
  <dcterms:modified xsi:type="dcterms:W3CDTF">2017-07-10T00:00:03Z</dcterms:modified>
</cp:coreProperties>
</file>