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76" r:id="rId15"/>
    <p:sldId id="278" r:id="rId16"/>
    <p:sldId id="281" r:id="rId17"/>
    <p:sldId id="280" r:id="rId18"/>
    <p:sldId id="273" r:id="rId19"/>
    <p:sldId id="274" r:id="rId20"/>
    <p:sldId id="275" r:id="rId21"/>
    <p:sldId id="25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</p14:sldIdLst>
        </p14:section>
        <p14:section name="Convexity, core, and Gleason's theorem" id="{EB4A07DE-6FD2-458B-84FD-CF318EF1C82A}">
          <p14:sldIdLst>
            <p14:sldId id="276"/>
            <p14:sldId id="278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nonempty core and a expectation value?</a:t>
            </a:r>
          </a:p>
          <a:p>
            <a:r>
              <a:rPr lang="en-US" dirty="0" smtClean="0"/>
              <a:t>Can we define a Born rule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QRVPM and CIVPM as a special </a:t>
            </a:r>
            <a:r>
              <a:rPr lang="en-US" dirty="0" smtClean="0"/>
              <a:t>case of QIVPM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When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The Born rule and </a:t>
                </a:r>
                <a:r>
                  <a:rPr lang="en-US" dirty="0" smtClean="0"/>
                  <a:t>Gleason’s </a:t>
                </a:r>
                <a:r>
                  <a:rPr lang="en-US" smtClean="0"/>
                  <a:t>theorem are applied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70001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sub-event space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/>
                  <a:t>commuting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Convexity, core, </a:t>
            </a:r>
            <a:r>
              <a:rPr lang="en-US" smtClean="0"/>
              <a:t>and Gleason’s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we can define convexity. We then unify the idea of core and Gleason’s theorem into the states consistent with a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convexity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condition: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i="1" dirty="0" smtClean="0"/>
                  <a:t>convexity</a:t>
                </a:r>
                <a:r>
                  <a:rPr lang="en-US" dirty="0" smtClean="0"/>
                  <a:t> </a:t>
                </a:r>
                <a:r>
                  <a:rPr lang="en-US" dirty="0"/>
                  <a:t>condition: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Since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do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are not projectors.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882" r="-2588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70836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70836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541</Words>
  <Application>Microsoft Office PowerPoint</Application>
  <PresentationFormat>Widescreen</PresentationFormat>
  <Paragraphs>165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When ├ I┤={[x,x]∣x∈[0,1]}</vt:lpstr>
      <vt:lpstr>Classical Limit: On a commuting sub-event space</vt:lpstr>
      <vt:lpstr>Convexity, core, and Gleason’s theorem</vt:lpstr>
      <vt:lpstr>Convexity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292</cp:revision>
  <dcterms:created xsi:type="dcterms:W3CDTF">2017-06-19T21:48:31Z</dcterms:created>
  <dcterms:modified xsi:type="dcterms:W3CDTF">2017-07-08T16:30:36Z</dcterms:modified>
</cp:coreProperties>
</file>