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88" r:id="rId15"/>
    <p:sldId id="276" r:id="rId16"/>
    <p:sldId id="278" r:id="rId17"/>
    <p:sldId id="289" r:id="rId18"/>
    <p:sldId id="281" r:id="rId19"/>
    <p:sldId id="280" r:id="rId20"/>
    <p:sldId id="273" r:id="rId21"/>
    <p:sldId id="274" r:id="rId22"/>
    <p:sldId id="275" r:id="rId23"/>
    <p:sldId id="2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88"/>
          </p14:sldIdLst>
        </p14:section>
        <p14:section name="Convexity, core, and Gleason's theorem" id="{EB4A07DE-6FD2-458B-84FD-CF318EF1C82A}">
          <p14:sldIdLst>
            <p14:sldId id="276"/>
            <p14:sldId id="278"/>
            <p14:sldId id="289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define convexity and core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nonempty core and a expectation value?</a:t>
            </a:r>
          </a:p>
          <a:p>
            <a:r>
              <a:rPr lang="en-US" dirty="0" smtClean="0"/>
              <a:t>Can we define a Born rule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Gleason’s theorem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Can we recover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 and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finite precision measurement and contextuality, can we have a Kochen-Specker theorem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QRVPM and CIVPM as a special </a:t>
            </a:r>
            <a:r>
              <a:rPr lang="en-US" dirty="0" smtClean="0"/>
              <a:t>case of QIVPM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When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The 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70001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sub-event space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/>
                  <a:t>commuting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</a:t>
            </a:r>
            <a:r>
              <a:rPr lang="en-US" dirty="0" smtClean="0"/>
              <a:t>Interval-Valued </a:t>
            </a:r>
            <a:r>
              <a:rPr lang="en-US" dirty="0" smtClean="0"/>
              <a:t>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:endParaRPr lang="en-US" dirty="0" smtClean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 smtClean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Convexity and core can be defined.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91" t="-18377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/>
              <a:t>Interval-Valued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 sub-event </a:t>
                </a:r>
                <a:r>
                  <a:rPr lang="en-US" dirty="0">
                    <a:solidFill>
                      <a:srgbClr val="FF0000"/>
                    </a:solidFill>
                  </a:rPr>
                  <a:t>space</a:t>
                </a:r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Convexity and core </a:t>
                </a:r>
                <a:r>
                  <a:rPr lang="en-US" dirty="0"/>
                  <a:t>can be defined.</a:t>
                </a:r>
              </a:p>
              <a:p>
                <a:pPr>
                  <a:lnSpc>
                    <a:spcPct val="100000"/>
                  </a:lnSpc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882" t="-1325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250248" y="3497363"/>
            <a:ext cx="5669280" cy="1700011"/>
          </a:xfrm>
          <a:prstGeom prst="left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One-to-one correspondence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Convexity, core, </a:t>
            </a:r>
            <a:r>
              <a:rPr lang="en-US" smtClean="0"/>
              <a:t>and Gleason’s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we can define convexity. We then unify the idea of core and Gleason’s theorem into the states consistent with a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convexity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condition: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 smtClean="0"/>
                  <a:t>convexity</a:t>
                </a:r>
                <a:r>
                  <a:rPr lang="en-US" dirty="0" smtClean="0"/>
                  <a:t> </a:t>
                </a:r>
                <a:r>
                  <a:rPr lang="en-US" dirty="0"/>
                  <a:t>condition: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for any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Since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do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commute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are not projectors.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882" r="-2588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Core, Gleason’s theorem, and Consistent State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3722320"/>
                  </p:ext>
                </p:extLst>
              </p:nvPr>
            </p:nvGraphicFramePr>
            <p:xfrm>
              <a:off x="838200" y="1825625"/>
              <a:ext cx="10515600" cy="3816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sub-event space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QRVPM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mixed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such that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Given a CIVPM 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CRVPM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Given a QIVPM 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a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mixed state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if and only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if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03722320"/>
                  </p:ext>
                </p:extLst>
              </p:nvPr>
            </p:nvGraphicFramePr>
            <p:xfrm>
              <a:off x="838200" y="1825625"/>
              <a:ext cx="10515600" cy="3816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33846" r="-100521" b="-19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33846" r="-696" b="-196410"/>
                          </a:stretch>
                        </a:blipFill>
                      </a:tcPr>
                    </a:tc>
                  </a:tr>
                  <a:tr h="1265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25481" r="-200870" b="-84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25481" r="-696" b="-84135"/>
                          </a:stretch>
                        </a:blipFill>
                      </a:tcPr>
                    </a:tc>
                  </a:tr>
                  <a:tr h="9911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87730" r="-200870" b="-7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87730" r="-100521" b="-7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87730" r="-696" b="-73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1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070836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Convexity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1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195092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Convexity and 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</a:t>
                </a:r>
                <a:r>
                  <a:rPr lang="en-US" i="1" dirty="0" smtClean="0"/>
                  <a:t>Choquet integral</a:t>
                </a:r>
                <a:r>
                  <a:rPr lang="en-US" dirty="0" smtClean="0"/>
                  <a:t> or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Theorem and the Born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(Gleason’s)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600</Words>
  <Application>Microsoft Office PowerPoint</Application>
  <PresentationFormat>Widescreen</PresentationFormat>
  <Paragraphs>195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When ├ I┤={[x,x]∣x∈[0,1]}</vt:lpstr>
      <vt:lpstr>Classical Limit: On a commuting sub-event space</vt:lpstr>
      <vt:lpstr>Classical Limit: On a commuting sub-event space</vt:lpstr>
      <vt:lpstr>Convexity, core, and Gleason’s theorem</vt:lpstr>
      <vt:lpstr>Convexity</vt:lpstr>
      <vt:lpstr>Core, Gleason’s theorem, and Consistent State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318</cp:revision>
  <dcterms:created xsi:type="dcterms:W3CDTF">2017-06-19T21:48:31Z</dcterms:created>
  <dcterms:modified xsi:type="dcterms:W3CDTF">2017-07-09T00:53:09Z</dcterms:modified>
</cp:coreProperties>
</file>