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66" r:id="rId4"/>
    <p:sldId id="269" r:id="rId5"/>
    <p:sldId id="270" r:id="rId6"/>
    <p:sldId id="263" r:id="rId7"/>
    <p:sldId id="264" r:id="rId8"/>
    <p:sldId id="271" r:id="rId9"/>
    <p:sldId id="261" r:id="rId10"/>
    <p:sldId id="272" r:id="rId11"/>
    <p:sldId id="273" r:id="rId12"/>
    <p:sldId id="274" r:id="rId13"/>
    <p:sldId id="275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E12A82F-F0E3-4461-BE5B-707C8CA2F141}">
          <p14:sldIdLst>
            <p14:sldId id="256"/>
          </p14:sldIdLst>
        </p14:section>
        <p14:section name="Interval-Valued Quantum Probabilities" id="{B11F37AE-DE06-4D02-9F44-498792825247}">
          <p14:sldIdLst>
            <p14:sldId id="262"/>
            <p14:sldId id="266"/>
            <p14:sldId id="269"/>
            <p14:sldId id="270"/>
            <p14:sldId id="263"/>
            <p14:sldId id="264"/>
            <p14:sldId id="271"/>
            <p14:sldId id="261"/>
            <p14:sldId id="272"/>
          </p14:sldIdLst>
        </p14:section>
        <p14:section name="Kochen-Specker Theorem" id="{267E8203-33DC-4F7A-9CD7-887DDB8FDDB2}">
          <p14:sldIdLst>
            <p14:sldId id="273"/>
            <p14:sldId id="274"/>
            <p14:sldId id="275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0147" autoAdjust="0"/>
  </p:normalViewPr>
  <p:slideViewPr>
    <p:cSldViewPr snapToGrid="0">
      <p:cViewPr varScale="1">
        <p:scale>
          <a:sx n="79" d="100"/>
          <a:sy n="79" d="100"/>
        </p:scale>
        <p:origin x="696" y="84"/>
      </p:cViewPr>
      <p:guideLst/>
    </p:cSldViewPr>
  </p:slideViewPr>
  <p:outlineViewPr>
    <p:cViewPr>
      <p:scale>
        <a:sx n="33" d="100"/>
        <a:sy n="33" d="100"/>
      </p:scale>
      <p:origin x="0" y="-28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9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61.png"/><Relationship Id="rId9" Type="http://schemas.openxmlformats.org/officeDocument/2006/relationships/image" Target="../media/image100.png"/><Relationship Id="rId1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Interval-Valued Quantum </a:t>
            </a:r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Contextuality and the Born Rule</a:t>
            </a:r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Main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define convexity and core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Does a convex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</a:t>
            </a:r>
            <a:r>
              <a:rPr lang="en-US" dirty="0" smtClean="0"/>
              <a:t>have a nonempty core and a expectation value?</a:t>
            </a:r>
          </a:p>
          <a:p>
            <a:r>
              <a:rPr lang="en-US" dirty="0" smtClean="0"/>
              <a:t>Can we define a Born rule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/>
              <a:t>Can we have Gleason’s theorem </a:t>
            </a:r>
            <a:r>
              <a:rPr lang="en-US" dirty="0" smtClean="0"/>
              <a:t>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Can we recover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R</a:t>
            </a:r>
            <a:r>
              <a:rPr lang="en-US" dirty="0" smtClean="0"/>
              <a:t>VPM and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as a special case of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Since there is a tension between finite precision measurement and contextuality, can we have a Kochen-Specker theorem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3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the Kochen-Specker Theorem still works even consider finite precision measurement modelled by QIVPM.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4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 smtClean="0"/>
                  <a:t>Kochen-Specker theorem claims quantum theory cannot be simulated by a non-contextual hidden variable theory, </a:t>
                </a:r>
                <a:r>
                  <a:rPr lang="en-US" dirty="0" smtClean="0"/>
                  <a:t>i.e.,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QIVPM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means the </a:t>
                </a:r>
                <a:r>
                  <a:rPr lang="en-US" dirty="0"/>
                  <a:t>hidden variable </a:t>
                </a:r>
                <a:r>
                  <a:rPr lang="en-US" dirty="0" smtClean="0"/>
                  <a:t>theory is deterministic.</a:t>
                </a:r>
              </a:p>
              <a:p>
                <a:r>
                  <a:rPr lang="en-US" dirty="0" smtClean="0"/>
                  <a:t>The definition of QIVPM, especially </a:t>
                </a:r>
              </a:p>
              <a:p>
                <a:pPr lvl="1"/>
                <a:r>
                  <a:rPr lang="en-US" dirty="0" smtClean="0"/>
                  <a:t>mapping every projectors to a value and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>
                  <a:buFont typeface="Calibri" panose="020F0502020204030204" pitchFamily="34" charset="0"/>
                  <a:buChar char="‖"/>
                </a:pPr>
                <a:r>
                  <a:rPr lang="en-US" dirty="0" smtClean="0"/>
                  <a:t>means non-contextuality since it requires the measurement results is independent of the measurement basis.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Precision </a:t>
            </a:r>
            <a:r>
              <a:rPr lang="en-US" dirty="0" smtClean="0"/>
              <a:t>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</p:spPr>
            <p:txBody>
              <a:bodyPr/>
              <a:lstStyle/>
              <a:p>
                <a:r>
                  <a:rPr lang="en-US" dirty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to a set of intervals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/>
                  <a:t> close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i.e., given a small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we want 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either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  <a:blipFill rotWithShape="0">
                <a:blip r:embed="rId2"/>
                <a:stretch>
                  <a:fillRect l="-1043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34129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  <a:blipFill rotWithShape="0">
                <a:blip r:embed="rId3"/>
                <a:stretch>
                  <a:fillRect l="-1217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2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</a:t>
            </a:r>
            <a:r>
              <a:rPr lang="en-US" dirty="0" smtClean="0"/>
              <a:t>Theorem</a:t>
            </a:r>
            <a:br>
              <a:rPr lang="en-US" dirty="0" smtClean="0"/>
            </a:br>
            <a:r>
              <a:rPr lang="en-US" dirty="0" smtClean="0"/>
              <a:t>with Finite Precision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Proof by Contradiction!</a:t>
                </a:r>
              </a:p>
              <a:p>
                <a:r>
                  <a:rPr lang="en-US" dirty="0" smtClean="0"/>
                  <a:t>Assume there exists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, then we can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by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　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.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essential part of the proof is to show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any orthogonal </a:t>
                </a:r>
                <a:r>
                  <a:rPr lang="en-US" dirty="0" smtClean="0"/>
                  <a:t>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dirty="0"/>
                        <m:t>	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03557" y="4077359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726283" y="4031191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424148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22013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786052" y="403119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483917" y="402802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764920" y="3768264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64920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7177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2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7611413" y="1931832"/>
            <a:ext cx="540913" cy="206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434107" y="4082603"/>
            <a:ext cx="373487" cy="47651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chemeClr val="accent2"/>
                </a:solidFill>
              </a:rPr>
              <a:t>Infinitely Precise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Finite-Precision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(C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>
                    <a:solidFill>
                      <a:schemeClr val="tx1"/>
                    </a:solidFill>
                  </a:rPr>
                  <a:t>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(C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412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6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 and Convexity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0195092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Additivity:</a:t>
                          </a:r>
                          <a:endParaRPr lang="en-US" sz="2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disjoint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.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743200" algn="ctr"/>
                              <a:tab pos="5035550" algn="r"/>
                            </a:tabLst>
                            <a:defRPr/>
                          </a:pPr>
                          <a:r>
                            <a:rPr lang="en-US" sz="2200" dirty="0" smtClean="0"/>
                            <a:t>Why </a:t>
                          </a:r>
                          <a:r>
                            <a:rPr lang="en-US" sz="2200" dirty="0">
                              <a:solidFill>
                                <a:schemeClr val="accent2"/>
                              </a:solidFill>
                            </a:rPr>
                            <a:t>inclusion</a:t>
                          </a:r>
                          <a:r>
                            <a:rPr lang="en-US" sz="2200" dirty="0"/>
                            <a:t> in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400" dirty="0" smtClean="0"/>
                            <a:t>	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?</a:t>
                          </a:r>
                          <a:r>
                            <a:rPr lang="en-US" sz="2400" dirty="0" smtClean="0"/>
                            <a:t> 	(1)</a:t>
                          </a:r>
                          <a:r>
                            <a:rPr lang="en-US" sz="2200" dirty="0"/>
                            <a:t/>
                          </a:r>
                          <a:br>
                            <a:rPr lang="en-US" sz="2200" dirty="0"/>
                          </a:br>
                          <a:r>
                            <a:rPr lang="en-US" sz="2200" dirty="0"/>
                            <a:t>Since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⊊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,1−ℓ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/>
                            <a:t>when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ℓ&lt;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Additivity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/>
                            <a:t>, and get the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inclusion-exclusion</a:t>
                          </a:r>
                          <a:r>
                            <a:rPr lang="en-US" sz="2200" baseline="0" dirty="0" smtClean="0">
                              <a:solidFill>
                                <a:schemeClr val="accent2"/>
                              </a:solidFill>
                            </a:rPr>
                            <a:t> principle</a:t>
                          </a:r>
                          <a:r>
                            <a:rPr lang="en-US" sz="2200" baseline="0" dirty="0" smtClean="0"/>
                            <a:t>:</a:t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(1)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baseline="0" dirty="0" smtClean="0"/>
                            <a:t>. This gives the </a:t>
                          </a:r>
                          <a:r>
                            <a:rPr lang="en-US" sz="2200" i="1" baseline="0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  <a:r>
                            <a:rPr lang="en-US" sz="2200" baseline="0" dirty="0" smtClean="0"/>
                            <a:t> 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condition:</a:t>
                          </a:r>
                          <a:r>
                            <a:rPr lang="en-US" sz="2200" baseline="0" dirty="0" smtClean="0"/>
                            <a:t/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0195092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76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2125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37429" r="-100463" b="-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37429" r="-463" b="-72857"/>
                          </a:stretch>
                        </a:blipFill>
                      </a:tcPr>
                    </a:tc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204681" r="-100463" b="-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204681" r="-463" b="-851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42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Convexity and Core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a CRVPM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is called in the </a:t>
                </a:r>
                <a:r>
                  <a:rPr lang="en-US" i="1" dirty="0" smtClean="0">
                    <a:solidFill>
                      <a:schemeClr val="accent2"/>
                    </a:solidFill>
                  </a:rPr>
                  <a:t>core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dirty="0" smtClean="0"/>
                  <a:t>, 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core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(Shapley)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CIVPM has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non-empty core</a:t>
                </a:r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we can compute its </a:t>
                </a:r>
                <a:r>
                  <a:rPr lang="en-US" i="1" dirty="0" smtClean="0"/>
                  <a:t>Choquet integral</a:t>
                </a:r>
                <a:r>
                  <a:rPr lang="en-US" dirty="0" smtClean="0"/>
                  <a:t> or </a:t>
                </a:r>
                <a:r>
                  <a:rPr lang="en-US" i="1" dirty="0" smtClean="0">
                    <a:solidFill>
                      <a:schemeClr val="accent2"/>
                    </a:solidFill>
                  </a:rPr>
                  <a:t>expectation value</a:t>
                </a:r>
                <a:r>
                  <a:rPr lang="en-US" dirty="0" smtClean="0"/>
                  <a:t> on both end-points</a:t>
                </a:r>
                <a:r>
                  <a:rPr lang="en-US" dirty="0"/>
                  <a:t>, denoted </a:t>
                </a:r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For every </a:t>
                </a:r>
                <a:r>
                  <a:rPr lang="en-US" dirty="0" smtClean="0"/>
                  <a:t>CIVPM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any random variable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if and only if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ⅆ</m:t>
                      </m:r>
                      <m:bar>
                        <m:barPr>
                          <m:pos m:val="top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ax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4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Quantum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Real-Valued Probability Measure (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RVPM)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subsets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sample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space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dirty="0"/>
                  <a:t>For any </a:t>
                </a:r>
                <a:r>
                  <a:rPr lang="en-US" dirty="0" smtClean="0"/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disjoint</a:t>
                </a:r>
                <a:r>
                  <a:rPr lang="en-US" dirty="0"/>
                  <a:t>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4305" b="-4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Real-Valued </a:t>
            </a:r>
            <a:r>
              <a:rPr lang="en-US" dirty="0" smtClean="0"/>
              <a:t>Probability </a:t>
            </a:r>
            <a:r>
              <a:rPr lang="en-US" dirty="0"/>
              <a:t>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RVPM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projectors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linear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subspace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Hilbert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</a:t>
                </a:r>
                <a:r>
                  <a:rPr lang="en-US" dirty="0" smtClean="0"/>
                  <a:t>projector.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projector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orthogonal </a:t>
                </a:r>
                <a:r>
                  <a:rPr lang="en-US" dirty="0"/>
                  <a:t>projectors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059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Gleason’s Theorem and the Born Rule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we haven’t heard about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RVPMs before?</a:t>
                </a:r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(Gleason’s) When dimension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 smtClean="0"/>
                  <a:t>, given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there exists a unique mixed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such that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is called the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Born rule</a:t>
                </a:r>
                <a:r>
                  <a:rPr lang="en-US" dirty="0" smtClean="0"/>
                  <a:t>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, or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when we deal with a normalized pure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6091707" y="4288666"/>
            <a:ext cx="1738647" cy="11996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9131121" y="3554569"/>
            <a:ext cx="940158" cy="73409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Probability Measure 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dirty="0" smtClean="0"/>
                  <a:t>orthogonal 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380</Words>
  <Application>Microsoft Office PowerPoint</Application>
  <PresentationFormat>Widescreen</PresentationFormat>
  <Paragraphs>126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XITS Math</vt:lpstr>
      <vt:lpstr>Office Theme</vt:lpstr>
      <vt:lpstr>Interval-Valued Quantum Probabilities</vt:lpstr>
      <vt:lpstr>Probability Models (Big Picture)</vt:lpstr>
      <vt:lpstr>From Infinitely Precise to Finite-Precision</vt:lpstr>
      <vt:lpstr>Inclusion and Convexity</vt:lpstr>
      <vt:lpstr>Convexity and Core</vt:lpstr>
      <vt:lpstr>From Classical to Quantum</vt:lpstr>
      <vt:lpstr>Gleason’s Theorem and the Born Rule</vt:lpstr>
      <vt:lpstr>Probability Models (Big Picture)</vt:lpstr>
      <vt:lpstr>Quantum Interval-Valued Probability Measure (QIVPM)</vt:lpstr>
      <vt:lpstr>Our Main Questions</vt:lpstr>
      <vt:lpstr>Kochen-Specker Theorem with Finite Precision Measurement</vt:lpstr>
      <vt:lpstr>Kochen-Specker Theorem</vt:lpstr>
      <vt:lpstr>Finite Precision Measurement</vt:lpstr>
      <vt:lpstr>Kochen-Specker Theorem with Finite Precision Measurement</vt:lpstr>
      <vt:lpstr>μ ̅^"D"  (P_0 )=μ ̅^"D"  (P_1 )=[0,0]⇒μ ̅^"D"  (P_0+P_1 )=[0,0]" "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239</cp:revision>
  <dcterms:created xsi:type="dcterms:W3CDTF">2017-06-19T21:48:31Z</dcterms:created>
  <dcterms:modified xsi:type="dcterms:W3CDTF">2017-07-02T21:42:54Z</dcterms:modified>
</cp:coreProperties>
</file>