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0147" autoAdjust="0"/>
  </p:normalViewPr>
  <p:slideViewPr>
    <p:cSldViewPr snapToGrid="0">
      <p:cViewPr varScale="1">
        <p:scale>
          <a:sx n="88" d="100"/>
          <a:sy n="88" d="100"/>
        </p:scale>
        <p:origin x="3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E3023B1-3AFF-46C4-97DC-7BEE883CD9D8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84BE3C3-7DB8-44EE-9555-F40C087B77CA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9" Type="http://schemas.openxmlformats.org/officeDocument/2006/relationships/image" Target="../media/image100.png"/><Relationship Id="rId1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4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4450</TotalTime>
  <Words>13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550</cp:revision>
  <cp:lastPrinted>2017-07-19T23:39:25Z</cp:lastPrinted>
  <dcterms:created xsi:type="dcterms:W3CDTF">2017-06-19T21:48:31Z</dcterms:created>
  <dcterms:modified xsi:type="dcterms:W3CDTF">2018-02-04T16:31:55Z</dcterms:modified>
</cp:coreProperties>
</file>