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1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3"/>
            <p14:sldId id="261"/>
          </p14:sldIdLst>
        </p14:section>
        <p14:section name="Kochen-Specker Theorem" id="{267E8203-33DC-4F7A-9CD7-887DDB8FDDB2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219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</a:t>
            </a:r>
            <a:r>
              <a:rPr lang="en-US" dirty="0" smtClean="0"/>
              <a:t>Models (Big Picture)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2340204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2340204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r>
                  <a:rPr lang="en-US" dirty="0"/>
                  <a:t>For any </a:t>
                </a:r>
                <a:r>
                  <a:rPr lang="en-US" dirty="0" smtClean="0"/>
                  <a:t>event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91" b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</a:t>
                </a:r>
                <a:r>
                  <a:rPr lang="en-US" dirty="0"/>
                  <a:t>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Interval-Valued Probability Measure (QIVPM)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:r>
                  <a:rPr lang="en-US" dirty="0"/>
                  <a:t>a Hilbert </a:t>
                </a:r>
                <a:r>
                  <a:rPr lang="en-US" dirty="0" smtClean="0"/>
                  <a:t>space,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 the </a:t>
                </a:r>
                <a:r>
                  <a:rPr lang="en-US" dirty="0"/>
                  <a:t>set of </a:t>
                </a:r>
                <a:r>
                  <a:rPr lang="en-US" dirty="0" smtClean="0"/>
                  <a:t>all projectors,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be a set of intervals, 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matrix.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matrix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</a:t>
                </a:r>
                <a:r>
                  <a:rPr lang="en-US" dirty="0" smtClean="0"/>
                  <a:t>is no </a:t>
                </a:r>
                <a:r>
                  <a:rPr lang="en-US" dirty="0" smtClean="0">
                    <a:effectLst/>
                  </a:rPr>
                  <a:t>cryptodeterministic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  <a:blipFill rotWithShape="0">
                <a:blip r:embed="rId3"/>
                <a:stretch>
                  <a:fillRect l="-1217" t="-5155" r="-1159" b="-2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2986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to a set of intervals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i.e., given </a:t>
                </a:r>
                <a:r>
                  <a:rPr lang="en-US" dirty="0"/>
                  <a:t>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</a:t>
                </a:r>
                <a:r>
                  <a:rPr lang="en-US" dirty="0" smtClean="0"/>
                  <a:t>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  <a:blipFill rotWithShape="0">
                <a:blip r:embed="rId4"/>
                <a:stretch>
                  <a:fillRect l="-1043" t="-6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150</Words>
  <Application>Microsoft Office PowerPoint</Application>
  <PresentationFormat>Widescreen</PresentationFormat>
  <Paragraphs>65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Classical to Quantum</vt:lpstr>
      <vt:lpstr>Quantum Interval-Valued Probability Measure (QIVPM)</vt:lpstr>
      <vt:lpstr>Kochen-Specker Theorem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114</cp:revision>
  <dcterms:created xsi:type="dcterms:W3CDTF">2017-06-19T21:48:31Z</dcterms:created>
  <dcterms:modified xsi:type="dcterms:W3CDTF">2017-07-01T02:04:29Z</dcterms:modified>
</cp:coreProperties>
</file>