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no </a:t>
                </a:r>
                <a:r>
                  <a:rPr lang="en-US" dirty="0" smtClean="0">
                    <a:effectLst/>
                  </a:rPr>
                  <a:t>cryptodeterministic measure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the set of projectors on a Hilbert space,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 is the zero matrix.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tabLst>
                    <a:tab pos="5143500" algn="ctr"/>
                    <a:tab pos="10287000" algn="r"/>
                  </a:tabLst>
                </a:pPr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.	(1)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70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</a:t>
                </a:r>
                <a:r>
                  <a:rPr lang="en-US" dirty="0" smtClean="0"/>
                  <a:t>the following axioms: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tabLst>
                    <a:tab pos="5143500" algn="ctr"/>
                    <a:tab pos="10287000" algn="r"/>
                  </a:tabLst>
                </a:pPr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.	</a:t>
                </a:r>
                <a:r>
                  <a:rPr lang="en-US" dirty="0" smtClean="0"/>
                  <a:t>(2)</a:t>
                </a:r>
                <a:endParaRPr lang="en-US" dirty="0"/>
              </a:p>
              <a:p>
                <a:r>
                  <a:rPr lang="en-US" dirty="0" smtClean="0"/>
                  <a:t>Given a small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</a:t>
                </a:r>
                <a:r>
                  <a:rPr lang="en-US" dirty="0" smtClean="0"/>
                  <a:t>want for </a:t>
                </a:r>
                <a:r>
                  <a:rPr lang="en-US" dirty="0"/>
                  <a:t>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either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</a:t>
            </a:r>
            <a:r>
              <a:rPr lang="en-US" dirty="0" smtClean="0"/>
              <a:t>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tabLst>
                    <a:tab pos="5148072" algn="ctr"/>
                    <a:tab pos="10287000" algn="r"/>
                  </a:tabLst>
                </a:pPr>
                <a:r>
                  <a:rPr lang="en-US" dirty="0"/>
                  <a:t>Otherwise, there exists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defined by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(3)</a:t>
                </a:r>
                <a:endParaRPr lang="en-US" dirty="0"/>
              </a:p>
              <a:p>
                <a:pPr>
                  <a:tabLst>
                    <a:tab pos="5148072" algn="ctr"/>
                    <a:tab pos="10287000" algn="r"/>
                  </a:tabLst>
                </a:pPr>
                <a:r>
                  <a:rPr lang="en-US" dirty="0" smtClean="0"/>
                  <a:t>The essential part of the proof is to prove for </a:t>
                </a:r>
                <a:r>
                  <a:rPr lang="en-US" dirty="0"/>
                  <a:t>any </a:t>
                </a:r>
                <a:r>
                  <a:rPr lang="en-US" i="1" dirty="0"/>
                  <a:t>orthogonal</a:t>
                </a:r>
                <a:r>
                  <a:rPr lang="en-US" dirty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/>
                  <a:t>.	</a:t>
                </a:r>
                <a:r>
                  <a:rPr lang="en-US" dirty="0" smtClean="0"/>
                  <a:t>(4)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043" t="-2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implies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dirty="0"/>
                        <m:t>	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828800" algn="l"/>
                    <a:tab pos="10287000" algn="r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</a:rPr>
                  <a:t>(5a)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dirty="0" smtClean="0">
                    <a:latin typeface="Cambria Math" panose="02040503050406030204" pitchFamily="18" charset="0"/>
                  </a:rPr>
                  <a:t>5b)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:r>
                  <a:rPr lang="en-US" dirty="0" smtClean="0">
                    <a:latin typeface="Cambria Math" panose="02040503050406030204" pitchFamily="18" charset="0"/>
                  </a:rPr>
                  <a:t>5c)</a:t>
                </a:r>
                <a:endParaRPr lang="en-US" dirty="0" smtClean="0"/>
              </a:p>
              <a:p>
                <a:pPr>
                  <a:tabLst>
                    <a:tab pos="5148072" algn="ctr"/>
                    <a:tab pos="10287000" algn="r"/>
                  </a:tabLst>
                </a:pPr>
                <a:r>
                  <a:rPr lang="en-US" dirty="0" smtClean="0"/>
                  <a:t>Either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</a:rPr>
                  <a:t>(6)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or 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:r>
                  <a:rPr lang="en-US" dirty="0" smtClean="0">
                    <a:latin typeface="Cambria Math" panose="02040503050406030204" pitchFamily="18" charset="0"/>
                  </a:rPr>
                  <a:t>(7)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and (5c) implies (7) cannot be true.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∴ (6) must be true, which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1120" r="-754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61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Kochen-Specker Theorem</vt:lpstr>
      <vt:lpstr>Finite Precision Measurement</vt:lpstr>
      <vt:lpstr>Kochen-Specker Theorem with Finite Precision Measurement</vt:lpstr>
      <vt:lpstr>μ^"D"  (P_0 )=μ^"D"  (P_1 )=0 "implies " μ^"D"  (P_0+P_1 )=0"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38</cp:revision>
  <dcterms:created xsi:type="dcterms:W3CDTF">2017-06-19T21:48:31Z</dcterms:created>
  <dcterms:modified xsi:type="dcterms:W3CDTF">2017-06-20T22:09:14Z</dcterms:modified>
</cp:coreProperties>
</file>