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76" r:id="rId12"/>
    <p:sldId id="278" r:id="rId13"/>
    <p:sldId id="280" r:id="rId14"/>
    <p:sldId id="273" r:id="rId15"/>
    <p:sldId id="274" r:id="rId16"/>
    <p:sldId id="275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Convexity and Expectation Value" id="{EB4A07DE-6FD2-458B-84FD-CF318EF1C82A}">
          <p14:sldIdLst>
            <p14:sldId id="276"/>
            <p14:sldId id="278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66" y="54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nonempty core and a expectation value?</a:t>
            </a:r>
          </a:p>
          <a:p>
            <a:r>
              <a:rPr lang="en-US" dirty="0" smtClean="0"/>
              <a:t>Can we define a Born rule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Can we recover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finite precision measurement and contextuality, can we have a Kochen-Specker theorem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</a:t>
            </a:r>
            <a:r>
              <a:rPr lang="en-US" dirty="0"/>
              <a:t>and Expectation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we can define convexity and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convexity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condition: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i="1" dirty="0" smtClean="0"/>
                  <a:t>convexity</a:t>
                </a:r>
                <a:r>
                  <a:rPr lang="en-US" dirty="0" smtClean="0"/>
                  <a:t> </a:t>
                </a:r>
                <a:r>
                  <a:rPr lang="en-US" dirty="0"/>
                  <a:t>condition: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for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Since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do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are not projectors.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882" r="-2588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any random variable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465</Words>
  <Application>Microsoft Office PowerPoint</Application>
  <PresentationFormat>Widescreen</PresentationFormat>
  <Paragraphs>141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Convexity and Expectation Value</vt:lpstr>
      <vt:lpstr>Convexity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264</cp:revision>
  <dcterms:created xsi:type="dcterms:W3CDTF">2017-06-19T21:48:31Z</dcterms:created>
  <dcterms:modified xsi:type="dcterms:W3CDTF">2017-07-06T22:35:06Z</dcterms:modified>
</cp:coreProperties>
</file>