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366"/>
    <a:srgbClr val="D97C61"/>
    <a:srgbClr val="D9846C"/>
    <a:srgbClr val="CF755B"/>
    <a:srgbClr val="C37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B4C4A-6D26-9A51-AB8F-4058B7A2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60350E-B0DE-3C4F-BEAE-D99F684A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06629-4627-442E-EDFC-9706C99B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0C233-0428-6A8B-AFFE-7ECDFDDE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20F32-4E78-2654-E32F-66F0BADF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35CD-DED8-2485-C9DA-FC77514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7C5C1-0561-BF34-812D-9875F1A8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94F2F-DF2D-3C35-3B73-191480FA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D3B5-6AAE-85DD-C955-CF27B47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8F8DF-B78C-A67F-393E-576E7ADE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3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47CE8E-3941-F652-5EF7-F19F6172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4E9BC-F9AA-6702-14A8-B8491BB2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6C0C-3360-DBA4-2FB6-C2099166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4F660-A2CD-7B1F-2F73-FA3302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3AC98-311D-7FEB-7C58-36FC2F9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1D570-6A66-9F1E-4EF5-C90CD943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EE957-75B2-21D3-CC6D-C5C648D3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59F06-BBFB-9324-CB7C-2CE3FAC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45350-C1DE-B375-4276-AD2EFED8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AB39D-B85B-4E59-8CD0-148CF1A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44ED0-A88D-101B-D7A2-A950EC07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04AE28-CE42-1648-1B72-FA3CD0D3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27ABF-709B-D7E8-D22D-0543181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B5D92-71B3-F58C-C873-E3331083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B4B3A-30E3-94A9-0D20-5CF98CF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79A0-C280-78E5-5E30-2B59239D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70BCF-93D6-3BB6-29BC-AF501F871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AE8871-8962-B819-C579-4713E5BB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6A626-0B8C-B9AE-AEB1-B884E22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9CC8C-1811-049F-DE97-468D81A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0B8182-9F2D-B269-7CE3-2DFE3133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B9ED-73F5-DCED-0AC6-241A041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B155CC-5CCF-EF48-DED9-9054D6EE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90A01-7292-684D-EF20-A514AA8D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78016B-6345-228F-45FE-13186C25B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0C4C4E-C53B-3B66-7DBB-38174992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825F-D742-0CC2-498B-F848F0A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9521E-0528-A266-380B-50B996C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10CEFF-F47B-4C65-6EB5-FAB8EC7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CBC5-9E4A-51C5-6B06-F747819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4AD0F-0797-88B4-347B-B825C65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39E20-2556-8D97-5B13-E753EE2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46815-31B7-2E55-E68B-9DFEF59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81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092C0-282C-195F-51F9-58C184ED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95AF8F-CB45-F6A0-AC9F-DB82929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AE23FB-729D-0D94-A42E-C189D9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B869B-0F41-35E4-7362-9FE265A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0A482-EE63-8635-E6F4-6B3134241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D692B8-B214-773E-B96C-29B777DB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FF849F-7CF2-0513-B34F-7EA80746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FFDBAB-94A8-204E-6A1D-4E7FB407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A6A84-F5CA-2D5A-840D-16CC33FD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F98EF-FCFB-0EA7-7FDC-333BD866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4F468-2FA6-D616-1EFD-E93E152E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935491-A27A-EA15-1EEE-668BD783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1402A-662C-BBF3-51E1-2019CDE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0894D-3843-94FE-A7D8-2DE39D2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A507-83B1-0E8B-D73E-AF40995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6186FA-99DC-91EB-C460-B6C32AC4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B5E8D-2A75-F9F4-5557-15BE8713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8C8CD-A59D-E8AC-4863-FC420451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B15A-F151-1244-8A13-DD7702844EEB}" type="datetimeFigureOut">
              <a:rPr kumimoji="1" lang="ja-JP" altLang="en-US" smtClean="0"/>
              <a:t>2023/12/30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D7858-26D6-2414-8CCF-488D4A3C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9266A-3B9E-7E8F-7FF9-5A18551B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71DF-AB43-C349-9CD7-D37FBB537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996" y="2742057"/>
            <a:ext cx="1358900" cy="13589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顔領域の特定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切り抜き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AF6E1DCB-D59C-A6C4-0A3C-E9A5636B4E6B}"/>
              </a:ext>
            </a:extLst>
          </p:cNvPr>
          <p:cNvSpPr/>
          <p:nvPr/>
        </p:nvSpPr>
        <p:spPr>
          <a:xfrm>
            <a:off x="8235823" y="3246120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C4AD2E-1527-EB64-AB7B-43A2A4484B04}"/>
              </a:ext>
            </a:extLst>
          </p:cNvPr>
          <p:cNvSpPr/>
          <p:nvPr/>
        </p:nvSpPr>
        <p:spPr>
          <a:xfrm>
            <a:off x="6169152" y="2742057"/>
            <a:ext cx="999744" cy="1033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74AC05-1B5E-56BA-5B7B-E794C1CA9F9D}"/>
              </a:ext>
            </a:extLst>
          </p:cNvPr>
          <p:cNvSpPr txBox="1"/>
          <p:nvPr/>
        </p:nvSpPr>
        <p:spPr>
          <a:xfrm>
            <a:off x="8388223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領域内の平均値を計算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58DF1A-D2DA-D70D-7865-0564836D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4B1ACC-D5AB-4FD1-C118-B623CFC2D4CC}"/>
              </a:ext>
            </a:extLst>
          </p:cNvPr>
          <p:cNvSpPr/>
          <p:nvPr/>
        </p:nvSpPr>
        <p:spPr>
          <a:xfrm>
            <a:off x="9465564" y="2872867"/>
            <a:ext cx="1056132" cy="1097280"/>
          </a:xfrm>
          <a:prstGeom prst="rect">
            <a:avLst/>
          </a:prstGeom>
          <a:solidFill>
            <a:srgbClr val="E68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C3404F7-AF74-047E-CBDB-FD5F1C5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C60465EC-FB6A-CCD1-8BB5-471682C07C35}"/>
              </a:ext>
            </a:extLst>
          </p:cNvPr>
          <p:cNvSpPr/>
          <p:nvPr/>
        </p:nvSpPr>
        <p:spPr>
          <a:xfrm>
            <a:off x="4384167" y="3238627"/>
            <a:ext cx="707136" cy="365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408684" y="50352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元の顔画像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5260340" y="5035296"/>
            <a:ext cx="28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ランドマーク検出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・</a:t>
            </a:r>
            <a:endParaRPr kumimoji="1"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唇領域の切り取り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E6184E-6374-50E9-A178-48DF06FF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40" y="2025777"/>
            <a:ext cx="2806446" cy="28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D26EAF-16BA-3483-C7C8-7F031E6B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0619E2B-8629-C272-DF67-05F09990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E9B204-DCB2-EA67-4561-174EFD197F6A}"/>
              </a:ext>
            </a:extLst>
          </p:cNvPr>
          <p:cNvSpPr txBox="1"/>
          <p:nvPr/>
        </p:nvSpPr>
        <p:spPr>
          <a:xfrm>
            <a:off x="1390777" y="13776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顔領域を切り取った画像</a:t>
            </a:r>
            <a:endParaRPr kumimoji="1" lang="ja-JP" altLang="en-US" sz="160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152996-A1E7-E388-EAA8-2D69D5988050}"/>
              </a:ext>
            </a:extLst>
          </p:cNvPr>
          <p:cNvSpPr txBox="1"/>
          <p:nvPr/>
        </p:nvSpPr>
        <p:spPr>
          <a:xfrm>
            <a:off x="4692777" y="13776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抽出したリップカラー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0A0091-9593-38DE-3DAC-3EDFD90E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84" y="2025777"/>
            <a:ext cx="2806446" cy="28064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C6A3189-BE53-5772-FAA8-087DD8FB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777" y="2025777"/>
            <a:ext cx="2806446" cy="2806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6EA6017-87BB-17E0-5032-B6CCCD8C2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377" y="2025777"/>
            <a:ext cx="2813939" cy="28139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FDDF76-2C93-0A1F-18F7-8807AB154A85}"/>
              </a:ext>
            </a:extLst>
          </p:cNvPr>
          <p:cNvSpPr txBox="1"/>
          <p:nvPr/>
        </p:nvSpPr>
        <p:spPr>
          <a:xfrm>
            <a:off x="7994777" y="1377696"/>
            <a:ext cx="280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推定</a:t>
            </a:r>
            <a:r>
              <a:rPr kumimoji="1" lang="ja-JP" altLang="en-US" sz="1600">
                <a:latin typeface="Yu Mincho" panose="02020400000000000000" pitchFamily="18" charset="-128"/>
                <a:ea typeface="Yu Mincho" panose="02020400000000000000" pitchFamily="18" charset="-128"/>
              </a:rPr>
              <a:t>したリップカラー</a:t>
            </a:r>
          </a:p>
        </p:txBody>
      </p:sp>
    </p:spTree>
    <p:extLst>
      <p:ext uri="{BB962C8B-B14F-4D97-AF65-F5344CB8AC3E}">
        <p14:creationId xmlns:p14="http://schemas.microsoft.com/office/powerpoint/2010/main" val="380800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A51100-3797-9D03-0406-FC5C6749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2749550"/>
            <a:ext cx="1358900" cy="1358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DFD1AF-1348-8E65-681F-F112FBC4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78" y="2920238"/>
            <a:ext cx="135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Yu Mincho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廣瀬 由佳</dc:creator>
  <cp:lastModifiedBy>廣瀬 由佳</cp:lastModifiedBy>
  <cp:revision>8</cp:revision>
  <dcterms:created xsi:type="dcterms:W3CDTF">2023-12-29T07:24:29Z</dcterms:created>
  <dcterms:modified xsi:type="dcterms:W3CDTF">2023-12-30T08:04:28Z</dcterms:modified>
</cp:coreProperties>
</file>