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8366"/>
    <a:srgbClr val="D97C61"/>
    <a:srgbClr val="D9846C"/>
    <a:srgbClr val="CF755B"/>
    <a:srgbClr val="C37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B4C4A-6D26-9A51-AB8F-4058B7A2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60350E-B0DE-3C4F-BEAE-D99F684A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06629-4627-442E-EDFC-9706C99B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0C233-0428-6A8B-AFFE-7ECDFDDE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E20F32-4E78-2654-E32F-66F0BADF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27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735CD-DED8-2485-C9DA-FC77514E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7C5C1-0561-BF34-812D-9875F1A8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694F2F-DF2D-3C35-3B73-191480FA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6D3B5-6AAE-85DD-C955-CF27B47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88F8DF-B78C-A67F-393E-576E7ADE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7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47CE8E-3941-F652-5EF7-F19F6172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4E9BC-F9AA-6702-14A8-B8491BB2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C6C0C-3360-DBA4-2FB6-C2099166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4F660-A2CD-7B1F-2F73-FA3302A4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83AC98-311D-7FEB-7C58-36FC2F95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29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1D570-6A66-9F1E-4EF5-C90CD943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EEE957-75B2-21D3-CC6D-C5C648D3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59F06-BBFB-9324-CB7C-2CE3FAC3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45350-C1DE-B375-4276-AD2EFED8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AB39D-B85B-4E59-8CD0-148CF1AE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7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44ED0-A88D-101B-D7A2-A950EC07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04AE28-CE42-1648-1B72-FA3CD0D3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27ABF-709B-D7E8-D22D-0543181E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B5D92-71B3-F58C-C873-E3331083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B4B3A-30E3-94A9-0D20-5CF98CF6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179A0-C280-78E5-5E30-2B59239D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470BCF-93D6-3BB6-29BC-AF501F871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AE8871-8962-B819-C579-4713E5BB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B6A626-0B8C-B9AE-AEB1-B884E22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9CC8C-1811-049F-DE97-468D81AC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0B8182-9F2D-B269-7CE3-2DFE3133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BB9ED-73F5-DCED-0AC6-241A041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B155CC-5CCF-EF48-DED9-9054D6EE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190A01-7292-684D-EF20-A514AA8DB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78016B-6345-228F-45FE-13186C25B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0C4C4E-C53B-3B66-7DBB-38174992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5825F-D742-0CC2-498B-F848F0A9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9521E-0528-A266-380B-50B996C2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10CEFF-F47B-4C65-6EB5-FAB8EC7A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CBC5-9E4A-51C5-6B06-F7478194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74AD0F-0797-88B4-347B-B825C652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339E20-2556-8D97-5B13-E753EE2E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46815-31B7-2E55-E68B-9DFEF594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81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0092C0-282C-195F-51F9-58C184ED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95AF8F-CB45-F6A0-AC9F-DB82929D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AE23FB-729D-0D94-A42E-C189D9F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3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B869B-0F41-35E4-7362-9FE265A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0A482-EE63-8635-E6F4-6B313424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D692B8-B214-773E-B96C-29B777DB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FF849F-7CF2-0513-B34F-7EA80746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FFDBAB-94A8-204E-6A1D-4E7FB407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9A6A84-F5CA-2D5A-840D-16CC33FD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2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F98EF-FCFB-0EA7-7FDC-333BD866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4F468-2FA6-D616-1EFD-E93E152E7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35491-A27A-EA15-1EEE-668BD783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1402A-662C-BBF3-51E1-2019CDE9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A0894D-3843-94FE-A7D8-2DE39D2D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4A507-83B1-0E8B-D73E-AF40995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6186FA-99DC-91EB-C460-B6C32AC4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AB5E8D-2A75-F9F4-5557-15BE8713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8C8CD-A59D-E8AC-4863-FC420451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B15A-F151-1244-8A13-DD7702844EEB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D7858-26D6-2414-8CCF-488D4A3C8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C9266A-3B9E-7E8F-7FF9-5A18551BD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4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0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11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7.jpeg"/><Relationship Id="rId5" Type="http://schemas.openxmlformats.org/officeDocument/2006/relationships/image" Target="../media/image14.jpeg"/><Relationship Id="rId15" Type="http://schemas.openxmlformats.org/officeDocument/2006/relationships/image" Target="../media/image22.jpeg"/><Relationship Id="rId10" Type="http://schemas.openxmlformats.org/officeDocument/2006/relationships/image" Target="../media/image6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996" y="2742057"/>
            <a:ext cx="1358900" cy="1358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AF6E1DCB-D59C-A6C4-0A3C-E9A5636B4E6B}"/>
              </a:ext>
            </a:extLst>
          </p:cNvPr>
          <p:cNvSpPr/>
          <p:nvPr/>
        </p:nvSpPr>
        <p:spPr>
          <a:xfrm>
            <a:off x="8235823" y="3246120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C4AD2E-1527-EB64-AB7B-43A2A4484B04}"/>
              </a:ext>
            </a:extLst>
          </p:cNvPr>
          <p:cNvSpPr/>
          <p:nvPr/>
        </p:nvSpPr>
        <p:spPr>
          <a:xfrm>
            <a:off x="6169152" y="2742057"/>
            <a:ext cx="999744" cy="1033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顔領域の特定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74AC05-1B5E-56BA-5B7B-E794C1CA9F9D}"/>
              </a:ext>
            </a:extLst>
          </p:cNvPr>
          <p:cNvSpPr txBox="1"/>
          <p:nvPr/>
        </p:nvSpPr>
        <p:spPr>
          <a:xfrm>
            <a:off x="8388223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切り抜き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38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AF6E1DCB-D59C-A6C4-0A3C-E9A5636B4E6B}"/>
              </a:ext>
            </a:extLst>
          </p:cNvPr>
          <p:cNvSpPr/>
          <p:nvPr/>
        </p:nvSpPr>
        <p:spPr>
          <a:xfrm>
            <a:off x="8235823" y="3246120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C4AD2E-1527-EB64-AB7B-43A2A4484B04}"/>
              </a:ext>
            </a:extLst>
          </p:cNvPr>
          <p:cNvSpPr/>
          <p:nvPr/>
        </p:nvSpPr>
        <p:spPr>
          <a:xfrm>
            <a:off x="6169152" y="2742057"/>
            <a:ext cx="999744" cy="1033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ランドマーク検出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74AC05-1B5E-56BA-5B7B-E794C1CA9F9D}"/>
              </a:ext>
            </a:extLst>
          </p:cNvPr>
          <p:cNvSpPr txBox="1"/>
          <p:nvPr/>
        </p:nvSpPr>
        <p:spPr>
          <a:xfrm>
            <a:off x="8388223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領域内の平均値を計算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A58DF1A-D2DA-D70D-7865-0564836D5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74B1ACC-D5AB-4FD1-C118-B623CFC2D4CC}"/>
              </a:ext>
            </a:extLst>
          </p:cNvPr>
          <p:cNvSpPr/>
          <p:nvPr/>
        </p:nvSpPr>
        <p:spPr>
          <a:xfrm>
            <a:off x="9465564" y="2872867"/>
            <a:ext cx="1056132" cy="1097280"/>
          </a:xfrm>
          <a:prstGeom prst="rect">
            <a:avLst/>
          </a:prstGeom>
          <a:solidFill>
            <a:srgbClr val="E68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ランドマーク検出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・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唇領域の切り取り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5E6184E-6374-50E9-A178-48DF06FF6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6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372870" y="5132832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顔領域を切り取った画像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4674870" y="5132832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抽出したリップカラー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0A0091-9593-38DE-3DAC-3EDFD90E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C6A3189-BE53-5772-FAA8-087DD8FBB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777" y="2025777"/>
            <a:ext cx="2806446" cy="280644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6EA6017-87BB-17E0-5032-B6CCCD8C2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377" y="2025777"/>
            <a:ext cx="2813939" cy="281393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FDDF76-2C93-0A1F-18F7-8807AB154A85}"/>
              </a:ext>
            </a:extLst>
          </p:cNvPr>
          <p:cNvSpPr txBox="1"/>
          <p:nvPr/>
        </p:nvSpPr>
        <p:spPr>
          <a:xfrm>
            <a:off x="7976870" y="5132832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</a:t>
            </a:r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したリップカラー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44DF540-870C-E423-8D20-38A8CAF6A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684" y="2025777"/>
            <a:ext cx="2832100" cy="28194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68CCC6B-F20B-65DD-7D99-E121823D6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2683" y="2025777"/>
            <a:ext cx="2806446" cy="280644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E92EAD3-11B5-1760-7362-41AD2CA09E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6869" y="2025776"/>
            <a:ext cx="2806445" cy="28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0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3282F3D-8B0A-9C71-FC01-85D2C71B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33" y="1331468"/>
            <a:ext cx="635000" cy="635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376C67D-376E-9F22-67A0-B16A567E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072" y="1331468"/>
            <a:ext cx="635000" cy="635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D5E362A-FF87-009C-D87B-712D5380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033" y="2264664"/>
            <a:ext cx="635000" cy="635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C4446F7-2416-B2C3-8049-06CA75993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479" y="2258321"/>
            <a:ext cx="635000" cy="635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B93036-0316-6DF1-A415-53DDEEEAE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033" y="3224276"/>
            <a:ext cx="635000" cy="635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EB4AB6F-E977-16B9-389D-D8FA989D5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072" y="3227951"/>
            <a:ext cx="635000" cy="635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E661C31-B222-35C5-C05E-B98B02DFD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3033" y="4157472"/>
            <a:ext cx="635000" cy="6350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518BC0C-55C2-72D4-D4F6-AD718EDF6B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7072" y="4156186"/>
            <a:ext cx="635000" cy="635000"/>
          </a:xfrm>
          <a:prstGeom prst="rect">
            <a:avLst/>
          </a:prstGeom>
        </p:spPr>
      </p:pic>
      <p:sp>
        <p:nvSpPr>
          <p:cNvPr id="20" name="右矢印 19">
            <a:extLst>
              <a:ext uri="{FF2B5EF4-FFF2-40B4-BE49-F238E27FC236}">
                <a16:creationId xmlns:a16="http://schemas.microsoft.com/office/drawing/2014/main" id="{800CEFDC-C3CF-647A-A9A9-180289979B2B}"/>
              </a:ext>
            </a:extLst>
          </p:cNvPr>
          <p:cNvSpPr/>
          <p:nvPr/>
        </p:nvSpPr>
        <p:spPr>
          <a:xfrm>
            <a:off x="4562929" y="1553781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0E736F6D-A4A0-2FCC-24CC-1201B5671767}"/>
              </a:ext>
            </a:extLst>
          </p:cNvPr>
          <p:cNvSpPr/>
          <p:nvPr/>
        </p:nvSpPr>
        <p:spPr>
          <a:xfrm>
            <a:off x="4562929" y="2486977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5F5128AF-84CF-67EF-7B8A-B17F63A95353}"/>
              </a:ext>
            </a:extLst>
          </p:cNvPr>
          <p:cNvSpPr/>
          <p:nvPr/>
        </p:nvSpPr>
        <p:spPr>
          <a:xfrm>
            <a:off x="4562929" y="3446589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9DDF3F83-E111-A536-F964-7421E737D995}"/>
              </a:ext>
            </a:extLst>
          </p:cNvPr>
          <p:cNvSpPr/>
          <p:nvPr/>
        </p:nvSpPr>
        <p:spPr>
          <a:xfrm>
            <a:off x="4571374" y="4378499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C070F056-0CBA-45C7-BCD3-B8CE2CFABE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1792" y="1330356"/>
            <a:ext cx="635000" cy="635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FE4FB2A-1845-68AC-D797-F8FE7090E6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5830" y="1321633"/>
            <a:ext cx="635000" cy="6350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E5084A3-394A-69DF-433B-6B717F3297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1791" y="2254935"/>
            <a:ext cx="635000" cy="6350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844F98E7-05BB-4602-0CD5-0068107393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5830" y="2249868"/>
            <a:ext cx="635000" cy="6350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6370AC1-021D-15B9-86A1-6756991177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91791" y="3214547"/>
            <a:ext cx="635000" cy="6350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C989422-A76B-BF9B-56FE-1AE1FAD4C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5830" y="3224276"/>
            <a:ext cx="635000" cy="635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A5BF3103-E544-A8E2-6F17-9559E847611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91791" y="4155073"/>
            <a:ext cx="635000" cy="63500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8425F39F-38A7-AC5C-E634-7DEBC72460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65830" y="4155073"/>
            <a:ext cx="635000" cy="635000"/>
          </a:xfrm>
          <a:prstGeom prst="rect">
            <a:avLst/>
          </a:prstGeom>
        </p:spPr>
      </p:pic>
      <p:sp>
        <p:nvSpPr>
          <p:cNvPr id="52" name="右矢印 51">
            <a:extLst>
              <a:ext uri="{FF2B5EF4-FFF2-40B4-BE49-F238E27FC236}">
                <a16:creationId xmlns:a16="http://schemas.microsoft.com/office/drawing/2014/main" id="{7F9AB30E-A174-170D-BDA8-ADC662DAD6A9}"/>
              </a:ext>
            </a:extLst>
          </p:cNvPr>
          <p:cNvSpPr/>
          <p:nvPr/>
        </p:nvSpPr>
        <p:spPr>
          <a:xfrm>
            <a:off x="7291688" y="1552669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>
            <a:extLst>
              <a:ext uri="{FF2B5EF4-FFF2-40B4-BE49-F238E27FC236}">
                <a16:creationId xmlns:a16="http://schemas.microsoft.com/office/drawing/2014/main" id="{D02F976C-7AEB-B97C-3DF0-831A71FC2F17}"/>
              </a:ext>
            </a:extLst>
          </p:cNvPr>
          <p:cNvSpPr/>
          <p:nvPr/>
        </p:nvSpPr>
        <p:spPr>
          <a:xfrm>
            <a:off x="7291688" y="2485865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A04A7276-8EE3-F21E-0FF4-E65DCFC4EC2A}"/>
              </a:ext>
            </a:extLst>
          </p:cNvPr>
          <p:cNvSpPr/>
          <p:nvPr/>
        </p:nvSpPr>
        <p:spPr>
          <a:xfrm>
            <a:off x="7291688" y="3445477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9FB076B6-E810-53CF-C88E-1AA40C1157E8}"/>
              </a:ext>
            </a:extLst>
          </p:cNvPr>
          <p:cNvSpPr/>
          <p:nvPr/>
        </p:nvSpPr>
        <p:spPr>
          <a:xfrm>
            <a:off x="7300133" y="4377387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13418C0-7104-D6E6-E2B4-10B7889B98DC}"/>
              </a:ext>
            </a:extLst>
          </p:cNvPr>
          <p:cNvSpPr txBox="1"/>
          <p:nvPr/>
        </p:nvSpPr>
        <p:spPr>
          <a:xfrm>
            <a:off x="3863032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抽出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400DAC6-08F7-1A14-51B0-580A381FABF5}"/>
              </a:ext>
            </a:extLst>
          </p:cNvPr>
          <p:cNvSpPr txBox="1"/>
          <p:nvPr/>
        </p:nvSpPr>
        <p:spPr>
          <a:xfrm>
            <a:off x="4937071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13067F6-2BBB-8C18-448F-C17DCE14E798}"/>
              </a:ext>
            </a:extLst>
          </p:cNvPr>
          <p:cNvSpPr txBox="1"/>
          <p:nvPr/>
        </p:nvSpPr>
        <p:spPr>
          <a:xfrm>
            <a:off x="6591791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抽出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B658A6B-1A66-28AA-DEE8-6CBCAF2ACDF8}"/>
              </a:ext>
            </a:extLst>
          </p:cNvPr>
          <p:cNvSpPr txBox="1"/>
          <p:nvPr/>
        </p:nvSpPr>
        <p:spPr>
          <a:xfrm>
            <a:off x="7665829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24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5811480" y="2678712"/>
            <a:ext cx="2104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想定される入力画像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1187104" y="4285066"/>
            <a:ext cx="196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FDDF76-2C93-0A1F-18F7-8807AB154A85}"/>
              </a:ext>
            </a:extLst>
          </p:cNvPr>
          <p:cNvSpPr txBox="1"/>
          <p:nvPr/>
        </p:nvSpPr>
        <p:spPr>
          <a:xfrm>
            <a:off x="3517305" y="4554404"/>
            <a:ext cx="151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少し暗く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加工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44DF540-870C-E423-8D20-38A8CAF6A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493" y="563869"/>
            <a:ext cx="1987990" cy="197907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1A0A848-4B32-F31A-6B1E-987B47181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04" y="2183518"/>
            <a:ext cx="1969982" cy="1969982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C20F4FF-74A7-6A05-018B-C7F0962B0D92}"/>
              </a:ext>
            </a:extLst>
          </p:cNvPr>
          <p:cNvGrpSpPr/>
          <p:nvPr/>
        </p:nvGrpSpPr>
        <p:grpSpPr>
          <a:xfrm>
            <a:off x="5988279" y="4322137"/>
            <a:ext cx="1971073" cy="1971073"/>
            <a:chOff x="8438922" y="3789373"/>
            <a:chExt cx="1971073" cy="197107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7F0A3C9-33F9-8E1D-EF08-7E31D896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8922" y="3789373"/>
              <a:ext cx="1971073" cy="1971073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D340F2B-9DA3-91EC-9D24-95FB79BC2234}"/>
                </a:ext>
              </a:extLst>
            </p:cNvPr>
            <p:cNvSpPr/>
            <p:nvPr/>
          </p:nvSpPr>
          <p:spPr>
            <a:xfrm>
              <a:off x="8438922" y="3789373"/>
              <a:ext cx="1971073" cy="1969982"/>
            </a:xfrm>
            <a:prstGeom prst="rect">
              <a:avLst/>
            </a:pr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右矢印 10">
            <a:extLst>
              <a:ext uri="{FF2B5EF4-FFF2-40B4-BE49-F238E27FC236}">
                <a16:creationId xmlns:a16="http://schemas.microsoft.com/office/drawing/2014/main" id="{CB16B996-4363-D8C9-3C17-7BE3D2613249}"/>
              </a:ext>
            </a:extLst>
          </p:cNvPr>
          <p:cNvSpPr/>
          <p:nvPr/>
        </p:nvSpPr>
        <p:spPr>
          <a:xfrm rot="2272844">
            <a:off x="3229158" y="4028636"/>
            <a:ext cx="2785830" cy="47305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上下矢印 28">
            <a:extLst>
              <a:ext uri="{FF2B5EF4-FFF2-40B4-BE49-F238E27FC236}">
                <a16:creationId xmlns:a16="http://schemas.microsoft.com/office/drawing/2014/main" id="{915B555B-C68D-FBB8-A78A-CE97FD60490F}"/>
              </a:ext>
            </a:extLst>
          </p:cNvPr>
          <p:cNvSpPr/>
          <p:nvPr/>
        </p:nvSpPr>
        <p:spPr>
          <a:xfrm>
            <a:off x="6692635" y="3178796"/>
            <a:ext cx="391706" cy="923462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5DA719-E1A9-A41C-7633-2FC31BB31DBB}"/>
              </a:ext>
            </a:extLst>
          </p:cNvPr>
          <p:cNvSpPr txBox="1"/>
          <p:nvPr/>
        </p:nvSpPr>
        <p:spPr>
          <a:xfrm>
            <a:off x="7138867" y="3471250"/>
            <a:ext cx="179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暗さを揃える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471478A-0D55-A6EA-90E6-18711AF6DD77}"/>
              </a:ext>
            </a:extLst>
          </p:cNvPr>
          <p:cNvSpPr/>
          <p:nvPr/>
        </p:nvSpPr>
        <p:spPr>
          <a:xfrm>
            <a:off x="9903640" y="4758488"/>
            <a:ext cx="1056132" cy="1097280"/>
          </a:xfrm>
          <a:prstGeom prst="rect">
            <a:avLst/>
          </a:prstGeom>
          <a:solidFill>
            <a:srgbClr val="E68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F7594501-BDF8-8756-EC91-D53652C9A3C3}"/>
              </a:ext>
            </a:extLst>
          </p:cNvPr>
          <p:cNvSpPr/>
          <p:nvPr/>
        </p:nvSpPr>
        <p:spPr>
          <a:xfrm>
            <a:off x="8248326" y="5070602"/>
            <a:ext cx="1311310" cy="47305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1CCD7D1-A72A-7F62-60BF-B68736CBBC90}"/>
              </a:ext>
            </a:extLst>
          </p:cNvPr>
          <p:cNvSpPr txBox="1"/>
          <p:nvPr/>
        </p:nvSpPr>
        <p:spPr>
          <a:xfrm>
            <a:off x="9536678" y="5999731"/>
            <a:ext cx="1790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推定の正解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（変更なし）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8C410F80-F256-72A6-42E7-BA16A57C1E04}"/>
              </a:ext>
            </a:extLst>
          </p:cNvPr>
          <p:cNvSpPr/>
          <p:nvPr/>
        </p:nvSpPr>
        <p:spPr>
          <a:xfrm>
            <a:off x="8248326" y="1314346"/>
            <a:ext cx="1311310" cy="47305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92C407-F884-B306-12A1-1FB675D7E537}"/>
              </a:ext>
            </a:extLst>
          </p:cNvPr>
          <p:cNvSpPr txBox="1"/>
          <p:nvPr/>
        </p:nvSpPr>
        <p:spPr>
          <a:xfrm>
            <a:off x="9559636" y="1381595"/>
            <a:ext cx="179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推定結果の改善</a:t>
            </a:r>
          </a:p>
        </p:txBody>
      </p:sp>
    </p:spTree>
    <p:extLst>
      <p:ext uri="{BB962C8B-B14F-4D97-AF65-F5344CB8AC3E}">
        <p14:creationId xmlns:p14="http://schemas.microsoft.com/office/powerpoint/2010/main" val="117112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DD908D5-5BA4-9E1F-C0BD-1C049EB8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D80745-3B11-114D-ED10-DCD1311FE263}"/>
              </a:ext>
            </a:extLst>
          </p:cNvPr>
          <p:cNvSpPr txBox="1"/>
          <p:nvPr/>
        </p:nvSpPr>
        <p:spPr>
          <a:xfrm>
            <a:off x="1402080" y="560832"/>
            <a:ext cx="119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accuracy</a:t>
            </a:r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4C8C98-CC7F-B071-E19C-F889CFFF5344}"/>
              </a:ext>
            </a:extLst>
          </p:cNvPr>
          <p:cNvSpPr txBox="1"/>
          <p:nvPr/>
        </p:nvSpPr>
        <p:spPr>
          <a:xfrm>
            <a:off x="8674608" y="6492240"/>
            <a:ext cx="119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dirty="0"/>
              <a:t>epoch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8203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1B46210-1FF6-3605-1341-DE3240E9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-762"/>
            <a:ext cx="9145016" cy="685876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614926-B741-AEAD-3FC9-6E2496CB7DCD}"/>
              </a:ext>
            </a:extLst>
          </p:cNvPr>
          <p:cNvSpPr txBox="1"/>
          <p:nvPr/>
        </p:nvSpPr>
        <p:spPr>
          <a:xfrm>
            <a:off x="1621536" y="694944"/>
            <a:ext cx="119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dirty="0"/>
              <a:t>loss</a:t>
            </a:r>
            <a:endParaRPr kumimoji="1"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E91ACC-B0B3-4F2D-34DE-BDC7D7690C2C}"/>
              </a:ext>
            </a:extLst>
          </p:cNvPr>
          <p:cNvSpPr txBox="1"/>
          <p:nvPr/>
        </p:nvSpPr>
        <p:spPr>
          <a:xfrm>
            <a:off x="8863584" y="6489263"/>
            <a:ext cx="119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dirty="0"/>
              <a:t>epoch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6464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A51100-3797-9D03-0406-FC5C6749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2749550"/>
            <a:ext cx="1358900" cy="1358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EDFD1AF-1348-8E65-681F-F112FBC44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78" y="2920238"/>
            <a:ext cx="135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76</Words>
  <Application>Microsoft Macintosh PowerPoint</Application>
  <PresentationFormat>ワイド画面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Yu Mincho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廣瀬 由佳</dc:creator>
  <cp:lastModifiedBy>廣瀬 由佳</cp:lastModifiedBy>
  <cp:revision>11</cp:revision>
  <dcterms:created xsi:type="dcterms:W3CDTF">2023-12-29T07:24:29Z</dcterms:created>
  <dcterms:modified xsi:type="dcterms:W3CDTF">2024-01-03T12:07:23Z</dcterms:modified>
</cp:coreProperties>
</file>