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3" r:id="rId5"/>
    <p:sldId id="264" r:id="rId6"/>
    <p:sldId id="260" r:id="rId7"/>
    <p:sldId id="266"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4618"/>
  </p:normalViewPr>
  <p:slideViewPr>
    <p:cSldViewPr snapToGrid="0">
      <p:cViewPr varScale="1">
        <p:scale>
          <a:sx n="104" d="100"/>
          <a:sy n="104" d="100"/>
        </p:scale>
        <p:origin x="9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2023/9/20</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2023/9/20</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現在</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機械学習の精度向上のため、</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からディープラーニングへの移行作業</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今後の計画</a:t>
            </a:r>
            <a:endParaRPr lang="en-US" altLang="ja-JP" dirty="0">
              <a:latin typeface="Hiragino Kaku Gothic ProN W3" panose="020B0300000000000000" pitchFamily="34" charset="-128"/>
              <a:ea typeface="Hiragino Kaku Gothic ProN W3" panose="020B0300000000000000" pitchFamily="34" charset="-128"/>
            </a:endParaRPr>
          </a:p>
          <a:p>
            <a:pPr lvl="1"/>
            <a:r>
              <a:rPr lang="en-US" altLang="ja-JP" sz="2000" dirty="0">
                <a:latin typeface="Hiragino Kaku Gothic ProN W3" panose="020B0300000000000000" pitchFamily="34" charset="-128"/>
                <a:ea typeface="Hiragino Kaku Gothic ProN W3" panose="020B0300000000000000" pitchFamily="34" charset="-128"/>
              </a:rPr>
              <a:t>10</a:t>
            </a:r>
            <a:r>
              <a:rPr lang="ja-JP" altLang="en-US" sz="2000">
                <a:latin typeface="Hiragino Kaku Gothic ProN W3" panose="020B0300000000000000" pitchFamily="34" charset="-128"/>
                <a:ea typeface="Hiragino Kaku Gothic ProN W3" panose="020B0300000000000000" pitchFamily="34" charset="-128"/>
              </a:rPr>
              <a:t>月：ディープラーニングへの移行作業終了</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en-US" altLang="ja-JP" sz="2000" dirty="0">
                <a:latin typeface="Hiragino Kaku Gothic ProN W3" panose="020B0300000000000000" pitchFamily="34" charset="-128"/>
                <a:ea typeface="Hiragino Kaku Gothic ProN W3" panose="020B0300000000000000" pitchFamily="34" charset="-128"/>
              </a:rPr>
              <a:t>11</a:t>
            </a:r>
            <a:r>
              <a:rPr lang="ja-JP" altLang="en-US" sz="2000">
                <a:latin typeface="Hiragino Kaku Gothic ProN W3" panose="020B0300000000000000" pitchFamily="34" charset="-128"/>
                <a:ea typeface="Hiragino Kaku Gothic ProN W3" panose="020B0300000000000000" pitchFamily="34" charset="-128"/>
              </a:rPr>
              <a:t>月：被験者実験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en-US" altLang="ja-JP" sz="2000" dirty="0">
                <a:latin typeface="Hiragino Kaku Gothic ProN W3" panose="020B0300000000000000" pitchFamily="34" charset="-128"/>
                <a:ea typeface="Hiragino Kaku Gothic ProN W3" panose="020B0300000000000000" pitchFamily="34" charset="-128"/>
              </a:rPr>
              <a:t>12</a:t>
            </a:r>
            <a:r>
              <a:rPr lang="ja-JP" altLang="en-US" sz="2000">
                <a:latin typeface="Hiragino Kaku Gothic ProN W3" panose="020B0300000000000000" pitchFamily="34" charset="-128"/>
                <a:ea typeface="Hiragino Kaku Gothic ProN W3" panose="020B0300000000000000" pitchFamily="34" charset="-128"/>
              </a:rPr>
              <a:t>月：論文執筆</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ja-JP" altLang="en-US" sz="2000">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現在の進捗と今後の計画</a:t>
            </a:r>
          </a:p>
        </p:txBody>
      </p:sp>
    </p:spTree>
    <p:extLst>
      <p:ext uri="{BB962C8B-B14F-4D97-AF65-F5344CB8AC3E}">
        <p14:creationId xmlns:p14="http://schemas.microsoft.com/office/powerpoint/2010/main" val="23655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研究の概要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卒業論文との違い</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現在の進捗と今後の計画</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肌色から似合うリップカラーを機械学習で推定するという方法は、ある程度妥当性があると言える</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注目した点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lvl="1" fontAlgn="base"/>
            <a:r>
              <a:rPr lang="ja-JP" altLang="en-US" sz="2000">
                <a:latin typeface="Hiragino Kaku Gothic ProN W3" panose="020B0300000000000000" pitchFamily="34" charset="-128"/>
                <a:ea typeface="Hiragino Kaku Gothic ProN W3" panose="020B0300000000000000" pitchFamily="34" charset="-128"/>
              </a:rPr>
              <a:t>これを参考に、今回は美容情報サイトに載っているプロのメイクアップアーティストが行ったメイクアップを成功例と定義し、機械学習の教師データとした（詳細は後述）</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72497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42900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41970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26330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サイトからメイクアップ後の顔画像をスクレイピング</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学習データについて</a:t>
            </a:r>
          </a:p>
        </p:txBody>
      </p:sp>
      <p:pic>
        <p:nvPicPr>
          <p:cNvPr id="1026" name="Picture 2" descr="この秋は“グレージュな眉”が気分。手に入れるべきアイテムを教えます_1">
            <a:extLst>
              <a:ext uri="{FF2B5EF4-FFF2-40B4-BE49-F238E27FC236}">
                <a16:creationId xmlns:a16="http://schemas.microsoft.com/office/drawing/2014/main" id="{D5C85BA9-477A-0F96-2DF1-289146BBC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10" y="3052114"/>
            <a:ext cx="3142315" cy="3142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ベースメイク">
            <a:extLst>
              <a:ext uri="{FF2B5EF4-FFF2-40B4-BE49-F238E27FC236}">
                <a16:creationId xmlns:a16="http://schemas.microsoft.com/office/drawing/2014/main" id="{541CCF27-D820-433C-5A5F-A799CCF50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15" y="3429000"/>
            <a:ext cx="3558746" cy="249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1674</TotalTime>
  <Words>797</Words>
  <Application>Microsoft Macintosh PowerPoint</Application>
  <PresentationFormat>ワイド画面</PresentationFormat>
  <Paragraphs>92</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18</cp:revision>
  <dcterms:created xsi:type="dcterms:W3CDTF">2022-08-07T13:09:30Z</dcterms:created>
  <dcterms:modified xsi:type="dcterms:W3CDTF">2023-09-20T06:22:57Z</dcterms:modified>
</cp:coreProperties>
</file>