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7" d="100"/>
          <a:sy n="77" d="100"/>
        </p:scale>
        <p:origin x="3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80D1-D156-4FB7-8BF9-D998F19124B6}" type="datetimeFigureOut">
              <a:rPr kumimoji="1" lang="ja-JP" altLang="en-US" smtClean="0"/>
              <a:t>2024/2/17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49B8-813D-439A-BFAC-4D77D6F6CF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7020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80D1-D156-4FB7-8BF9-D998F19124B6}" type="datetimeFigureOut">
              <a:rPr kumimoji="1" lang="ja-JP" altLang="en-US" smtClean="0"/>
              <a:t>2024/2/17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49B8-813D-439A-BFAC-4D77D6F6CF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3201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80D1-D156-4FB7-8BF9-D998F19124B6}" type="datetimeFigureOut">
              <a:rPr kumimoji="1" lang="ja-JP" altLang="en-US" smtClean="0"/>
              <a:t>2024/2/17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49B8-813D-439A-BFAC-4D77D6F6CF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086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80D1-D156-4FB7-8BF9-D998F19124B6}" type="datetimeFigureOut">
              <a:rPr kumimoji="1" lang="ja-JP" altLang="en-US" smtClean="0"/>
              <a:t>2024/2/17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49B8-813D-439A-BFAC-4D77D6F6CF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4566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80D1-D156-4FB7-8BF9-D998F19124B6}" type="datetimeFigureOut">
              <a:rPr kumimoji="1" lang="ja-JP" altLang="en-US" smtClean="0"/>
              <a:t>2024/2/17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49B8-813D-439A-BFAC-4D77D6F6CF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862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80D1-D156-4FB7-8BF9-D998F19124B6}" type="datetimeFigureOut">
              <a:rPr kumimoji="1" lang="ja-JP" altLang="en-US" smtClean="0"/>
              <a:t>2024/2/17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49B8-813D-439A-BFAC-4D77D6F6CF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6569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80D1-D156-4FB7-8BF9-D998F19124B6}" type="datetimeFigureOut">
              <a:rPr kumimoji="1" lang="ja-JP" altLang="en-US" smtClean="0"/>
              <a:t>2024/2/17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49B8-813D-439A-BFAC-4D77D6F6CF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4510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80D1-D156-4FB7-8BF9-D998F19124B6}" type="datetimeFigureOut">
              <a:rPr kumimoji="1" lang="ja-JP" altLang="en-US" smtClean="0"/>
              <a:t>2024/2/17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49B8-813D-439A-BFAC-4D77D6F6CF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0472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80D1-D156-4FB7-8BF9-D998F19124B6}" type="datetimeFigureOut">
              <a:rPr kumimoji="1" lang="ja-JP" altLang="en-US" smtClean="0"/>
              <a:t>2024/2/17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49B8-813D-439A-BFAC-4D77D6F6CF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1579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80D1-D156-4FB7-8BF9-D998F19124B6}" type="datetimeFigureOut">
              <a:rPr kumimoji="1" lang="ja-JP" altLang="en-US" smtClean="0"/>
              <a:t>2024/2/17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49B8-813D-439A-BFAC-4D77D6F6CF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652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80D1-D156-4FB7-8BF9-D998F19124B6}" type="datetimeFigureOut">
              <a:rPr kumimoji="1" lang="ja-JP" altLang="en-US" smtClean="0"/>
              <a:t>2024/2/17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A49B8-813D-439A-BFAC-4D77D6F6CF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5977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D80D1-D156-4FB7-8BF9-D998F19124B6}" type="datetimeFigureOut">
              <a:rPr kumimoji="1" lang="ja-JP" altLang="en-US" smtClean="0"/>
              <a:t>2024/2/17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A49B8-813D-439A-BFAC-4D77D6F6CF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5219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36DF204C-0E80-890A-01A5-690BAB0293FE}"/>
              </a:ext>
            </a:extLst>
          </p:cNvPr>
          <p:cNvSpPr/>
          <p:nvPr/>
        </p:nvSpPr>
        <p:spPr>
          <a:xfrm>
            <a:off x="225468" y="99060"/>
            <a:ext cx="6425853" cy="967073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63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8A5568E-DE32-5283-BC22-98919F364B37}"/>
              </a:ext>
            </a:extLst>
          </p:cNvPr>
          <p:cNvSpPr/>
          <p:nvPr/>
        </p:nvSpPr>
        <p:spPr>
          <a:xfrm>
            <a:off x="791528" y="520065"/>
            <a:ext cx="5299710" cy="15601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63" b="1" dirty="0">
                <a:solidFill>
                  <a:schemeClr val="tx1"/>
                </a:solidFill>
              </a:rPr>
              <a:t>ヘッダー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8771B11-96C0-0095-4FD1-D0C11952BEB4}"/>
              </a:ext>
            </a:extLst>
          </p:cNvPr>
          <p:cNvSpPr/>
          <p:nvPr/>
        </p:nvSpPr>
        <p:spPr>
          <a:xfrm>
            <a:off x="779145" y="7491413"/>
            <a:ext cx="5299710" cy="108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63" b="1" dirty="0">
                <a:solidFill>
                  <a:schemeClr val="tx1"/>
                </a:solidFill>
              </a:rPr>
              <a:t>フッター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7155B4B-3F61-C300-4BF5-049637F88C3A}"/>
              </a:ext>
            </a:extLst>
          </p:cNvPr>
          <p:cNvSpPr/>
          <p:nvPr/>
        </p:nvSpPr>
        <p:spPr>
          <a:xfrm>
            <a:off x="779145" y="2228850"/>
            <a:ext cx="5349240" cy="507682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6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メイン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67B82CC-7B7C-2EAB-7211-67A7D58CBBE1}"/>
              </a:ext>
            </a:extLst>
          </p:cNvPr>
          <p:cNvSpPr/>
          <p:nvPr/>
        </p:nvSpPr>
        <p:spPr>
          <a:xfrm>
            <a:off x="2370296" y="978218"/>
            <a:ext cx="2117408" cy="84201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63" dirty="0" err="1">
                <a:solidFill>
                  <a:schemeClr val="tx1"/>
                </a:solidFill>
              </a:rPr>
              <a:t>Img</a:t>
            </a:r>
            <a:r>
              <a:rPr kumimoji="1" lang="en-US" altLang="ja-JP" sz="1463" dirty="0">
                <a:solidFill>
                  <a:schemeClr val="tx1"/>
                </a:solidFill>
              </a:rPr>
              <a:t>-camera-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8662B61-052E-2E6F-D239-EA20D20909B8}"/>
              </a:ext>
            </a:extLst>
          </p:cNvPr>
          <p:cNvSpPr/>
          <p:nvPr/>
        </p:nvSpPr>
        <p:spPr>
          <a:xfrm>
            <a:off x="1509712" y="631507"/>
            <a:ext cx="4098608" cy="23526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63" dirty="0">
                <a:solidFill>
                  <a:schemeClr val="tx1"/>
                </a:solidFill>
              </a:rPr>
              <a:t>Navi       About   Works</a:t>
            </a:r>
            <a:endParaRPr kumimoji="1" lang="ja-JP" altLang="en-US" sz="1463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20E44F1-424F-52CB-B1A0-9097FCBFCD8B}"/>
              </a:ext>
            </a:extLst>
          </p:cNvPr>
          <p:cNvSpPr/>
          <p:nvPr/>
        </p:nvSpPr>
        <p:spPr>
          <a:xfrm>
            <a:off x="1398270" y="2649855"/>
            <a:ext cx="4061460" cy="16468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63" dirty="0">
                <a:solidFill>
                  <a:schemeClr val="tx1"/>
                </a:solidFill>
              </a:rPr>
              <a:t>section1</a:t>
            </a:r>
            <a:endParaRPr kumimoji="1" lang="ja-JP" altLang="en-US" sz="1463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27252D0-542E-1FB0-DF75-C90DC0B97693}"/>
              </a:ext>
            </a:extLst>
          </p:cNvPr>
          <p:cNvSpPr/>
          <p:nvPr/>
        </p:nvSpPr>
        <p:spPr>
          <a:xfrm>
            <a:off x="1398270" y="4841557"/>
            <a:ext cx="4061460" cy="16468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63" dirty="0">
                <a:solidFill>
                  <a:schemeClr val="tx1"/>
                </a:solidFill>
              </a:rPr>
              <a:t>section2</a:t>
            </a:r>
            <a:endParaRPr kumimoji="1" lang="ja-JP" altLang="en-US" sz="1463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F59182B-757C-A0BE-6223-CFB76A8227ED}"/>
              </a:ext>
            </a:extLst>
          </p:cNvPr>
          <p:cNvSpPr/>
          <p:nvPr/>
        </p:nvSpPr>
        <p:spPr>
          <a:xfrm>
            <a:off x="3478530" y="3021330"/>
            <a:ext cx="1646873" cy="9039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63" dirty="0">
                <a:solidFill>
                  <a:schemeClr val="tx1"/>
                </a:solidFill>
              </a:rPr>
              <a:t>text</a:t>
            </a:r>
            <a:endParaRPr kumimoji="1" lang="ja-JP" altLang="en-US" sz="1463" dirty="0">
              <a:solidFill>
                <a:schemeClr val="tx1"/>
              </a:solidFill>
            </a:endParaRP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AF70B0B2-5805-2580-2FBF-661B9452B854}"/>
              </a:ext>
            </a:extLst>
          </p:cNvPr>
          <p:cNvSpPr/>
          <p:nvPr/>
        </p:nvSpPr>
        <p:spPr>
          <a:xfrm>
            <a:off x="4193619" y="5033486"/>
            <a:ext cx="860584" cy="88534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63" dirty="0" err="1">
                <a:solidFill>
                  <a:schemeClr val="tx1"/>
                </a:solidFill>
              </a:rPr>
              <a:t>img</a:t>
            </a:r>
            <a:endParaRPr kumimoji="1" lang="ja-JP" altLang="en-US" sz="1463" dirty="0">
              <a:solidFill>
                <a:schemeClr val="tx1"/>
              </a:solidFill>
            </a:endParaRP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01084385-2DF1-AFEA-228C-11F59B3D9B32}"/>
              </a:ext>
            </a:extLst>
          </p:cNvPr>
          <p:cNvSpPr/>
          <p:nvPr/>
        </p:nvSpPr>
        <p:spPr>
          <a:xfrm>
            <a:off x="3237071" y="5033486"/>
            <a:ext cx="860584" cy="88534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63" dirty="0" err="1">
                <a:solidFill>
                  <a:schemeClr val="tx1"/>
                </a:solidFill>
              </a:rPr>
              <a:t>img</a:t>
            </a:r>
            <a:endParaRPr kumimoji="1" lang="ja-JP" altLang="en-US" sz="1463" dirty="0">
              <a:solidFill>
                <a:schemeClr val="tx1"/>
              </a:solidFill>
            </a:endParaRP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979FC063-E9EF-92AB-FF2B-7C2C2799E320}"/>
              </a:ext>
            </a:extLst>
          </p:cNvPr>
          <p:cNvSpPr/>
          <p:nvPr/>
        </p:nvSpPr>
        <p:spPr>
          <a:xfrm>
            <a:off x="2249567" y="5024199"/>
            <a:ext cx="860584" cy="88534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63" dirty="0" err="1">
                <a:solidFill>
                  <a:schemeClr val="tx1"/>
                </a:solidFill>
              </a:rPr>
              <a:t>img</a:t>
            </a:r>
            <a:endParaRPr kumimoji="1" lang="ja-JP" altLang="en-US" sz="1463" dirty="0">
              <a:solidFill>
                <a:schemeClr val="tx1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E5E314D-22DD-1A51-F066-336FD878ACCC}"/>
              </a:ext>
            </a:extLst>
          </p:cNvPr>
          <p:cNvSpPr txBox="1"/>
          <p:nvPr/>
        </p:nvSpPr>
        <p:spPr>
          <a:xfrm>
            <a:off x="206679" y="122104"/>
            <a:ext cx="1275398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25" b="1" dirty="0">
                <a:solidFill>
                  <a:srgbClr val="FF0000"/>
                </a:solidFill>
              </a:rPr>
              <a:t>body</a:t>
            </a:r>
            <a:endParaRPr kumimoji="1" lang="ja-JP" altLang="en-US" sz="1625" b="1" dirty="0">
              <a:solidFill>
                <a:srgbClr val="FF0000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E497843-1955-4811-572D-DEF8E57A8B41}"/>
              </a:ext>
            </a:extLst>
          </p:cNvPr>
          <p:cNvSpPr/>
          <p:nvPr/>
        </p:nvSpPr>
        <p:spPr>
          <a:xfrm>
            <a:off x="2342436" y="5982295"/>
            <a:ext cx="674846" cy="4333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63" dirty="0">
                <a:solidFill>
                  <a:schemeClr val="tx1"/>
                </a:solidFill>
              </a:rPr>
              <a:t>text</a:t>
            </a:r>
            <a:endParaRPr kumimoji="1" lang="ja-JP" altLang="en-US" sz="1463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ECA6E2E6-9F72-64C0-E2FE-2A02879C2605}"/>
              </a:ext>
            </a:extLst>
          </p:cNvPr>
          <p:cNvSpPr/>
          <p:nvPr/>
        </p:nvSpPr>
        <p:spPr>
          <a:xfrm>
            <a:off x="2141220" y="2932975"/>
            <a:ext cx="1170146" cy="109275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63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2B4378CF-700C-9E5B-5DD2-21131B027309}"/>
              </a:ext>
            </a:extLst>
          </p:cNvPr>
          <p:cNvSpPr/>
          <p:nvPr/>
        </p:nvSpPr>
        <p:spPr>
          <a:xfrm>
            <a:off x="3311366" y="5980747"/>
            <a:ext cx="674846" cy="4333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63" dirty="0">
                <a:solidFill>
                  <a:schemeClr val="tx1"/>
                </a:solidFill>
              </a:rPr>
              <a:t>text</a:t>
            </a:r>
            <a:endParaRPr kumimoji="1" lang="ja-JP" altLang="en-US" sz="1463" dirty="0"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FBBA6901-B745-F514-1634-867C70A9D535}"/>
              </a:ext>
            </a:extLst>
          </p:cNvPr>
          <p:cNvSpPr/>
          <p:nvPr/>
        </p:nvSpPr>
        <p:spPr>
          <a:xfrm>
            <a:off x="4286488" y="5977603"/>
            <a:ext cx="674846" cy="4333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63" dirty="0">
                <a:solidFill>
                  <a:schemeClr val="tx1"/>
                </a:solidFill>
              </a:rPr>
              <a:t>text</a:t>
            </a:r>
            <a:endParaRPr kumimoji="1" lang="ja-JP" altLang="en-US" sz="1463" dirty="0">
              <a:solidFill>
                <a:schemeClr val="tx1"/>
              </a:solidFill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BC84DAE9-E0AB-44F0-87FB-7B6675B81E9F}"/>
              </a:ext>
            </a:extLst>
          </p:cNvPr>
          <p:cNvSpPr/>
          <p:nvPr/>
        </p:nvSpPr>
        <p:spPr>
          <a:xfrm>
            <a:off x="2299671" y="3043143"/>
            <a:ext cx="860584" cy="88534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63" dirty="0" err="1">
                <a:solidFill>
                  <a:schemeClr val="tx1"/>
                </a:solidFill>
              </a:rPr>
              <a:t>img</a:t>
            </a:r>
            <a:endParaRPr kumimoji="1" lang="ja-JP" altLang="en-US" sz="1463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A32888EA-E51B-B4EA-EBD8-B442590E14BC}"/>
              </a:ext>
            </a:extLst>
          </p:cNvPr>
          <p:cNvSpPr/>
          <p:nvPr/>
        </p:nvSpPr>
        <p:spPr>
          <a:xfrm>
            <a:off x="3376086" y="2934731"/>
            <a:ext cx="1909897" cy="1091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63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A99DAA0C-CCA0-725D-F183-0749E0A74DDC}"/>
              </a:ext>
            </a:extLst>
          </p:cNvPr>
          <p:cNvSpPr/>
          <p:nvPr/>
        </p:nvSpPr>
        <p:spPr>
          <a:xfrm>
            <a:off x="2199463" y="4942358"/>
            <a:ext cx="978110" cy="152101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63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5EC74B0-A5D4-2FA9-CFFB-CD1466D9C9E0}"/>
              </a:ext>
            </a:extLst>
          </p:cNvPr>
          <p:cNvSpPr/>
          <p:nvPr/>
        </p:nvSpPr>
        <p:spPr>
          <a:xfrm>
            <a:off x="3166053" y="4944446"/>
            <a:ext cx="978110" cy="152101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63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F0C26EF0-5C93-31BE-43D1-9628463F0FEE}"/>
              </a:ext>
            </a:extLst>
          </p:cNvPr>
          <p:cNvSpPr/>
          <p:nvPr/>
        </p:nvSpPr>
        <p:spPr>
          <a:xfrm>
            <a:off x="4145169" y="4946534"/>
            <a:ext cx="978110" cy="152101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63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AF904E4-ADEC-9DF8-D449-B67FFA41F6FD}"/>
              </a:ext>
            </a:extLst>
          </p:cNvPr>
          <p:cNvSpPr txBox="1"/>
          <p:nvPr/>
        </p:nvSpPr>
        <p:spPr>
          <a:xfrm>
            <a:off x="1681478" y="2864366"/>
            <a:ext cx="756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00B050"/>
                </a:solidFill>
              </a:rPr>
              <a:t>div</a:t>
            </a:r>
            <a:endParaRPr kumimoji="1" lang="ja-JP" altLang="en-US" b="1" dirty="0">
              <a:solidFill>
                <a:srgbClr val="00B050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3EAA887-2725-F25A-5B1C-E04541F8C264}"/>
              </a:ext>
            </a:extLst>
          </p:cNvPr>
          <p:cNvSpPr txBox="1"/>
          <p:nvPr/>
        </p:nvSpPr>
        <p:spPr>
          <a:xfrm>
            <a:off x="1687419" y="4869519"/>
            <a:ext cx="756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00B050"/>
                </a:solidFill>
              </a:rPr>
              <a:t>div</a:t>
            </a:r>
            <a:endParaRPr kumimoji="1" lang="ja-JP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511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38</TotalTime>
  <Words>20</Words>
  <Application>Microsoft Office PowerPoint</Application>
  <PresentationFormat>A4 210 x 297 mm</PresentationFormat>
  <Paragraphs>18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裕右 杉山</dc:creator>
  <cp:lastModifiedBy>裕右 杉山</cp:lastModifiedBy>
  <cp:revision>1</cp:revision>
  <dcterms:created xsi:type="dcterms:W3CDTF">2024-02-17T00:39:12Z</dcterms:created>
  <dcterms:modified xsi:type="dcterms:W3CDTF">2024-02-17T01:17:16Z</dcterms:modified>
</cp:coreProperties>
</file>