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8"/>
  </p:normalViewPr>
  <p:slideViewPr>
    <p:cSldViewPr snapToGrid="0" snapToObjects="1" showGuides="1">
      <p:cViewPr varScale="1">
        <p:scale>
          <a:sx n="88" d="100"/>
          <a:sy n="88" d="100"/>
        </p:scale>
        <p:origin x="184" y="7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E2D4D5-5958-5040-949F-3105E7DFB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9AA5CF-6E8E-974E-A788-481A5F9E6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F1B37B-2E21-8642-ADA0-77A397E3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B70A-106D-DC43-8502-FCAFA5C7FCFC}" type="datetimeFigureOut">
              <a:rPr kumimoji="1" lang="zh-TW" altLang="en-US" smtClean="0"/>
              <a:t>2021/6/18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456417-2985-7242-8F97-2F850117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0B8C42-749B-C743-B158-4ECAF3FD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FB3F-C63A-8545-B826-F7CAE743C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03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47163-7220-274B-8191-76B86446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4BB3F5-F416-DD49-BBA2-3929BC8BE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EDE6E6-E97D-B047-AA9B-421911CF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B70A-106D-DC43-8502-FCAFA5C7FCFC}" type="datetimeFigureOut">
              <a:rPr kumimoji="1" lang="zh-TW" altLang="en-US" smtClean="0"/>
              <a:t>2021/6/18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77F2FB-A57C-714E-B46F-D15C7AD4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0755C7-615B-1A48-8F5D-628779BC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FB3F-C63A-8545-B826-F7CAE743C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550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CF19EF7-BAFE-4D46-BCF1-E3E04F37E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D950C3-B560-F04B-9733-B25C59058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D9CB47-A68C-944B-8F25-F5D33ED3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B70A-106D-DC43-8502-FCAFA5C7FCFC}" type="datetimeFigureOut">
              <a:rPr kumimoji="1" lang="zh-TW" altLang="en-US" smtClean="0"/>
              <a:t>2021/6/18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D9F30B-BDDF-DC43-8107-6DBC01F3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0EBFBA-9820-3340-80AC-0137B836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FB3F-C63A-8545-B826-F7CAE743C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056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25E246-4A14-0F48-BC99-6A65ADC4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38F0E1-E1C9-BF4E-9C9E-7D0CD53B0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A02FD5-2853-AA41-A71F-4FFBBC58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B70A-106D-DC43-8502-FCAFA5C7FCFC}" type="datetimeFigureOut">
              <a:rPr kumimoji="1" lang="zh-TW" altLang="en-US" smtClean="0"/>
              <a:t>2021/6/18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DE2C83-749D-7745-84D8-B09D45EF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5ADB6D-DF0B-434A-B055-258ACA55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FB3F-C63A-8545-B826-F7CAE743C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265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68DACE-507A-5D4A-84CB-CA1D7224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B7AA80-1D4E-3648-AED9-49817E7A0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D28A64-2B7E-5844-9E6C-E1801F93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B70A-106D-DC43-8502-FCAFA5C7FCFC}" type="datetimeFigureOut">
              <a:rPr kumimoji="1" lang="zh-TW" altLang="en-US" smtClean="0"/>
              <a:t>2021/6/18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C9A208-31D1-C245-B208-7353548B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3B723C-5CE7-494F-8813-2161D78D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FB3F-C63A-8545-B826-F7CAE743C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2100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1FB66-BEC8-4D46-A2E3-2AF69B2F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2BB6CF-CA6C-B048-A685-57950EB5D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7A8B65-AB74-2E49-BDDC-CBDC87997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972B9B-19AA-2742-BC7E-32D7C8B6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B70A-106D-DC43-8502-FCAFA5C7FCFC}" type="datetimeFigureOut">
              <a:rPr kumimoji="1" lang="zh-TW" altLang="en-US" smtClean="0"/>
              <a:t>2021/6/18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E54D1F-7DF7-B44B-A72F-1C1DE697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0D6CB5-3A29-E544-BB03-373804BB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FB3F-C63A-8545-B826-F7CAE743C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549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81F38-CE9C-F74E-B895-F3DC33C3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F21068-983C-1842-A9AD-B6E3D3797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6F1D23-E506-D24E-A68D-B1635CEFD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B70904-BABA-B249-932E-0FE117E3C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B07AB1-8ED3-0645-81DB-BBC225394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5EB0579-F954-C640-8637-0DA77E70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B70A-106D-DC43-8502-FCAFA5C7FCFC}" type="datetimeFigureOut">
              <a:rPr kumimoji="1" lang="zh-TW" altLang="en-US" smtClean="0"/>
              <a:t>2021/6/18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E132B06-BF8B-5044-B9A4-21B6B22B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A3E3329-2717-EA4A-87DF-241C952B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FB3F-C63A-8545-B826-F7CAE743C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0812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525A94-778F-514D-B62E-313DBECA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318FD4-D2A8-9945-A017-06ADF1D7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B70A-106D-DC43-8502-FCAFA5C7FCFC}" type="datetimeFigureOut">
              <a:rPr kumimoji="1" lang="zh-TW" altLang="en-US" smtClean="0"/>
              <a:t>2021/6/18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7CE3E6D-579F-654E-B30A-C6BE316A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2CFC2B-E0C0-384E-B903-32B0F602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FB3F-C63A-8545-B826-F7CAE743C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449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CFF2ADC-0FA4-5C48-A541-F92C42BD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B70A-106D-DC43-8502-FCAFA5C7FCFC}" type="datetimeFigureOut">
              <a:rPr kumimoji="1" lang="zh-TW" altLang="en-US" smtClean="0"/>
              <a:t>2021/6/18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5F35078-3C5B-8C4E-9F85-A60009E7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637D48-8093-8A49-B229-09531756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FB3F-C63A-8545-B826-F7CAE743C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378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E7F7B-E89D-5346-B5E5-9CB6723D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5097D-8576-C445-BA4F-C90BB1E59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8CC88C3-966C-0E48-8E0A-A813344AB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E5990F-E6F7-D042-989D-CE49E61E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B70A-106D-DC43-8502-FCAFA5C7FCFC}" type="datetimeFigureOut">
              <a:rPr kumimoji="1" lang="zh-TW" altLang="en-US" smtClean="0"/>
              <a:t>2021/6/18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3B7583-091E-8944-971F-F9D8712F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4EB673-1AB5-1E4E-BD00-C6CEA51B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FB3F-C63A-8545-B826-F7CAE743C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608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9E22A9-7207-B84C-A05C-CC299C23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C2E2B61-1006-1C44-984D-3985D868F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AC526D-F82F-D243-B998-F8CCB530D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51089A-D14E-F441-8D38-A964BB67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B70A-106D-DC43-8502-FCAFA5C7FCFC}" type="datetimeFigureOut">
              <a:rPr kumimoji="1" lang="zh-TW" altLang="en-US" smtClean="0"/>
              <a:t>2021/6/18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C597D3-8CE7-314B-A1A8-E062500A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812B11-6AE2-8C4D-B48E-D8F019D8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FB3F-C63A-8545-B826-F7CAE743C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557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DFEABD-A472-D44A-867B-86F89E7E4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D19966-C563-7347-BA82-2FD8ED850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F852D6-310B-AE4C-BB19-CE8546D7D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0B70A-106D-DC43-8502-FCAFA5C7FCFC}" type="datetimeFigureOut">
              <a:rPr kumimoji="1" lang="zh-TW" altLang="en-US" smtClean="0"/>
              <a:t>2021/6/18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716A1B-94D6-874E-9F09-367F59923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DC2982-D5AC-4D48-954B-D6AB91DED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AFB3F-C63A-8545-B826-F7CAE743C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519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9C2865E-CAF9-5046-B160-1DA4D1978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主機故障排除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24645962-925B-3C40-BEA6-4401D70A27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問題與解決方法</a:t>
            </a:r>
          </a:p>
        </p:txBody>
      </p:sp>
    </p:spTree>
    <p:extLst>
      <p:ext uri="{BB962C8B-B14F-4D97-AF65-F5344CB8AC3E}">
        <p14:creationId xmlns:p14="http://schemas.microsoft.com/office/powerpoint/2010/main" val="281021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70AA8-2877-9344-983B-4B78DD68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狀況一：</a:t>
            </a:r>
            <a:r>
              <a:rPr kumimoji="1" lang="en-US" altLang="zh-TW" dirty="0"/>
              <a:t>8080 </a:t>
            </a:r>
            <a:r>
              <a:rPr kumimoji="1" lang="zh-CN" altLang="en-US" dirty="0"/>
              <a:t>連不上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9D21E9-8D18-4A49-94C0-8E4CF540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153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0B2380-B4AB-4443-A90F-8926267C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解決步驟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C6EACA-23C6-DA47-AE8B-67EF3CD02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/>
              <a:t>上遠端主機（登入方法詳見</a:t>
            </a:r>
            <a:r>
              <a:rPr kumimoji="1" lang="en-US" altLang="zh-CN" dirty="0"/>
              <a:t> </a:t>
            </a:r>
            <a:r>
              <a:rPr kumimoji="1" lang="en-US" altLang="zh-CN" i="1" dirty="0"/>
              <a:t>admin-</a:t>
            </a:r>
            <a:r>
              <a:rPr kumimoji="1" lang="zh-CN" altLang="en-US" i="1" dirty="0"/>
              <a:t>系統文件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TW" altLang="en-US" dirty="0"/>
              <a:t>進入 </a:t>
            </a:r>
            <a:r>
              <a:rPr kumimoji="1" lang="en-US" altLang="zh-TW" dirty="0"/>
              <a:t>IIS</a:t>
            </a:r>
            <a:r>
              <a:rPr kumimoji="1" lang="zh-TW" altLang="en-US" dirty="0"/>
              <a:t> 站台看</a:t>
            </a:r>
            <a:r>
              <a:rPr kumimoji="1" lang="en-US" altLang="zh-TW" dirty="0"/>
              <a:t> 8080 port </a:t>
            </a:r>
            <a:r>
              <a:rPr kumimoji="1" lang="zh-CN" altLang="en-US" dirty="0"/>
              <a:t>對應的網站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開啟網站</a:t>
            </a:r>
            <a:endParaRPr kumimoji="1" lang="en-US" altLang="zh-CN" dirty="0"/>
          </a:p>
          <a:p>
            <a:pPr lvl="1">
              <a:lnSpc>
                <a:spcPct val="200000"/>
              </a:lnSpc>
            </a:pPr>
            <a:r>
              <a:rPr kumimoji="1" lang="zh-CN" altLang="en-US" dirty="0"/>
              <a:t>順利開啟，結束</a:t>
            </a:r>
            <a:endParaRPr kumimoji="1" lang="en-US" altLang="zh-CN" dirty="0"/>
          </a:p>
          <a:p>
            <a:pPr lvl="1">
              <a:lnSpc>
                <a:spcPct val="200000"/>
              </a:lnSpc>
            </a:pPr>
            <a:r>
              <a:rPr kumimoji="1" lang="zh-CN" altLang="en-US" u="sng" dirty="0"/>
              <a:t>無法開啟，進入故障排除</a:t>
            </a:r>
            <a:endParaRPr kumimoji="1" lang="en-US" altLang="zh-CN" u="sng" dirty="0"/>
          </a:p>
          <a:p>
            <a:pPr>
              <a:lnSpc>
                <a:spcPct val="200000"/>
              </a:lnSpc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406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5B34D-73C6-7244-8E46-89F182BB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無法開啟 </a:t>
            </a:r>
            <a:r>
              <a:rPr kumimoji="1" lang="en-US" altLang="zh-TW" dirty="0"/>
              <a:t>8080 port </a:t>
            </a:r>
            <a:r>
              <a:rPr kumimoji="1" lang="zh-CN" altLang="en-US" dirty="0"/>
              <a:t>網站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62116B1-BDD7-F745-9A47-5E30DF7FD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858" y="2308301"/>
            <a:ext cx="6432786" cy="3812905"/>
          </a:xfrm>
        </p:spPr>
      </p:pic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550900D3-C345-1B46-8DC4-D40988C24CF4}"/>
              </a:ext>
            </a:extLst>
          </p:cNvPr>
          <p:cNvCxnSpPr>
            <a:cxnSpLocks/>
          </p:cNvCxnSpPr>
          <p:nvPr/>
        </p:nvCxnSpPr>
        <p:spPr>
          <a:xfrm flipV="1">
            <a:off x="1435852" y="4505093"/>
            <a:ext cx="0" cy="342678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20EA3C84-7908-DD44-971A-42D379212AEF}"/>
              </a:ext>
            </a:extLst>
          </p:cNvPr>
          <p:cNvSpPr txBox="1"/>
          <p:nvPr/>
        </p:nvSpPr>
        <p:spPr>
          <a:xfrm>
            <a:off x="489857" y="4930490"/>
            <a:ext cx="222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8080 port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對應網站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BCDB3184-111E-D340-B717-3CF5C3B17DE5}"/>
              </a:ext>
            </a:extLst>
          </p:cNvPr>
          <p:cNvCxnSpPr>
            <a:cxnSpLocks/>
          </p:cNvCxnSpPr>
          <p:nvPr/>
        </p:nvCxnSpPr>
        <p:spPr>
          <a:xfrm flipV="1">
            <a:off x="4905828" y="3937389"/>
            <a:ext cx="841829" cy="1142611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DA1BB7D-2BA9-F74D-BEF5-B43E9AB53453}"/>
              </a:ext>
            </a:extLst>
          </p:cNvPr>
          <p:cNvSpPr txBox="1"/>
          <p:nvPr/>
        </p:nvSpPr>
        <p:spPr>
          <a:xfrm>
            <a:off x="3572015" y="5176770"/>
            <a:ext cx="1818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選擇「啟動」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若出現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錯誤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5EB1CF-F5E3-7647-B9A0-B553D91133DC}"/>
              </a:ext>
            </a:extLst>
          </p:cNvPr>
          <p:cNvSpPr txBox="1"/>
          <p:nvPr/>
        </p:nvSpPr>
        <p:spPr>
          <a:xfrm>
            <a:off x="386129" y="621377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CD0346D-E473-EE40-B512-3B4DD56C68E1}"/>
              </a:ext>
            </a:extLst>
          </p:cNvPr>
          <p:cNvSpPr txBox="1"/>
          <p:nvPr/>
        </p:nvSpPr>
        <p:spPr>
          <a:xfrm>
            <a:off x="7288962" y="4014837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C4B2F5F-FAE2-664D-B44C-B7A149DF2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504" y="2327856"/>
            <a:ext cx="4476513" cy="1609533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9B5AABE4-BCC7-D44C-8B0D-8DBDA097C93F}"/>
              </a:ext>
            </a:extLst>
          </p:cNvPr>
          <p:cNvSpPr txBox="1"/>
          <p:nvPr/>
        </p:nvSpPr>
        <p:spPr>
          <a:xfrm>
            <a:off x="7126498" y="5751874"/>
            <a:ext cx="488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錯誤說明：</a:t>
            </a:r>
            <a:r>
              <a:rPr kumimoji="1" lang="en-US" altLang="zh-TW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8080 port </a:t>
            </a:r>
            <a:r>
              <a:rPr kumimoji="1" lang="zh-CN" altLang="en-US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被其他執行程序佔用！！</a:t>
            </a:r>
            <a:endParaRPr kumimoji="1" lang="zh-TW" altLang="en-US" u="sng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612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2CDFE8-D6EA-BC4F-90AD-8042176B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故障排除步驟一：看 </a:t>
            </a:r>
            <a:r>
              <a:rPr kumimoji="1" lang="en-US" altLang="zh-TW" dirty="0"/>
              <a:t>port 8080</a:t>
            </a:r>
            <a:r>
              <a:rPr kumimoji="1" lang="zh-TW" altLang="en-US" dirty="0"/>
              <a:t> 被誰佔用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A52DEE-13B7-2842-AB81-73E96A288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到 </a:t>
            </a:r>
            <a:r>
              <a:rPr kumimoji="1" lang="en-US" altLang="zh-TW" dirty="0" err="1"/>
              <a:t>cmd</a:t>
            </a:r>
            <a:r>
              <a:rPr kumimoji="1" lang="en-US" altLang="zh-TW" dirty="0"/>
              <a:t> </a:t>
            </a:r>
            <a:r>
              <a:rPr kumimoji="1" lang="zh-CN" altLang="en-US" dirty="0"/>
              <a:t>打</a:t>
            </a:r>
            <a:r>
              <a:rPr kumimoji="1" lang="en-US" altLang="zh-CN" dirty="0"/>
              <a:t> netstat -</a:t>
            </a:r>
            <a:r>
              <a:rPr kumimoji="1" lang="en-US" altLang="zh-CN" dirty="0" err="1"/>
              <a:t>ano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162FCC-4C92-874F-90B5-600E92F0E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6800"/>
            <a:ext cx="6607629" cy="432074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A0E8401-691B-FA4E-A3C4-7DA3229AE6E4}"/>
              </a:ext>
            </a:extLst>
          </p:cNvPr>
          <p:cNvSpPr/>
          <p:nvPr/>
        </p:nvSpPr>
        <p:spPr>
          <a:xfrm>
            <a:off x="1640113" y="5793141"/>
            <a:ext cx="1088573" cy="1577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B822A2-1D72-A14D-A175-2E14A57E1CA8}"/>
              </a:ext>
            </a:extLst>
          </p:cNvPr>
          <p:cNvSpPr/>
          <p:nvPr/>
        </p:nvSpPr>
        <p:spPr>
          <a:xfrm>
            <a:off x="2728686" y="3086226"/>
            <a:ext cx="1088573" cy="3137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F8A975-B6FC-C44B-98F0-7FF01FC209CD}"/>
              </a:ext>
            </a:extLst>
          </p:cNvPr>
          <p:cNvSpPr/>
          <p:nvPr/>
        </p:nvSpPr>
        <p:spPr>
          <a:xfrm>
            <a:off x="6357256" y="5793142"/>
            <a:ext cx="609601" cy="1577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CABE7A2F-FF48-F445-B960-76DCA173190B}"/>
              </a:ext>
            </a:extLst>
          </p:cNvPr>
          <p:cNvCxnSpPr>
            <a:cxnSpLocks/>
          </p:cNvCxnSpPr>
          <p:nvPr/>
        </p:nvCxnSpPr>
        <p:spPr>
          <a:xfrm flipH="1">
            <a:off x="7088414" y="5871999"/>
            <a:ext cx="714830" cy="1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4C087E3-8083-C042-BCD4-EE5F8F1BCFA4}"/>
              </a:ext>
            </a:extLst>
          </p:cNvPr>
          <p:cNvSpPr txBox="1"/>
          <p:nvPr/>
        </p:nvSpPr>
        <p:spPr>
          <a:xfrm>
            <a:off x="7932041" y="5687333"/>
            <a:ext cx="187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記住對應的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PID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512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27B930-85C6-714C-84AF-40DDE42FB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故障排除步驟</a:t>
            </a:r>
            <a:r>
              <a:rPr kumimoji="1" lang="zh-CN" altLang="en-US" dirty="0"/>
              <a:t>二：砍掉佔用的</a:t>
            </a:r>
            <a:r>
              <a:rPr kumimoji="1" lang="zh-TW" altLang="en-US" dirty="0"/>
              <a:t>執行程序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89926143-8630-9C4B-92F1-089DDB678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/>
              <a:t>利用 </a:t>
            </a:r>
            <a:r>
              <a:rPr lang="en-US" altLang="zh-TW" dirty="0"/>
              <a:t>PID</a:t>
            </a:r>
            <a:r>
              <a:rPr lang="zh-TW" altLang="en-US" dirty="0"/>
              <a:t> 找到對應的程序</a:t>
            </a:r>
            <a:endParaRPr lang="en-US" altLang="zh-TW" dirty="0"/>
          </a:p>
          <a:p>
            <a:pPr>
              <a:lnSpc>
                <a:spcPct val="200000"/>
              </a:lnSpc>
            </a:pPr>
            <a:r>
              <a:rPr lang="zh-TW" altLang="en-US" dirty="0"/>
              <a:t>點選結束工作</a:t>
            </a:r>
          </a:p>
        </p:txBody>
      </p:sp>
      <p:pic>
        <p:nvPicPr>
          <p:cNvPr id="9" name="內容版面配置區 5">
            <a:extLst>
              <a:ext uri="{FF2B5EF4-FFF2-40B4-BE49-F238E27FC236}">
                <a16:creationId xmlns:a16="http://schemas.microsoft.com/office/drawing/2014/main" id="{75BEAFB8-4561-9741-A2C2-6B49380A9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5" y="1572665"/>
            <a:ext cx="5386168" cy="492021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8B06076-00B6-7148-9946-F3C08FFE0A63}"/>
              </a:ext>
            </a:extLst>
          </p:cNvPr>
          <p:cNvSpPr/>
          <p:nvPr/>
        </p:nvSpPr>
        <p:spPr>
          <a:xfrm>
            <a:off x="7460345" y="2631655"/>
            <a:ext cx="348342" cy="2665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949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CE7A2E-E90F-E344-BC03-1BDFA36E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故障排除步驟</a:t>
            </a:r>
            <a:r>
              <a:rPr kumimoji="1" lang="zh-CN" altLang="en-US" dirty="0"/>
              <a:t>三：重新開啟</a:t>
            </a:r>
            <a:r>
              <a:rPr kumimoji="1" lang="zh-TW" altLang="en-US" dirty="0"/>
              <a:t> </a:t>
            </a:r>
            <a:r>
              <a:rPr kumimoji="1" lang="en-US" altLang="zh-TW" dirty="0"/>
              <a:t>8080 </a:t>
            </a:r>
            <a:r>
              <a:rPr kumimoji="1" lang="zh-CN" altLang="en-US" dirty="0"/>
              <a:t>網站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4B098C-D54D-5A44-B0A4-D8B290E1C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DBF9802-089A-984B-B1CD-50B3CD5D7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2530"/>
            <a:ext cx="6432786" cy="3812905"/>
          </a:xfrm>
          <a:prstGeom prst="rect">
            <a:avLst/>
          </a:prstGeom>
        </p:spPr>
      </p:pic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02577BED-E719-684D-A209-A2FDEC441259}"/>
              </a:ext>
            </a:extLst>
          </p:cNvPr>
          <p:cNvCxnSpPr>
            <a:cxnSpLocks/>
          </p:cNvCxnSpPr>
          <p:nvPr/>
        </p:nvCxnSpPr>
        <p:spPr>
          <a:xfrm flipV="1">
            <a:off x="1784194" y="4229322"/>
            <a:ext cx="0" cy="342678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9276CD67-3F13-384A-9E26-E03831EDA0C3}"/>
              </a:ext>
            </a:extLst>
          </p:cNvPr>
          <p:cNvCxnSpPr>
            <a:cxnSpLocks/>
          </p:cNvCxnSpPr>
          <p:nvPr/>
        </p:nvCxnSpPr>
        <p:spPr>
          <a:xfrm flipV="1">
            <a:off x="5254170" y="3661618"/>
            <a:ext cx="841829" cy="1142611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542D5B05-B324-7648-841B-27D9023CB147}"/>
              </a:ext>
            </a:extLst>
          </p:cNvPr>
          <p:cNvSpPr txBox="1"/>
          <p:nvPr/>
        </p:nvSpPr>
        <p:spPr>
          <a:xfrm>
            <a:off x="3920357" y="49009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選擇「啟動」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08D6255-D725-9946-9297-9A08F45E434D}"/>
              </a:ext>
            </a:extLst>
          </p:cNvPr>
          <p:cNvSpPr txBox="1"/>
          <p:nvPr/>
        </p:nvSpPr>
        <p:spPr>
          <a:xfrm>
            <a:off x="838200" y="4619563"/>
            <a:ext cx="222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8080 port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對應網站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36FEF8B-8CB2-C546-A9E9-793B55DB8966}"/>
              </a:ext>
            </a:extLst>
          </p:cNvPr>
          <p:cNvSpPr txBox="1"/>
          <p:nvPr/>
        </p:nvSpPr>
        <p:spPr>
          <a:xfrm>
            <a:off x="7723281" y="3502773"/>
            <a:ext cx="4116063" cy="87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若無法順利開啟，則重複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投影片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4-7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步驟（關閉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port -&gt;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重啟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489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464909-8817-7047-BD7E-1F352A35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參考資料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27A68-4CC1-9949-BBD3-E273F6471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/>
              <a:t>http://</a:t>
            </a:r>
            <a:r>
              <a:rPr kumimoji="1" lang="en" altLang="zh-TW" dirty="0" err="1"/>
              <a:t>shaurong.blogspot.com</a:t>
            </a:r>
            <a:r>
              <a:rPr kumimoji="1" lang="en" altLang="zh-TW" dirty="0"/>
              <a:t>/2019/11/iis-hresult-0x80070020.html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9394974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172</Words>
  <Application>Microsoft Macintosh PowerPoint</Application>
  <PresentationFormat>寬螢幕</PresentationFormat>
  <Paragraphs>29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Microsoft JhengHei</vt:lpstr>
      <vt:lpstr>Arial</vt:lpstr>
      <vt:lpstr>Calibri</vt:lpstr>
      <vt:lpstr>自訂設計</vt:lpstr>
      <vt:lpstr>主機故障排除</vt:lpstr>
      <vt:lpstr>狀況一：8080 連不上</vt:lpstr>
      <vt:lpstr>解決步驟</vt:lpstr>
      <vt:lpstr>無法開啟 8080 port 網站</vt:lpstr>
      <vt:lpstr>故障排除步驟一：看 port 8080 被誰佔用</vt:lpstr>
      <vt:lpstr>故障排除步驟二：砍掉佔用的執行程序</vt:lpstr>
      <vt:lpstr>故障排除步驟三：重新開啟 8080 網站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主機故障排除</dc:title>
  <dc:creator>Microsoft Office User</dc:creator>
  <cp:lastModifiedBy>Microsoft Office User</cp:lastModifiedBy>
  <cp:revision>10</cp:revision>
  <dcterms:created xsi:type="dcterms:W3CDTF">2021-06-18T01:17:26Z</dcterms:created>
  <dcterms:modified xsi:type="dcterms:W3CDTF">2021-06-18T02:08:12Z</dcterms:modified>
</cp:coreProperties>
</file>