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6" y="414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47714-C438-4C3E-AE32-6CFFD5FFE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CA829A-BDAA-4225-AE5F-0918D575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BC9B6-B0C8-4707-ACE1-960A702C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2669D-2A72-4C3C-BB6A-38DB0D1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A25D9-BDA9-4987-9EEE-8B5C5ED9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E4DC3-BCED-441D-B18C-39E337DF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A4D5F7-4EE6-4FBB-900F-7EA5453A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D35B3-8DE7-44B3-B9F2-F42B4C04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F3984-329C-4918-AA20-59F7DF18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DE609-C17F-4D51-A8AB-D4CE273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0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D2512F-D261-4E58-BBA6-6F4E0D6F5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01FD99-B16E-406A-B407-B6A26C64F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5444E-E3D2-4C64-9D70-58DE1C5F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D971F-B385-4D55-AD8A-0519AA08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E16EB-0DCB-4CB2-B273-1E2C44E4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7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77115-0480-4BB2-A6DD-7EAF943B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B6097-90AA-4298-864D-861AE07D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FF8D7-D870-40C5-A82C-DF10513A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1ABE1D-76A4-451A-A466-9CE43DF9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8ACC8-86F8-45F3-B982-1B8CB20E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3E62-CC4D-4CB8-A011-D4B6901E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1C864-4C6A-4FDA-BEC5-11D2EF99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7788B-7746-47DB-8828-ABBFD2D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D133DF-B489-4A77-8C09-FBF53213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E67F1-C1FB-42E0-8C8E-DE61E76B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0E75B-4CC1-4EF2-BAD7-3692EA20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3DD3-3A64-487F-9508-7D7A8FD6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7248A3-E0A5-4CE2-A539-06E4F7E1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8D3CD-2A1E-498E-822E-597B3A8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2CB639-1167-4BBF-BF63-45562DF8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014B45-F123-4995-909E-96973C3F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03F52-A533-42DB-B6A5-4DE96C8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175D0-1488-466C-B8D9-3CCDB5B0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12554E-D010-480B-8FFB-733D6C86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027A5D-7291-42AD-88D1-FE1BE83C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8739FF-A4E4-4876-8B48-ACDCC5B2C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3F7AE4-7AF2-4D02-A622-E73CC8A0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93AA3C-0AED-4B5A-829C-8AE4099A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ACA3A8-A070-444F-8B8C-D43289A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7B796-001F-4C5B-8638-6FA1534C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452142-9122-417F-AAC7-C1E244CD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2ACF1A-A3C2-428C-A018-4EAA6863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931AAD-E13D-4B61-825A-C476FCE2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FD1CF3-020B-420E-9BAD-67AB13A5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78AF71-3A96-4232-B7D4-7D30B071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8DADC7-17C0-4E60-8763-03B57538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CD278-D5FD-4576-84F8-1664D700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7FFAB-A44F-4E35-B50C-93EEBC66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7830B-B8FD-44A5-B7E8-47446A3A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698A9A-E68A-4CBC-9383-70B02110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8D734-6F53-4B83-92A3-0FD3314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0AE877-0FDA-4C92-8567-0A817DC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87A31-CF33-4FFD-93CA-7ED784C7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1FFAA7-4B97-4781-B3BD-C5C054C0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1E569-58FF-4C8E-A851-1EFCA848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5B468-A181-49DA-A3C0-F87B775B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3BAA4-FBFE-4535-BCFA-5C0F161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A3289-0532-483F-A3AD-2935885E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EEAD1F-512B-41DB-8C59-D0333FC8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11F07-C6C4-4D1D-9C99-5AA74D2C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03158-A80C-41AE-AA95-255306C97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2723-1998-43FA-BC37-7F1D27BB6BF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46F3A-3862-471D-84C7-EE0617358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7D26D-AD90-4F4B-8B43-EED55AF3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2B73-3E82-44F5-B702-74310E4023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w.wordpress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ordpress.org/support/article/how-to-install-wordpress/#using-phpmyadm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B67357-2882-4DCB-9DFC-BF33A9073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在系網虛擬目錄下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2A9ABDE-0EBA-4972-950A-2098224A7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新增資料庫、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建立資料庫與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網站的連接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並透過虛擬目錄部署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3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63A9FF-2385-4F3B-B00C-C7393D077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8"/>
          <a:stretch/>
        </p:blipFill>
        <p:spPr>
          <a:xfrm>
            <a:off x="135664" y="0"/>
            <a:ext cx="75771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2A9744-AEFB-41C4-BEB5-E52FFE39E19A}"/>
              </a:ext>
            </a:extLst>
          </p:cNvPr>
          <p:cNvSpPr/>
          <p:nvPr/>
        </p:nvSpPr>
        <p:spPr>
          <a:xfrm>
            <a:off x="2470240" y="1490870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EB0FA-9AA6-437B-959F-182D918532FF}"/>
              </a:ext>
            </a:extLst>
          </p:cNvPr>
          <p:cNvSpPr/>
          <p:nvPr/>
        </p:nvSpPr>
        <p:spPr>
          <a:xfrm>
            <a:off x="2470240" y="1832114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AE2C0-3D45-47E6-9FCC-0773C4F34199}"/>
              </a:ext>
            </a:extLst>
          </p:cNvPr>
          <p:cNvSpPr/>
          <p:nvPr/>
        </p:nvSpPr>
        <p:spPr>
          <a:xfrm>
            <a:off x="2470240" y="2173358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45E22-2099-4086-9DB4-53C7826DF323}"/>
              </a:ext>
            </a:extLst>
          </p:cNvPr>
          <p:cNvSpPr/>
          <p:nvPr/>
        </p:nvSpPr>
        <p:spPr>
          <a:xfrm>
            <a:off x="2470240" y="2484787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7BBACC-6A43-4083-B243-CAD42C35FE27}"/>
              </a:ext>
            </a:extLst>
          </p:cNvPr>
          <p:cNvSpPr txBox="1"/>
          <p:nvPr/>
        </p:nvSpPr>
        <p:spPr>
          <a:xfrm>
            <a:off x="8984979" y="2156791"/>
            <a:ext cx="2839239" cy="2118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主機名稱選擇「本機」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下方全域權限不勾選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頁面往下捲動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E2B5E6-A068-423E-8E0F-DD60BB5906AB}"/>
              </a:ext>
            </a:extLst>
          </p:cNvPr>
          <p:cNvSpPr txBox="1"/>
          <p:nvPr/>
        </p:nvSpPr>
        <p:spPr>
          <a:xfrm>
            <a:off x="3738908" y="141056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10BF-9C4F-417F-B25A-06E66F193851}"/>
              </a:ext>
            </a:extLst>
          </p:cNvPr>
          <p:cNvSpPr txBox="1"/>
          <p:nvPr/>
        </p:nvSpPr>
        <p:spPr>
          <a:xfrm>
            <a:off x="3743569" y="211545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2E565B-E76D-4017-8951-8E8E87E77C1F}"/>
              </a:ext>
            </a:extLst>
          </p:cNvPr>
          <p:cNvSpPr txBox="1"/>
          <p:nvPr/>
        </p:nvSpPr>
        <p:spPr>
          <a:xfrm>
            <a:off x="3738908" y="245101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1674F2-1314-4CF2-8217-3C86F0E964C3}"/>
              </a:ext>
            </a:extLst>
          </p:cNvPr>
          <p:cNvSpPr txBox="1"/>
          <p:nvPr/>
        </p:nvSpPr>
        <p:spPr>
          <a:xfrm>
            <a:off x="3738908" y="177223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9B6021-4E25-46D2-A600-18A047B75C15}"/>
              </a:ext>
            </a:extLst>
          </p:cNvPr>
          <p:cNvSpPr txBox="1"/>
          <p:nvPr/>
        </p:nvSpPr>
        <p:spPr>
          <a:xfrm>
            <a:off x="7071830" y="484965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E38EE2-2BD8-43F4-97BD-FFB709C329AA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B761E0-3645-437B-8E23-9A59817DC476}"/>
              </a:ext>
            </a:extLst>
          </p:cNvPr>
          <p:cNvSpPr txBox="1"/>
          <p:nvPr/>
        </p:nvSpPr>
        <p:spPr>
          <a:xfrm>
            <a:off x="8046111" y="5368077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*帳號、密碼用於設定 </a:t>
            </a:r>
            <a:r>
              <a:rPr lang="en-US" altLang="zh-TW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與資料庫的連接</a:t>
            </a:r>
          </a:p>
        </p:txBody>
      </p:sp>
    </p:spTree>
    <p:extLst>
      <p:ext uri="{BB962C8B-B14F-4D97-AF65-F5344CB8AC3E}">
        <p14:creationId xmlns:p14="http://schemas.microsoft.com/office/powerpoint/2010/main" val="5727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AD9950-E10C-4FBE-878A-FA2BEF3C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6"/>
          <a:stretch/>
        </p:blipFill>
        <p:spPr>
          <a:xfrm>
            <a:off x="161246" y="698983"/>
            <a:ext cx="8217441" cy="538700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F134C68-DA5C-42C0-A6FE-3767C8CFD27A}"/>
              </a:ext>
            </a:extLst>
          </p:cNvPr>
          <p:cNvSpPr txBox="1"/>
          <p:nvPr/>
        </p:nvSpPr>
        <p:spPr>
          <a:xfrm>
            <a:off x="8984979" y="2156791"/>
            <a:ext cx="2723823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成功新增！接著編輯權限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D42444-2E7A-4ACA-9FC9-44A39F28E87F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5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CE242-B5BC-41ED-BDA6-1725CF5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12192000" cy="4783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218F34-7897-4BC5-B1FC-5D9F44405DF3}"/>
              </a:ext>
            </a:extLst>
          </p:cNvPr>
          <p:cNvSpPr/>
          <p:nvPr/>
        </p:nvSpPr>
        <p:spPr>
          <a:xfrm>
            <a:off x="442658" y="2375457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1D7713-F57B-4CAD-8DB7-4FB3B98CEC5A}"/>
              </a:ext>
            </a:extLst>
          </p:cNvPr>
          <p:cNvSpPr/>
          <p:nvPr/>
        </p:nvSpPr>
        <p:spPr>
          <a:xfrm>
            <a:off x="1320614" y="4316901"/>
            <a:ext cx="995203" cy="165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F395BA-6C58-4D2E-B592-0FF9F4BE01E4}"/>
              </a:ext>
            </a:extLst>
          </p:cNvPr>
          <p:cNvSpPr/>
          <p:nvPr/>
        </p:nvSpPr>
        <p:spPr>
          <a:xfrm>
            <a:off x="11519452" y="5035832"/>
            <a:ext cx="540026" cy="3114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52798A-DE84-478E-ACA0-A42C6ED598C1}"/>
              </a:ext>
            </a:extLst>
          </p:cNvPr>
          <p:cNvSpPr txBox="1"/>
          <p:nvPr/>
        </p:nvSpPr>
        <p:spPr>
          <a:xfrm>
            <a:off x="7987716" y="2953662"/>
            <a:ext cx="353173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選擇「資料庫」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選擇要給予權限的資料庫名稱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877332-54DC-402E-A2BE-8A7AB9AB9906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C1D340-48CB-4718-9544-66D244577EA9}"/>
              </a:ext>
            </a:extLst>
          </p:cNvPr>
          <p:cNvSpPr txBox="1"/>
          <p:nvPr/>
        </p:nvSpPr>
        <p:spPr>
          <a:xfrm>
            <a:off x="553725" y="20061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16EC07-7979-4C0D-9C0A-701A3CF24860}"/>
              </a:ext>
            </a:extLst>
          </p:cNvPr>
          <p:cNvSpPr txBox="1"/>
          <p:nvPr/>
        </p:nvSpPr>
        <p:spPr>
          <a:xfrm>
            <a:off x="2355573" y="405740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2124B1-AE05-4D75-9763-5779F970B2C4}"/>
              </a:ext>
            </a:extLst>
          </p:cNvPr>
          <p:cNvSpPr txBox="1"/>
          <p:nvPr/>
        </p:nvSpPr>
        <p:spPr>
          <a:xfrm>
            <a:off x="11418851" y="463337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78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B6EACE-9EB6-438B-BEAC-15DEA9A7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285"/>
            <a:ext cx="12192000" cy="574943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0687320-3F24-4F0B-8F11-CC7B5E865136}"/>
              </a:ext>
            </a:extLst>
          </p:cNvPr>
          <p:cNvSpPr txBox="1"/>
          <p:nvPr/>
        </p:nvSpPr>
        <p:spPr>
          <a:xfrm>
            <a:off x="7987716" y="2953662"/>
            <a:ext cx="2377574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直接「全選」即可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35E601-2882-441E-8F19-3165504E2682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33B0BA-A3B6-4BEE-9B49-460D01385AA5}"/>
              </a:ext>
            </a:extLst>
          </p:cNvPr>
          <p:cNvSpPr/>
          <p:nvPr/>
        </p:nvSpPr>
        <p:spPr>
          <a:xfrm>
            <a:off x="1068823" y="1858622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AD54B-F9A0-4334-8D54-4A93EAB5DED4}"/>
              </a:ext>
            </a:extLst>
          </p:cNvPr>
          <p:cNvSpPr/>
          <p:nvPr/>
        </p:nvSpPr>
        <p:spPr>
          <a:xfrm>
            <a:off x="11538040" y="5787891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6D77F2-0B25-40C9-8328-C19D6B7E4E76}"/>
              </a:ext>
            </a:extLst>
          </p:cNvPr>
          <p:cNvSpPr txBox="1"/>
          <p:nvPr/>
        </p:nvSpPr>
        <p:spPr>
          <a:xfrm>
            <a:off x="1630016" y="167395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90EA25-DDA4-40A0-AB3D-EE9F4F148D5D}"/>
              </a:ext>
            </a:extLst>
          </p:cNvPr>
          <p:cNvSpPr txBox="1"/>
          <p:nvPr/>
        </p:nvSpPr>
        <p:spPr>
          <a:xfrm>
            <a:off x="11538040" y="532961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12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1D839E6-4CC4-454E-9049-6EF3028A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1" y="978320"/>
            <a:ext cx="8078327" cy="386769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FD72B07-1681-4088-AE66-21E485E4E226}"/>
              </a:ext>
            </a:extLst>
          </p:cNvPr>
          <p:cNvSpPr txBox="1"/>
          <p:nvPr/>
        </p:nvSpPr>
        <p:spPr>
          <a:xfrm>
            <a:off x="8918499" y="2156791"/>
            <a:ext cx="2262158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指定資料庫的使用者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5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到目前為止應該要擁有：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一個資料庫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與一個以上對應資料庫的使用者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資料庫端設定完成！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6CB9E-41C8-4F68-949C-69B8ADC6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2"/>
          <a:stretch/>
        </p:blipFill>
        <p:spPr>
          <a:xfrm>
            <a:off x="6380924" y="2055887"/>
            <a:ext cx="5466522" cy="27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下載官網上的空白專案</a:t>
            </a:r>
          </a:p>
        </p:txBody>
      </p:sp>
    </p:spTree>
    <p:extLst>
      <p:ext uri="{BB962C8B-B14F-4D97-AF65-F5344CB8AC3E}">
        <p14:creationId xmlns:p14="http://schemas.microsoft.com/office/powerpoint/2010/main" val="309278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F788-74C0-4B50-A603-0BEFEE01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6F4D3-115A-4A49-B492-8BBB5923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https://tw.wordpress.org/download/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下載後解壓縮獲得空白專案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將空白專案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改名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放到你知道位置的地方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2F97A3-4797-4B98-B1C8-221A639C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94" y="363333"/>
            <a:ext cx="4477375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36F997-9176-44C4-B5AE-74B69743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90" y="3821117"/>
            <a:ext cx="5928879" cy="2355846"/>
          </a:xfrm>
          <a:prstGeom prst="rect">
            <a:avLst/>
          </a:prstGeom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241855-A66B-4485-924E-C843DA3DA147}"/>
              </a:ext>
            </a:extLst>
          </p:cNvPr>
          <p:cNvSpPr txBox="1"/>
          <p:nvPr/>
        </p:nvSpPr>
        <p:spPr>
          <a:xfrm>
            <a:off x="7646291" y="6169709"/>
            <a:ext cx="328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改名為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DTD_VirtualList_2021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並置於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5FDF6BD-39FC-410E-9A19-CB939AB537BC}"/>
              </a:ext>
            </a:extLst>
          </p:cNvPr>
          <p:cNvCxnSpPr/>
          <p:nvPr/>
        </p:nvCxnSpPr>
        <p:spPr>
          <a:xfrm flipV="1">
            <a:off x="8617226" y="5734878"/>
            <a:ext cx="0" cy="34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5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網站與資料庫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wp-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config.php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00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D3E26-3EA9-4366-AE51-F147FCF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2FEE7-966A-48F8-BBB8-292A931A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空白專案內提供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於同層資料夾（根目錄）複製一份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更名為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415ED-3CB4-4C64-AFB0-9B5FA7FA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36" y="2355465"/>
            <a:ext cx="4064093" cy="3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40DF9-D8EC-431D-A356-28A7E8FB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大綱（步驟）說明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9C391-F921-405F-87A3-17C09BF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網站儲存資料所需的資料庫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 err="1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連接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網站與資料庫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/>
              <a:t>IIS </a:t>
            </a:r>
            <a:r>
              <a:rPr lang="zh-TW" altLang="en-US" dirty="0"/>
              <a:t>站台新增虛擬目錄與對應之 </a:t>
            </a:r>
            <a:r>
              <a:rPr lang="en-US" altLang="zh-TW" dirty="0" err="1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27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47318-8EEF-470F-80CE-5C8BE9D6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B3ACA-2D2C-4372-A47A-66758060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r>
              <a:rPr lang="zh-TW" altLang="en-US" dirty="0"/>
              <a:t> 利用文字編輯打開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修改內容：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DB_NAME</a:t>
            </a:r>
            <a:r>
              <a:rPr lang="zh-TW" altLang="en-US" dirty="0"/>
              <a:t>（資料庫名稱）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DB_USER</a:t>
            </a:r>
            <a:r>
              <a:rPr lang="zh-TW" altLang="en-US" dirty="0"/>
              <a:t>（使用者名稱）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DB_PASSWORD </a:t>
            </a:r>
            <a:r>
              <a:rPr lang="zh-TW" altLang="en-US" dirty="0"/>
              <a:t>（使用者密碼）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625720-B261-492B-9216-42EBAF1C3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56"/>
          <a:stretch/>
        </p:blipFill>
        <p:spPr>
          <a:xfrm>
            <a:off x="6669157" y="2469248"/>
            <a:ext cx="5247861" cy="35601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C6D7C3-8813-4DED-9BDC-F397B252046C}"/>
              </a:ext>
            </a:extLst>
          </p:cNvPr>
          <p:cNvSpPr txBox="1"/>
          <p:nvPr/>
        </p:nvSpPr>
        <p:spPr>
          <a:xfrm>
            <a:off x="838200" y="5660043"/>
            <a:ext cx="53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使用者可以是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，或指定資料庫的使用者</a:t>
            </a:r>
          </a:p>
        </p:txBody>
      </p:sp>
    </p:spTree>
    <p:extLst>
      <p:ext uri="{BB962C8B-B14F-4D97-AF65-F5344CB8AC3E}">
        <p14:creationId xmlns:p14="http://schemas.microsoft.com/office/powerpoint/2010/main" val="233056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到目前為止已完成：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新增一個資料庫、一個</a:t>
            </a:r>
            <a:r>
              <a:rPr lang="en-US" altLang="zh-TW" dirty="0" err="1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完成資料庫與 </a:t>
            </a:r>
            <a:r>
              <a:rPr lang="en-US" altLang="zh-TW" dirty="0" err="1"/>
              <a:t>Wordpress</a:t>
            </a:r>
            <a:r>
              <a:rPr lang="zh-TW" altLang="en-US" dirty="0"/>
              <a:t> 網站的連接</a:t>
            </a:r>
          </a:p>
        </p:txBody>
      </p:sp>
    </p:spTree>
    <p:extLst>
      <p:ext uri="{BB962C8B-B14F-4D97-AF65-F5344CB8AC3E}">
        <p14:creationId xmlns:p14="http://schemas.microsoft.com/office/powerpoint/2010/main" val="317090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站台新增虛擬目錄與對應之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透過虛擬目錄區分相同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下不同的網站</a:t>
            </a:r>
          </a:p>
        </p:txBody>
      </p:sp>
    </p:spTree>
    <p:extLst>
      <p:ext uri="{BB962C8B-B14F-4D97-AF65-F5344CB8AC3E}">
        <p14:creationId xmlns:p14="http://schemas.microsoft.com/office/powerpoint/2010/main" val="345527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AB90-423D-420B-96E0-AB4D468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進入遠端桌面，打開 </a:t>
            </a:r>
            <a:r>
              <a:rPr lang="en-US" altLang="zh-TW" dirty="0"/>
              <a:t>IIS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89A18-FDFE-42A7-994F-04F95576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/>
              <a:t>需透過遠端桌面登入系網的主機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zh-TW" altLang="en-US" dirty="0"/>
              <a:t>打開 </a:t>
            </a:r>
            <a:r>
              <a:rPr lang="en-US" altLang="zh-TW" dirty="0"/>
              <a:t>Internet Information Services (IIS)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依序點開「站台」、「</a:t>
            </a:r>
            <a:r>
              <a:rPr lang="en-US" altLang="zh-TW" dirty="0" err="1"/>
              <a:t>DTD_MainWeb</a:t>
            </a:r>
            <a:r>
              <a:rPr lang="zh-TW" altLang="en-US" dirty="0"/>
              <a:t>」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A96FAD-0F18-41D8-B72D-CB921741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53" y="1825625"/>
            <a:ext cx="3533548" cy="2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2AA89-EEBC-4EBC-A283-39224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兩站台的差異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B047-8767-4C5B-8622-4B25CDFA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8080)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皆對外開放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EE3824-9A87-4026-A595-DC795130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5" y="2178162"/>
            <a:ext cx="6156806" cy="36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5B3C1-3CEA-4545-B18E-F5563B9C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新增在 </a:t>
            </a:r>
            <a:r>
              <a:rPr lang="en-US" altLang="zh-TW" dirty="0" err="1"/>
              <a:t>DTD_MainWeb</a:t>
            </a:r>
            <a:r>
              <a:rPr lang="zh-TW" altLang="en-US" dirty="0"/>
              <a:t> 的虛擬目錄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C236B-2DB0-48CD-9F28-65AB0079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右鍵點擊 </a:t>
            </a:r>
            <a:r>
              <a:rPr lang="en-US" altLang="zh-TW" dirty="0" err="1"/>
              <a:t>DTD_MainWeb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選擇「新增虛擬目錄」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9745817-2BAD-41BD-B3EE-35AB35D6F23A}"/>
              </a:ext>
            </a:extLst>
          </p:cNvPr>
          <p:cNvGrpSpPr/>
          <p:nvPr/>
        </p:nvGrpSpPr>
        <p:grpSpPr>
          <a:xfrm>
            <a:off x="6841435" y="1765774"/>
            <a:ext cx="4002157" cy="4727101"/>
            <a:chOff x="6096000" y="1286911"/>
            <a:chExt cx="4140118" cy="48900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8FAB54-8ED5-4500-8F34-1ECD3F68D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6776"/>
            <a:stretch/>
          </p:blipFill>
          <p:spPr>
            <a:xfrm>
              <a:off x="6096000" y="1286911"/>
              <a:ext cx="4140118" cy="489005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55ECBF-A937-46C4-99D7-49100E9971F6}"/>
                </a:ext>
              </a:extLst>
            </p:cNvPr>
            <p:cNvSpPr/>
            <p:nvPr/>
          </p:nvSpPr>
          <p:spPr>
            <a:xfrm>
              <a:off x="7254274" y="3697357"/>
              <a:ext cx="1313256" cy="1888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650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41516-76EE-4531-8B33-2724799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7A9E0-5B3E-4E17-BE3C-1F72C456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「別名」是網址 </a:t>
            </a:r>
            <a:r>
              <a:rPr lang="en-US" altLang="zh-TW" dirty="0"/>
              <a:t>/ </a:t>
            </a:r>
            <a:r>
              <a:rPr lang="zh-TW" altLang="en-US" dirty="0"/>
              <a:t>之後</a:t>
            </a:r>
            <a:br>
              <a:rPr lang="en-US" altLang="zh-TW" dirty="0"/>
            </a:br>
            <a:r>
              <a:rPr lang="zh-TW" altLang="en-US" dirty="0"/>
              <a:t>用以區別各網站的名字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「實體路徑」選擇 </a:t>
            </a:r>
            <a:r>
              <a:rPr lang="en-US" altLang="zh-TW" dirty="0" err="1"/>
              <a:t>wordpress</a:t>
            </a:r>
            <a:br>
              <a:rPr lang="en-US" altLang="zh-TW" dirty="0"/>
            </a:br>
            <a:r>
              <a:rPr lang="zh-TW" altLang="en-US" dirty="0"/>
              <a:t>網站資料夾所在的位置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確定後即可新增！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AC5A5-33F7-4F6C-96C5-2E0E99EF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13" y="2058193"/>
            <a:ext cx="425826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7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504B9-CE2B-406C-AC49-8BDBB59B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最後，大功告成！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BB37D-3D39-4BC9-B823-61B1EE0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輸入網址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完成網站設定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大功告成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371DCD-0BC9-4E89-BBB4-84C82267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43" y="1839223"/>
            <a:ext cx="8345942" cy="31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網站儲存資料所需的資料庫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4178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9049C-E5B0-4B9A-ACE6-6A4681A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phpMyAdmin</a:t>
            </a:r>
            <a:r>
              <a:rPr lang="zh-TW" altLang="en-US" dirty="0"/>
              <a:t> 簡單介紹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0BE41-2D72-41D4-BEBE-89218B6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免費工具，透過瀏覽器操作（不須額外安裝軟體工具）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用 </a:t>
            </a:r>
            <a:r>
              <a:rPr lang="en-US" altLang="zh-TW" dirty="0"/>
              <a:t>php</a:t>
            </a:r>
            <a:r>
              <a:rPr lang="zh-TW" altLang="en-US" dirty="0"/>
              <a:t> 撰寫的 </a:t>
            </a:r>
            <a:r>
              <a:rPr lang="en-US" altLang="zh-TW" dirty="0"/>
              <a:t>MySQL</a:t>
            </a:r>
            <a:r>
              <a:rPr lang="zh-TW" altLang="en-US" dirty="0"/>
              <a:t> 資料庫管理介面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將資料庫指令（</a:t>
            </a:r>
            <a:r>
              <a:rPr lang="en-US" altLang="zh-TW" dirty="0"/>
              <a:t>CRUD</a:t>
            </a:r>
            <a:r>
              <a:rPr lang="zh-TW" altLang="en-US" dirty="0"/>
              <a:t>）圖像化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https://www.phpmyadmin.net/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09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944A2-A415-459F-97DB-560558F5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phpMyAdmin</a:t>
            </a:r>
            <a:r>
              <a:rPr lang="zh-TW" altLang="en-US" dirty="0"/>
              <a:t> 開啟一資料庫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34AE9-A9B0-4D25-BCA9-D1DFCB78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首先登入系網的 </a:t>
            </a:r>
            <a:r>
              <a:rPr lang="en-US" altLang="zh-TW" dirty="0"/>
              <a:t>phpMyAdmin</a:t>
            </a:r>
            <a:r>
              <a:rPr lang="zh-TW" altLang="en-US" dirty="0"/>
              <a:t> 管理後臺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https://dtd.ntue.edu.tw/phpMyAdmin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/>
              <a:t>不必連上遠端桌面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4E5EE-DBB8-4552-B478-B973367F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89" y="2173103"/>
            <a:ext cx="3906325" cy="4248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6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CE68ABD-FF9F-49AE-AF59-CD2A9740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510986"/>
            <a:ext cx="11415294" cy="60149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1E71EE-1793-4364-B683-77A08E40E248}"/>
              </a:ext>
            </a:extLst>
          </p:cNvPr>
          <p:cNvSpPr/>
          <p:nvPr/>
        </p:nvSpPr>
        <p:spPr>
          <a:xfrm>
            <a:off x="168965" y="1013791"/>
            <a:ext cx="1489392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A2779-FB0C-4682-A025-957019F74107}"/>
              </a:ext>
            </a:extLst>
          </p:cNvPr>
          <p:cNvSpPr txBox="1"/>
          <p:nvPr/>
        </p:nvSpPr>
        <p:spPr>
          <a:xfrm>
            <a:off x="210199" y="5977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E0327-3358-48E7-99AA-BB394FB4E1D6}"/>
              </a:ext>
            </a:extLst>
          </p:cNvPr>
          <p:cNvSpPr/>
          <p:nvPr/>
        </p:nvSpPr>
        <p:spPr>
          <a:xfrm>
            <a:off x="1727931" y="685800"/>
            <a:ext cx="9856328" cy="216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6AC0DF-F400-4126-81B2-6950F33874A5}"/>
              </a:ext>
            </a:extLst>
          </p:cNvPr>
          <p:cNvSpPr/>
          <p:nvPr/>
        </p:nvSpPr>
        <p:spPr>
          <a:xfrm>
            <a:off x="1727931" y="1013790"/>
            <a:ext cx="9856328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BC13C-6D5D-4495-9C80-2244C1513433}"/>
              </a:ext>
            </a:extLst>
          </p:cNvPr>
          <p:cNvSpPr txBox="1"/>
          <p:nvPr/>
        </p:nvSpPr>
        <p:spPr>
          <a:xfrm>
            <a:off x="7185990" y="1259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F25C84-2B3E-438F-9439-E8DBAFE1315D}"/>
              </a:ext>
            </a:extLst>
          </p:cNvPr>
          <p:cNvSpPr txBox="1"/>
          <p:nvPr/>
        </p:nvSpPr>
        <p:spPr>
          <a:xfrm>
            <a:off x="10389703" y="316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</a:p>
        </p:txBody>
      </p:sp>
    </p:spTree>
    <p:extLst>
      <p:ext uri="{BB962C8B-B14F-4D97-AF65-F5344CB8AC3E}">
        <p14:creationId xmlns:p14="http://schemas.microsoft.com/office/powerpoint/2010/main" val="7186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BE2E-FE28-4458-99AA-97557D3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開新資料庫（</a:t>
            </a:r>
            <a:r>
              <a:rPr lang="zh-TW" altLang="en-US" dirty="0">
                <a:hlinkClick r:id="rId2"/>
              </a:rPr>
              <a:t>參考 </a:t>
            </a:r>
            <a:r>
              <a:rPr lang="en-US" altLang="zh-TW" dirty="0" err="1">
                <a:hlinkClick r:id="rId2"/>
              </a:rPr>
              <a:t>wordpress</a:t>
            </a:r>
            <a:r>
              <a:rPr lang="zh-TW" altLang="en-US" dirty="0">
                <a:hlinkClick r:id="rId2"/>
              </a:rPr>
              <a:t> 官方教學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D377C-3A97-47BC-871E-662FC87B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輸入資料庫名稱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 </a:t>
            </a:r>
            <a:r>
              <a:rPr lang="en-US" altLang="zh-TW" dirty="0"/>
              <a:t>utf8mb4_general_ci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343B38-DC1F-429A-8D1D-978DEBD2EDB3}"/>
              </a:ext>
            </a:extLst>
          </p:cNvPr>
          <p:cNvGrpSpPr/>
          <p:nvPr/>
        </p:nvGrpSpPr>
        <p:grpSpPr>
          <a:xfrm>
            <a:off x="4619731" y="3559650"/>
            <a:ext cx="6836799" cy="2752250"/>
            <a:chOff x="514871" y="2625169"/>
            <a:chExt cx="6836799" cy="2752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71591A1-793D-4A3E-BAD2-E72962FE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63" y="2625169"/>
              <a:ext cx="6737407" cy="27522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149156-95A0-4C9C-8059-FB7634C9BBBB}"/>
                </a:ext>
              </a:extLst>
            </p:cNvPr>
            <p:cNvSpPr/>
            <p:nvPr/>
          </p:nvSpPr>
          <p:spPr>
            <a:xfrm>
              <a:off x="514871" y="2941014"/>
              <a:ext cx="127132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AB5635-18DB-4F0D-84AC-77FD5FED730B}"/>
                </a:ext>
              </a:extLst>
            </p:cNvPr>
            <p:cNvSpPr/>
            <p:nvPr/>
          </p:nvSpPr>
          <p:spPr>
            <a:xfrm>
              <a:off x="3347301" y="4812883"/>
              <a:ext cx="274869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8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C002-4D9A-4605-9174-488EFA54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關於資料庫使用者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B8467-4B11-4D1F-A4AE-038B76AC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管理誰有權限使用這個資料庫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系網有一</a:t>
            </a:r>
            <a:r>
              <a:rPr lang="zh-TW" altLang="en-US" u="sng" dirty="0"/>
              <a:t>權限最高</a:t>
            </a:r>
            <a:r>
              <a:rPr lang="zh-TW" altLang="en-US" dirty="0"/>
              <a:t>、</a:t>
            </a:r>
            <a:r>
              <a:rPr lang="zh-TW" altLang="en-US" u="sng" dirty="0"/>
              <a:t>能操作所有資料庫</a:t>
            </a:r>
            <a:r>
              <a:rPr lang="zh-TW" altLang="en-US" dirty="0"/>
              <a:t> 使用者：</a:t>
            </a:r>
            <a:r>
              <a:rPr lang="en-US" altLang="zh-TW" dirty="0"/>
              <a:t>root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新資料庫建立後，</a:t>
            </a:r>
            <a:r>
              <a:rPr lang="en-US" altLang="zh-TW" dirty="0"/>
              <a:t>root</a:t>
            </a:r>
            <a:r>
              <a:rPr lang="zh-TW" altLang="en-US" dirty="0"/>
              <a:t> 不必額外設定即能使用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因此</a:t>
            </a:r>
            <a:r>
              <a:rPr lang="en-US" altLang="zh-TW" dirty="0"/>
              <a:t>…</a:t>
            </a:r>
            <a:r>
              <a:rPr lang="zh-TW" altLang="en-US" dirty="0"/>
              <a:t> 可以不必特定新增使用者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u="sng" dirty="0"/>
              <a:t>新增指定資料庫的使用者</a:t>
            </a:r>
            <a:r>
              <a:rPr lang="zh-TW" altLang="en-US" dirty="0"/>
              <a:t>方式參考投影片 </a:t>
            </a:r>
            <a:r>
              <a:rPr lang="en-US" altLang="zh-TW" dirty="0"/>
              <a:t>9-14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FEEB356-9CAB-4501-ABCB-DBC33D9944A0}"/>
              </a:ext>
            </a:extLst>
          </p:cNvPr>
          <p:cNvGrpSpPr/>
          <p:nvPr/>
        </p:nvGrpSpPr>
        <p:grpSpPr>
          <a:xfrm>
            <a:off x="350598" y="689520"/>
            <a:ext cx="8383170" cy="5713950"/>
            <a:chOff x="599076" y="639824"/>
            <a:chExt cx="8383170" cy="571395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3447049-B76A-44ED-B483-8F36DA40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76" y="742766"/>
              <a:ext cx="8383170" cy="561100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00691D-19B1-495B-BC05-A2B41A659A06}"/>
                </a:ext>
              </a:extLst>
            </p:cNvPr>
            <p:cNvSpPr/>
            <p:nvPr/>
          </p:nvSpPr>
          <p:spPr>
            <a:xfrm>
              <a:off x="5149817" y="883817"/>
              <a:ext cx="1005817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768E16-426B-44BE-82FF-6B8C19736C4E}"/>
                </a:ext>
              </a:extLst>
            </p:cNvPr>
            <p:cNvSpPr/>
            <p:nvPr/>
          </p:nvSpPr>
          <p:spPr>
            <a:xfrm>
              <a:off x="3076526" y="5791728"/>
              <a:ext cx="1211226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D8B7CF-3660-46B7-80F8-4FC0C5C40C69}"/>
                </a:ext>
              </a:extLst>
            </p:cNvPr>
            <p:cNvSpPr/>
            <p:nvPr/>
          </p:nvSpPr>
          <p:spPr>
            <a:xfrm>
              <a:off x="670583" y="639824"/>
              <a:ext cx="2042800" cy="4037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7E9F5A-648E-44E0-BC38-376555F6E01C}"/>
              </a:ext>
            </a:extLst>
          </p:cNvPr>
          <p:cNvSpPr txBox="1"/>
          <p:nvPr/>
        </p:nvSpPr>
        <p:spPr>
          <a:xfrm>
            <a:off x="8984975" y="2156791"/>
            <a:ext cx="260840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參照官網的作法步驟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回到首頁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選擇「使用者帳號」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新增使用者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9C346B-8C64-4E51-8242-D231DBF98A7A}"/>
              </a:ext>
            </a:extLst>
          </p:cNvPr>
          <p:cNvSpPr txBox="1"/>
          <p:nvPr/>
        </p:nvSpPr>
        <p:spPr>
          <a:xfrm>
            <a:off x="350598" y="1869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05AF6B-CFAF-497D-B817-7920734234E2}"/>
              </a:ext>
            </a:extLst>
          </p:cNvPr>
          <p:cNvSpPr txBox="1"/>
          <p:nvPr/>
        </p:nvSpPr>
        <p:spPr>
          <a:xfrm>
            <a:off x="4806642" y="50689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1F0578-EEE9-43AB-BF4F-97823DD29749}"/>
              </a:ext>
            </a:extLst>
          </p:cNvPr>
          <p:cNvSpPr txBox="1"/>
          <p:nvPr/>
        </p:nvSpPr>
        <p:spPr>
          <a:xfrm>
            <a:off x="3668660" y="54206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9B0F6C-77B5-4041-AF95-E7EF74E73EED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713</Words>
  <Application>Microsoft Office PowerPoint</Application>
  <PresentationFormat>寬螢幕</PresentationFormat>
  <Paragraphs>121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在系網虛擬目錄下 新增wordpress網站</vt:lpstr>
      <vt:lpstr>大綱（步驟）說明</vt:lpstr>
      <vt:lpstr>新增一個 wordpress 網站儲存資料所需的資料庫</vt:lpstr>
      <vt:lpstr>phpMyAdmin 簡單介紹</vt:lpstr>
      <vt:lpstr>利用 phpMyAdmin 開啟一資料庫</vt:lpstr>
      <vt:lpstr>PowerPoint 簡報</vt:lpstr>
      <vt:lpstr>開新資料庫（參考 wordpress 官方教學）</vt:lpstr>
      <vt:lpstr>關於資料庫使用者…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到目前為止應該要擁有：</vt:lpstr>
      <vt:lpstr>新增一個 wordpress 網站</vt:lpstr>
      <vt:lpstr>專案初始化</vt:lpstr>
      <vt:lpstr>連接 wordpress 網站與資料庫</vt:lpstr>
      <vt:lpstr>製作 wp-config.php</vt:lpstr>
      <vt:lpstr>編輯 wp-config.php</vt:lpstr>
      <vt:lpstr>到目前為止已完成：</vt:lpstr>
      <vt:lpstr>至 IIS 站台新增虛擬目錄與對應之 wordpress 網站</vt:lpstr>
      <vt:lpstr>進入遠端桌面，打開 IIS</vt:lpstr>
      <vt:lpstr>兩站台的差異</vt:lpstr>
      <vt:lpstr>新增在 DTD_MainWeb 的虛擬目錄</vt:lpstr>
      <vt:lpstr>新增虛擬目錄</vt:lpstr>
      <vt:lpstr>最後，大功告成！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Adress</dc:creator>
  <cp:lastModifiedBy>Adress</cp:lastModifiedBy>
  <cp:revision>58</cp:revision>
  <dcterms:created xsi:type="dcterms:W3CDTF">2021-06-22T03:23:22Z</dcterms:created>
  <dcterms:modified xsi:type="dcterms:W3CDTF">2021-06-22T07:03:11Z</dcterms:modified>
</cp:coreProperties>
</file>