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6"/>
  </p:normalViewPr>
  <p:slideViewPr>
    <p:cSldViewPr snapToGrid="0" snapToObjects="1" showGuides="1">
      <p:cViewPr varScale="1">
        <p:scale>
          <a:sx n="102" d="100"/>
          <a:sy n="102" d="100"/>
        </p:scale>
        <p:origin x="7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56EE4-33C8-3F48-AA08-15F362E71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267650-E292-1045-A21C-28F5D1B5C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49A1CC-1D26-DD40-886A-885A83D2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0FDF-FE52-F74E-BA76-053D98FEB83B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3F1814-3FA4-A74F-A4BB-8CA49327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19948C-C36F-A146-8279-52930723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95EB-6CEA-054F-AAA3-A5AEAEB2CA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336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7D792F-80AF-A649-BD16-74A22191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963F83-8C6B-9746-8F25-07331C458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6FBD29-955A-0847-BA67-26C42D0B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0FDF-FE52-F74E-BA76-053D98FEB83B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EE9408-5895-1A49-82B0-861869EC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96F321-5B73-1044-A333-1733F3B9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95EB-6CEA-054F-AAA3-A5AEAEB2CA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6874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DFD1DAF-06B2-344E-A27C-645DD29B0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1BFD46-CD4C-8A4D-9784-B222A06A8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AEC467-5320-5346-98A0-C4A47590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0FDF-FE52-F74E-BA76-053D98FEB83B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95DFFD-0332-174D-A015-7FC93621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E26C2C-A00B-DB48-85E5-EE6B5629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95EB-6CEA-054F-AAA3-A5AEAEB2CA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145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E13ED-2450-1B49-A27D-B50582F4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BC931-EB17-9A44-BB53-63D2B57F0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F11C5-9265-764C-821F-6BF02D7A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0FDF-FE52-F74E-BA76-053D98FEB83B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1C8746-7F24-BF42-9E31-ECF3EE41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E94D7B-E194-6742-8228-5BCF8F81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95EB-6CEA-054F-AAA3-A5AEAEB2CA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535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24BE31-C573-7149-8A58-7CB449D9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AB2542-0ECC-C845-AA23-2701F2FF1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E6B3F8-53CE-0348-AB29-FFE0B3E4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0FDF-FE52-F74E-BA76-053D98FEB83B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DA1B71-217E-9445-A8C2-36EEE6FC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6AEED8-4065-D84D-AACB-F7D64C30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95EB-6CEA-054F-AAA3-A5AEAEB2CA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590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37FA0-ADE2-6C43-BB2C-B59DAC14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52A6E-1EED-A84B-A87F-8185358A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E3C3D1-8736-C443-8217-96E902ADD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BE185F-B292-7A41-9235-3B063967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0FDF-FE52-F74E-BA76-053D98FEB83B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6341B1-3FFA-6F49-991C-4768589B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C191A8-864F-3A43-A5C2-9742A75C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95EB-6CEA-054F-AAA3-A5AEAEB2CA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502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C90160-8433-804A-B574-34FDF60E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EA8DEB-BC3C-7240-94B2-5436402FB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5F8C7E-EAE1-9048-824D-7470766C9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3B9C76-ED9C-8741-B8C3-6C3A45106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7D33FD-5E16-DA40-8E8A-D2E4C995D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4D3C34-5198-0542-9F29-66FB303A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0FDF-FE52-F74E-BA76-053D98FEB83B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39035D-DAC2-5B42-8F15-AB241D50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A8631D-0027-0F45-BEF4-9B5AC16C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95EB-6CEA-054F-AAA3-A5AEAEB2CA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686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F78F3-BDEC-034F-AAC9-DB6EF7DC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91FEBC2-7EFE-A441-9EA1-CA3D8BEC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0FDF-FE52-F74E-BA76-053D98FEB83B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6FA5FD-DAEB-504B-AA2E-91BD1077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8A6901-ACEF-0B49-AE43-0B9C6020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95EB-6CEA-054F-AAA3-A5AEAEB2CA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469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FAAB35F-FC79-5D48-8531-5C41F9D4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0FDF-FE52-F74E-BA76-053D98FEB83B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53EFC0-840C-894B-B661-03A7E796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2B501E-1071-0349-9120-B18FC3ED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95EB-6CEA-054F-AAA3-A5AEAEB2CA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34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17FEC5-54CF-3B4C-87D7-22750B6F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94950D-8BD5-234B-8955-BD23596DA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0C442D-388B-0340-9D69-C01A129FB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DC95D0-FB9E-D94C-AEEB-49446A38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0FDF-FE52-F74E-BA76-053D98FEB83B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06EFF5-98A7-E742-BADD-366B3DB5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784FF5-81FE-554E-B60B-64CA213A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95EB-6CEA-054F-AAA3-A5AEAEB2CA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508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9C5F1-400A-154F-9B50-88AA8D0D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E7264D4-5161-5940-A157-A2B7A1DF1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859131-FC80-C74F-AB24-53550C502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E6DE0B-19C6-C74A-A787-CA044751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00FDF-FE52-F74E-BA76-053D98FEB83B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036968-130F-D643-864F-9E005240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1F5CB8-47DC-CD48-9C82-B08DAEF6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95EB-6CEA-054F-AAA3-A5AEAEB2CA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6999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F94D19-7153-CC4B-9348-24A2E5A1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C37DFD-8AB5-4041-8F41-CE2322A01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C3F1F8-D1F6-D647-9B1C-9E1AD15A3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00FDF-FE52-F74E-BA76-053D98FEB83B}" type="datetimeFigureOut">
              <a:rPr kumimoji="1" lang="zh-TW" altLang="en-US" smtClean="0"/>
              <a:t>2021/5/31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CE9D39-9F5D-844D-BFC7-525A246B4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8CCC80-C439-5B43-8DDE-6AA7F43EA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195EB-6CEA-054F-AAA3-A5AEAEB2CA3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091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mza-Liaqat1/bootcamp_react-app/blob/master/.github/workflows/auto_deploy.yml?fbclid=IwAR1IudOAwpwfcJT6gAnzTfL7GlF8cOT1yfW46oyqpOjGUHf3DLHbqWv-wKY#L9" TargetMode="External"/><Relationship Id="rId2" Type="http://schemas.openxmlformats.org/officeDocument/2006/relationships/hyperlink" Target="https://create-react-app.dev/docs/deploym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avisht/deploy-via-surge.sh-github-action-template?fbclid=IwAR20_tsgXYj8M8mgJGjYEk690jmD3iXMPn3Zx6hjsg98QnGFINzTdtpvId0" TargetMode="External"/><Relationship Id="rId4" Type="http://schemas.openxmlformats.org/officeDocument/2006/relationships/hyperlink" Target="https://dev.to/wulforr/deploying-react-app-on-surge-using-github-actions-4036?fbclid=IwAR0yR6Srf-gl4NO12d7W1NzRjDN83LfVXmhRZ0IOvQd6fCY2n3EOYb6LBp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B336F-C5B5-C745-9872-0A3E49940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CD with Surge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1F774F-41FB-CA47-96CC-2264C982B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4620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900AA-273E-3E4E-BE43-788C4739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設定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github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actions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所需要的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secrets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D6E34-C2CE-574C-A550-2E8292D8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位置：專案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github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&gt; Settings &gt; Secrets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A5B592-ACCF-1540-8E64-C2E1DCB12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72" t="67808" r="3923"/>
          <a:stretch/>
        </p:blipFill>
        <p:spPr>
          <a:xfrm>
            <a:off x="1609730" y="4485574"/>
            <a:ext cx="4818744" cy="1079046"/>
          </a:xfrm>
          <a:prstGeom prst="rect">
            <a:avLst/>
          </a:prstGeom>
        </p:spPr>
      </p:pic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E991E7E3-BA8E-A349-BF82-6D7CF60113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561"/>
          <a:stretch/>
        </p:blipFill>
        <p:spPr>
          <a:xfrm>
            <a:off x="1259114" y="3220019"/>
            <a:ext cx="9075057" cy="94715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900E32C-5A81-8049-B353-14FBDB0709FC}"/>
              </a:ext>
            </a:extLst>
          </p:cNvPr>
          <p:cNvSpPr/>
          <p:nvPr/>
        </p:nvSpPr>
        <p:spPr>
          <a:xfrm>
            <a:off x="7590972" y="3509951"/>
            <a:ext cx="2583542" cy="79216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肘形接點 9">
            <a:extLst>
              <a:ext uri="{FF2B5EF4-FFF2-40B4-BE49-F238E27FC236}">
                <a16:creationId xmlns:a16="http://schemas.microsoft.com/office/drawing/2014/main" id="{0E43EF33-929E-9A4F-AC78-27B793CB389F}"/>
              </a:ext>
            </a:extLst>
          </p:cNvPr>
          <p:cNvCxnSpPr>
            <a:stCxn id="8" idx="2"/>
          </p:cNvCxnSpPr>
          <p:nvPr/>
        </p:nvCxnSpPr>
        <p:spPr>
          <a:xfrm rot="5400000">
            <a:off x="7237638" y="3492951"/>
            <a:ext cx="835943" cy="2454269"/>
          </a:xfrm>
          <a:prstGeom prst="bentConnector2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64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AF0D87-415C-F74D-B760-E2F2C207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關鍵字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B4A19E-24CA-144E-8122-CD1BB45F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Github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Actions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Surge – Deploying continuously using 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Github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Actions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641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AF0D87-415C-F74D-B760-E2F2C207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參考資料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B4A19E-24CA-144E-8122-CD1BB45F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https://create-react-app.dev/docs/deployment/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00000"/>
              </a:lnSpc>
            </a:pP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https://github.com/Hamza-Liaqat1/bootcamp_react-app/blob/master/.github/workflows/auto_deploy.yml?fbclid=IwAR1IudOAwpwfcJT6gAnzTfL7GlF8cOT1yfW46oyqpOjGUHf3DLHbqWv-wKY#L9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4"/>
              </a:rPr>
              <a:t>https://dev.to/wulforr/deploying-react-app-on-surge-using-github-actions-4036?fbclid=IwAR0yR6Srf-gl4NO12d7W1NzRjDN83LfVXmhRZ0IOvQd6fCY2n3EOYb6LBpE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5"/>
              </a:rPr>
              <a:t>https://github.com/yavisht/deploy-via-surge.sh-github-action-template?fbclid=IwAR20_tsgXYj8M8mgJGjYEk690jmD3iXMPn3Zx6hjsg98QnGFINzTdtpvId0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392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C3E5D-9611-A243-9974-D8A1ACBC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設置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github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actions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E3BD4D-AD36-CA46-9D17-69AB38931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7203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AF0D87-415C-F74D-B760-E2F2C207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方式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透過配置以下文件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B4A19E-24CA-144E-8122-CD1BB45F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專案根目錄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/.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github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/workflows/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XXXXX.yml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6938B9-E074-7040-9291-A14C6EFBF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0437"/>
            <a:ext cx="9046817" cy="36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8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B07C384-802D-A047-9DAE-8641FE848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4163" y="93683"/>
            <a:ext cx="6597837" cy="6764317"/>
          </a:xfr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3AF0D87-415C-F74D-B760-E2F2C207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文件內容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9D5455B-E7D2-B74F-ACC6-596FB5AAB807}"/>
              </a:ext>
            </a:extLst>
          </p:cNvPr>
          <p:cNvSpPr txBox="1"/>
          <p:nvPr/>
        </p:nvSpPr>
        <p:spPr>
          <a:xfrm>
            <a:off x="838200" y="1886710"/>
            <a:ext cx="3265638" cy="2222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決定觸發條件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steps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依序執行的指令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name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這個指令的名稱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run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要執行的指令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9A88BA-ADDF-CE49-98F9-3A71A9FF3086}"/>
              </a:ext>
            </a:extLst>
          </p:cNvPr>
          <p:cNvSpPr/>
          <p:nvPr/>
        </p:nvSpPr>
        <p:spPr>
          <a:xfrm>
            <a:off x="5447793" y="872325"/>
            <a:ext cx="5922460" cy="7047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A4B13B-F391-0545-900C-4C33488676B2}"/>
              </a:ext>
            </a:extLst>
          </p:cNvPr>
          <p:cNvSpPr/>
          <p:nvPr/>
        </p:nvSpPr>
        <p:spPr>
          <a:xfrm>
            <a:off x="5447793" y="3941325"/>
            <a:ext cx="6225761" cy="28665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327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AF0D87-415C-F74D-B760-E2F2C207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文件內容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-surge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83DFED9-2841-6749-8354-6D62EDE64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561"/>
          <a:stretch/>
        </p:blipFill>
        <p:spPr>
          <a:xfrm>
            <a:off x="838200" y="3022095"/>
            <a:ext cx="10400061" cy="1085448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9D5455B-E7D2-B74F-ACC6-596FB5AAB807}"/>
              </a:ext>
            </a:extLst>
          </p:cNvPr>
          <p:cNvSpPr txBox="1"/>
          <p:nvPr/>
        </p:nvSpPr>
        <p:spPr>
          <a:xfrm>
            <a:off x="838200" y="2075994"/>
            <a:ext cx="4576894" cy="560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前面執行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build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指令，產生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build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資料夾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1EC4C3A-8E55-874F-8161-25F7B2B4C8ED}"/>
              </a:ext>
            </a:extLst>
          </p:cNvPr>
          <p:cNvSpPr txBox="1"/>
          <p:nvPr/>
        </p:nvSpPr>
        <p:spPr>
          <a:xfrm>
            <a:off x="2921000" y="4212451"/>
            <a:ext cx="1172029" cy="166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選擇部署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build </a:t>
            </a:r>
            <a:b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資料夾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D09CA0E-CE7D-C246-AE78-B96EF32E7496}"/>
              </a:ext>
            </a:extLst>
          </p:cNvPr>
          <p:cNvSpPr txBox="1"/>
          <p:nvPr/>
        </p:nvSpPr>
        <p:spPr>
          <a:xfrm>
            <a:off x="4829078" y="4212451"/>
            <a:ext cx="2065207" cy="560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要部署到的網域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E97643C-EC85-974C-8118-1E9B6CA4E087}"/>
              </a:ext>
            </a:extLst>
          </p:cNvPr>
          <p:cNvSpPr txBox="1"/>
          <p:nvPr/>
        </p:nvSpPr>
        <p:spPr>
          <a:xfrm>
            <a:off x="8435878" y="4212451"/>
            <a:ext cx="2065207" cy="1114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token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透過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github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設置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右大括弧 2">
            <a:extLst>
              <a:ext uri="{FF2B5EF4-FFF2-40B4-BE49-F238E27FC236}">
                <a16:creationId xmlns:a16="http://schemas.microsoft.com/office/drawing/2014/main" id="{A830EE66-DC8D-8F4C-B5D6-3EDCEED40B80}"/>
              </a:ext>
            </a:extLst>
          </p:cNvPr>
          <p:cNvSpPr/>
          <p:nvPr/>
        </p:nvSpPr>
        <p:spPr>
          <a:xfrm rot="5400000">
            <a:off x="3257055" y="3785961"/>
            <a:ext cx="441221" cy="70203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5F015238-E3C9-A64A-9A39-679D70844C6C}"/>
              </a:ext>
            </a:extLst>
          </p:cNvPr>
          <p:cNvSpPr/>
          <p:nvPr/>
        </p:nvSpPr>
        <p:spPr>
          <a:xfrm rot="5400000">
            <a:off x="5414012" y="2515985"/>
            <a:ext cx="441220" cy="32760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76AA88C6-8B96-2A43-A305-85B2FB84B0B0}"/>
              </a:ext>
            </a:extLst>
          </p:cNvPr>
          <p:cNvSpPr/>
          <p:nvPr/>
        </p:nvSpPr>
        <p:spPr>
          <a:xfrm rot="5400000">
            <a:off x="9050390" y="2408979"/>
            <a:ext cx="441220" cy="34560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929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C3E5D-9611-A243-9974-D8A1ACBC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設置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CN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github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secrets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E3BD4D-AD36-CA46-9D17-69AB38931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206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900AA-273E-3E4E-BE43-788C4739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設定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github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actions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所需要的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secrets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D6E34-C2CE-574C-A550-2E8292D8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位置：專案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github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&gt; Settings &gt; Secrets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A5B592-ACCF-1540-8E64-C2E1DCB12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0356"/>
            <a:ext cx="8421914" cy="404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8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189</Words>
  <Application>Microsoft Macintosh PowerPoint</Application>
  <PresentationFormat>寬螢幕</PresentationFormat>
  <Paragraphs>27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Microsoft JhengHei</vt:lpstr>
      <vt:lpstr>Arial</vt:lpstr>
      <vt:lpstr>Calibri</vt:lpstr>
      <vt:lpstr>Calibri Light</vt:lpstr>
      <vt:lpstr>Office 佈景主題</vt:lpstr>
      <vt:lpstr>CD with Surge</vt:lpstr>
      <vt:lpstr>關鍵字</vt:lpstr>
      <vt:lpstr>參考資料</vt:lpstr>
      <vt:lpstr>設置 github actions</vt:lpstr>
      <vt:lpstr>方式-透過配置以下文件</vt:lpstr>
      <vt:lpstr>文件內容</vt:lpstr>
      <vt:lpstr>文件內容-surge</vt:lpstr>
      <vt:lpstr>設置 github secrets</vt:lpstr>
      <vt:lpstr>設定 github actions 所需要的 secrets</vt:lpstr>
      <vt:lpstr>設定 github actions 所需要的 secrets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 with Surge</dc:title>
  <dc:creator>Microsoft Office User</dc:creator>
  <cp:lastModifiedBy>Microsoft Office User</cp:lastModifiedBy>
  <cp:revision>13</cp:revision>
  <dcterms:created xsi:type="dcterms:W3CDTF">2021-05-30T10:33:48Z</dcterms:created>
  <dcterms:modified xsi:type="dcterms:W3CDTF">2021-05-31T12:14:44Z</dcterms:modified>
</cp:coreProperties>
</file>