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405"/>
  </p:normalViewPr>
  <p:slideViewPr>
    <p:cSldViewPr snapToGrid="0" snapToObjects="1" showGuides="1">
      <p:cViewPr varScale="1">
        <p:scale>
          <a:sx n="102" d="100"/>
          <a:sy n="102" d="100"/>
        </p:scale>
        <p:origin x="192" y="712"/>
      </p:cViewPr>
      <p:guideLst>
        <p:guide orient="horz" pos="2137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A41716-F3ED-454F-A0DE-F4C49E9B5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E40676F-4062-0B48-AFBF-DF8C526935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2A5B16-E6C4-3843-860B-BA2632D0C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3CE3-0D8B-6046-9BBF-ECE8E5662A67}" type="datetimeFigureOut">
              <a:rPr kumimoji="1" lang="zh-TW" altLang="en-US" smtClean="0"/>
              <a:t>2021/6/17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DA68A2-CB6F-A54D-9BDF-A2CB5BB6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74FF02-1F1C-8B4B-B9A1-C9160A926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08EC-7ED0-024F-BAFC-1925E78E71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48885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937159-0B3F-934B-BCD6-0682A2755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C2240C1-E5BB-D04E-B9E9-7BCBA4B81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5317CF-5A1D-3248-B15B-6661F3503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3CE3-0D8B-6046-9BBF-ECE8E5662A67}" type="datetimeFigureOut">
              <a:rPr kumimoji="1" lang="zh-TW" altLang="en-US" smtClean="0"/>
              <a:t>2021/6/17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36D765-4793-8848-B210-13EE85EE1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485129-D582-6445-90B3-8765D3B16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08EC-7ED0-024F-BAFC-1925E78E71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73293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BE02F91-E229-E24D-8A4C-7719FFB2B3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BAF4E5F-BB25-7749-89C2-0C55A92B9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E92B97-6B2C-C64A-8CD5-6E87FC9F6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3CE3-0D8B-6046-9BBF-ECE8E5662A67}" type="datetimeFigureOut">
              <a:rPr kumimoji="1" lang="zh-TW" altLang="en-US" smtClean="0"/>
              <a:t>2021/6/17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88F741-746F-6643-8E1A-83755C725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4322A8-46E4-E44E-B881-AD0A7EF89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08EC-7ED0-024F-BAFC-1925E78E71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38728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A12C4E-EDC7-E549-8777-1AA8CE510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78FB0D-EB31-DA43-9A66-CBFBE520E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E00551-C761-B842-B21B-787B11FE6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3CE3-0D8B-6046-9BBF-ECE8E5662A67}" type="datetimeFigureOut">
              <a:rPr kumimoji="1" lang="zh-TW" altLang="en-US" smtClean="0"/>
              <a:t>2021/6/17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0D82E3-0096-0F40-930F-6FC89D2C8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4070E6-9A2B-A24E-92B3-6CC3B8667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08EC-7ED0-024F-BAFC-1925E78E71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21662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4C6B2C-2F7C-5B43-8DE3-01BE8BEF9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04B2C27-57BF-4246-B101-5B7F088C1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22A77B-4A5E-3046-A0AD-9C08DFA87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3CE3-0D8B-6046-9BBF-ECE8E5662A67}" type="datetimeFigureOut">
              <a:rPr kumimoji="1" lang="zh-TW" altLang="en-US" smtClean="0"/>
              <a:t>2021/6/17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DA4391-9702-EE41-A269-E95FF8E34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6C9140-0715-F641-B577-C01B93710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08EC-7ED0-024F-BAFC-1925E78E71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47255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3EE2D9-E82C-2B4C-8986-40AF43CC5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25801E-03DA-D247-9C09-4DBE74CD46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A25AB4E-85DB-2A4E-A62F-292F2BD22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A27C395-6D75-B54F-9535-FFA80484F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3CE3-0D8B-6046-9BBF-ECE8E5662A67}" type="datetimeFigureOut">
              <a:rPr kumimoji="1" lang="zh-TW" altLang="en-US" smtClean="0"/>
              <a:t>2021/6/17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FB37F7A-09B1-CF4A-B9A0-23EBB7E73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32078E3-9B3A-1849-B76F-A5C4CEF65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08EC-7ED0-024F-BAFC-1925E78E71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25157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BBAFEF-14D7-4240-90CC-C237D74A3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1BEE00B-AB96-444D-8DEE-B68128C90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C87C797-9758-D04C-9E25-8AC7DBA42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3D5BA57-099A-D847-A36D-53C75B5300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B0102FE-8D9B-2247-95E8-781E58F1CA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D50C38B-B839-B348-BFAC-A9615B42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3CE3-0D8B-6046-9BBF-ECE8E5662A67}" type="datetimeFigureOut">
              <a:rPr kumimoji="1" lang="zh-TW" altLang="en-US" smtClean="0"/>
              <a:t>2021/6/17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B1E4103-BF09-9C46-8464-F3D69A2C9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62A26CB-F2C6-A646-BF57-E5024B08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08EC-7ED0-024F-BAFC-1925E78E71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10277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5363ED-8D00-7849-80FC-CEB9A4B98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292F047-1F75-F049-8D88-135DD3A0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3CE3-0D8B-6046-9BBF-ECE8E5662A67}" type="datetimeFigureOut">
              <a:rPr kumimoji="1" lang="zh-TW" altLang="en-US" smtClean="0"/>
              <a:t>2021/6/17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61A0D1C-8F9A-824C-BC11-713B24FBE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A1C791E-F93E-5A4F-94E1-76DED0B77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08EC-7ED0-024F-BAFC-1925E78E71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62728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2D673FF-A907-6F4E-ABDC-AAB2F8437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3CE3-0D8B-6046-9BBF-ECE8E5662A67}" type="datetimeFigureOut">
              <a:rPr kumimoji="1" lang="zh-TW" altLang="en-US" smtClean="0"/>
              <a:t>2021/6/17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D2ED7D9-8F24-314E-8F85-C4942E2B9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44AA0E9-1068-4B46-9831-31269AC36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08EC-7ED0-024F-BAFC-1925E78E71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33540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EDF505-4565-BD40-829C-323B32709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73FFB3-1D8C-EE4C-97A4-E198DBDDD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85EAD95-C1A7-594D-8D56-A2D821139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1BA3617-D36F-D043-B883-0532BB39F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3CE3-0D8B-6046-9BBF-ECE8E5662A67}" type="datetimeFigureOut">
              <a:rPr kumimoji="1" lang="zh-TW" altLang="en-US" smtClean="0"/>
              <a:t>2021/6/17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31AAD06-3DBA-824E-A321-935467851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F2ADC65-C008-9243-9F38-445BEF506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08EC-7ED0-024F-BAFC-1925E78E71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31109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146F1C-D160-654D-B7C5-AAF62DE23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19BFEB9-79AA-A24E-9739-BAAE1684D5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96E0A08-A916-8E43-98FA-D77C6523F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7FF5A7D-FB1D-754C-AD29-79FC86BDA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3CE3-0D8B-6046-9BBF-ECE8E5662A67}" type="datetimeFigureOut">
              <a:rPr kumimoji="1" lang="zh-TW" altLang="en-US" smtClean="0"/>
              <a:t>2021/6/17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51A634E-C62E-F34C-8A6F-8CB85DC53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2AF19D4-1FE7-C34A-97CA-36CCEA77B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08EC-7ED0-024F-BAFC-1925E78E71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59171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40E97DC-9E0D-304A-99EE-A5D43C2C7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CFE1588-D7D1-1046-A638-B04038C9F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B2C426-CB1B-5144-A925-7A130703D0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93CE3-0D8B-6046-9BBF-ECE8E5662A67}" type="datetimeFigureOut">
              <a:rPr kumimoji="1" lang="zh-TW" altLang="en-US" smtClean="0"/>
              <a:t>2021/6/17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CB6C78-ABEA-DF45-A70E-64DC7B3063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AC6C38-74FA-3849-801C-8FCF6EBA5D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908EC-7ED0-024F-BAFC-1925E78E71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10308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0BE59BC5-ABB0-D142-9C3C-73AD844CC2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專案統一書寫風格</a:t>
            </a: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4748168A-D3D6-A447-8726-6A07F2C7BC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</a:rPr>
              <a:t>Eslint+Stylelint+Prettier</a:t>
            </a:r>
            <a:endParaRPr lang="zh-TW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640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1E3F1D-795A-2544-8DA1-D6D619617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Eslint</a:t>
            </a:r>
            <a:r>
              <a:rPr kumimoji="1" lang="en-US" altLang="zh-TW" dirty="0"/>
              <a:t> </a:t>
            </a:r>
            <a:r>
              <a:rPr kumimoji="1" lang="zh-CN" altLang="en-US" dirty="0"/>
              <a:t>相關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28609B-590A-604B-8024-DE3E6BFDA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kumimoji="1" lang="en-US" altLang="zh-TW" dirty="0" err="1"/>
              <a:t>eslint</a:t>
            </a:r>
            <a:endParaRPr kumimoji="1" lang="en-US" altLang="zh-TW" dirty="0"/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en" altLang="zh-TW" dirty="0"/>
              <a:t>JavaScript </a:t>
            </a:r>
            <a:r>
              <a:rPr kumimoji="1" lang="zh-TW" altLang="en-US" dirty="0"/>
              <a:t>和 </a:t>
            </a:r>
            <a:r>
              <a:rPr kumimoji="1" lang="en" altLang="zh-TW" dirty="0"/>
              <a:t>JSX </a:t>
            </a:r>
            <a:r>
              <a:rPr kumimoji="1" lang="zh-TW" altLang="en-US" dirty="0"/>
              <a:t>檢查工具</a:t>
            </a:r>
            <a:endParaRPr kumimoji="1" lang="en-US" altLang="zh-TW" dirty="0"/>
          </a:p>
          <a:p>
            <a:pPr>
              <a:lnSpc>
                <a:spcPct val="150000"/>
              </a:lnSpc>
            </a:pPr>
            <a:r>
              <a:rPr kumimoji="1" lang="en" altLang="zh-TW" dirty="0" err="1"/>
              <a:t>eslint</a:t>
            </a:r>
            <a:r>
              <a:rPr kumimoji="1" lang="en" altLang="zh-TW" dirty="0"/>
              <a:t>-config-prettier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zh-TW" altLang="en-US" dirty="0"/>
              <a:t>禁用所有與格式相關的 </a:t>
            </a:r>
            <a:r>
              <a:rPr kumimoji="1" lang="en" altLang="zh-TW" dirty="0" err="1"/>
              <a:t>Eslint</a:t>
            </a:r>
            <a:r>
              <a:rPr kumimoji="1" lang="en" altLang="zh-TW" dirty="0"/>
              <a:t> </a:t>
            </a:r>
            <a:r>
              <a:rPr kumimoji="1" lang="zh-TW" altLang="en-US" dirty="0"/>
              <a:t>規則，</a:t>
            </a:r>
            <a:r>
              <a:rPr kumimoji="1" lang="zh-TW" altLang="en-US" u="sng" dirty="0"/>
              <a:t>解決 </a:t>
            </a:r>
            <a:r>
              <a:rPr kumimoji="1" lang="en" altLang="zh-TW" u="sng" dirty="0"/>
              <a:t>Prettier </a:t>
            </a:r>
            <a:r>
              <a:rPr kumimoji="1" lang="zh-TW" altLang="en-US" u="sng" dirty="0"/>
              <a:t>與 </a:t>
            </a:r>
            <a:r>
              <a:rPr kumimoji="1" lang="en" altLang="zh-TW" u="sng" dirty="0" err="1"/>
              <a:t>Eslint</a:t>
            </a:r>
            <a:r>
              <a:rPr kumimoji="1" lang="en" altLang="zh-TW" u="sng" dirty="0"/>
              <a:t> </a:t>
            </a:r>
            <a:r>
              <a:rPr kumimoji="1" lang="zh-TW" altLang="en-US" u="sng" dirty="0"/>
              <a:t>規則衝突</a:t>
            </a:r>
            <a:endParaRPr kumimoji="1" lang="en-US" altLang="zh-TW" u="sng" dirty="0"/>
          </a:p>
          <a:p>
            <a:pPr>
              <a:lnSpc>
                <a:spcPct val="150000"/>
              </a:lnSpc>
            </a:pPr>
            <a:r>
              <a:rPr kumimoji="1" lang="en" altLang="zh-TW" dirty="0" err="1"/>
              <a:t>eslint</a:t>
            </a:r>
            <a:r>
              <a:rPr kumimoji="1" lang="en" altLang="zh-TW" dirty="0"/>
              <a:t>-plugin-prettier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zh-TW" altLang="en-US" dirty="0"/>
              <a:t>基於 </a:t>
            </a:r>
            <a:r>
              <a:rPr kumimoji="1" lang="en" altLang="zh-TW" dirty="0"/>
              <a:t>Prettier </a:t>
            </a:r>
            <a:r>
              <a:rPr kumimoji="1" lang="zh-TW" altLang="en-US" dirty="0"/>
              <a:t>程式碼風格的 </a:t>
            </a:r>
            <a:r>
              <a:rPr kumimoji="1" lang="en" altLang="zh-TW" dirty="0" err="1"/>
              <a:t>Eslint</a:t>
            </a:r>
            <a:r>
              <a:rPr kumimoji="1" lang="en" altLang="zh-TW" dirty="0"/>
              <a:t> </a:t>
            </a:r>
            <a:r>
              <a:rPr kumimoji="1" lang="zh-TW" altLang="en-US" dirty="0"/>
              <a:t>規則</a:t>
            </a:r>
            <a:endParaRPr kumimoji="1" lang="en-US" altLang="zh-TW" dirty="0"/>
          </a:p>
          <a:p>
            <a:pPr>
              <a:lnSpc>
                <a:spcPct val="150000"/>
              </a:lnSpc>
            </a:pPr>
            <a:r>
              <a:rPr kumimoji="1" lang="en" altLang="zh-TW" dirty="0" err="1"/>
              <a:t>eslint</a:t>
            </a:r>
            <a:r>
              <a:rPr kumimoji="1" lang="en" altLang="zh-TW" dirty="0"/>
              <a:t>-plugin-react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zh-CN" altLang="en-US" dirty="0"/>
              <a:t>基於</a:t>
            </a:r>
            <a:r>
              <a:rPr kumimoji="1" lang="zh-TW" altLang="en-US" dirty="0"/>
              <a:t> </a:t>
            </a:r>
            <a:r>
              <a:rPr kumimoji="1" lang="en-US" altLang="zh-TW" dirty="0"/>
              <a:t>React</a:t>
            </a:r>
            <a:r>
              <a:rPr kumimoji="1" lang="zh-TW" altLang="en-US" dirty="0"/>
              <a:t> 書寫特性的 </a:t>
            </a:r>
            <a:r>
              <a:rPr kumimoji="1" lang="en-US" altLang="zh-TW" dirty="0" err="1"/>
              <a:t>Eslint</a:t>
            </a:r>
            <a:r>
              <a:rPr kumimoji="1" lang="zh-TW" altLang="en-US" dirty="0"/>
              <a:t> 規則</a:t>
            </a:r>
            <a:r>
              <a:rPr kumimoji="1" lang="en-US" altLang="zh-TW" dirty="0"/>
              <a:t> 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3060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1E3F1D-795A-2544-8DA1-D6D619617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Stylelint</a:t>
            </a:r>
            <a:r>
              <a:rPr kumimoji="1" lang="en-US" altLang="zh-TW" dirty="0"/>
              <a:t> </a:t>
            </a:r>
            <a:r>
              <a:rPr kumimoji="1" lang="zh-CN" altLang="en-US" dirty="0"/>
              <a:t>相關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28609B-590A-604B-8024-DE3E6BFDA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kumimoji="1" lang="en-US" altLang="zh-TW" dirty="0" err="1"/>
              <a:t>stylelint</a:t>
            </a:r>
            <a:endParaRPr kumimoji="1" lang="en-US" altLang="zh-TW" dirty="0"/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en-US" altLang="zh-TW" dirty="0"/>
              <a:t>CSS </a:t>
            </a:r>
            <a:r>
              <a:rPr kumimoji="1" lang="zh-CN" altLang="en-US" dirty="0"/>
              <a:t>程式碼</a:t>
            </a:r>
            <a:r>
              <a:rPr kumimoji="1" lang="zh-TW" altLang="en-US" dirty="0"/>
              <a:t>檢查工具</a:t>
            </a:r>
            <a:endParaRPr kumimoji="1" lang="en-US" altLang="zh-TW" dirty="0"/>
          </a:p>
          <a:p>
            <a:pPr>
              <a:lnSpc>
                <a:spcPct val="150000"/>
              </a:lnSpc>
            </a:pPr>
            <a:r>
              <a:rPr kumimoji="1" lang="en" altLang="zh-TW" dirty="0" err="1"/>
              <a:t>stylelint</a:t>
            </a:r>
            <a:r>
              <a:rPr kumimoji="1" lang="en" altLang="zh-TW" dirty="0"/>
              <a:t>-config-prettier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zh-TW" altLang="en-US" dirty="0"/>
              <a:t>禁用所有與格式相關的 </a:t>
            </a:r>
            <a:r>
              <a:rPr kumimoji="1" lang="en-US" altLang="zh-TW" dirty="0" err="1"/>
              <a:t>Stylelint</a:t>
            </a:r>
            <a:r>
              <a:rPr kumimoji="1" lang="en" altLang="zh-TW" dirty="0"/>
              <a:t> </a:t>
            </a:r>
            <a:r>
              <a:rPr kumimoji="1" lang="zh-TW" altLang="en-US" dirty="0"/>
              <a:t>規則，</a:t>
            </a:r>
            <a:r>
              <a:rPr kumimoji="1" lang="zh-TW" altLang="en-US" u="sng" dirty="0"/>
              <a:t>解決 </a:t>
            </a:r>
            <a:r>
              <a:rPr kumimoji="1" lang="en" altLang="zh-TW" u="sng" dirty="0"/>
              <a:t>Prettier </a:t>
            </a:r>
            <a:r>
              <a:rPr kumimoji="1" lang="zh-TW" altLang="en-US" u="sng" dirty="0"/>
              <a:t>與 </a:t>
            </a:r>
            <a:r>
              <a:rPr kumimoji="1" lang="en" altLang="zh-TW" u="sng" dirty="0" err="1"/>
              <a:t>Stylelint</a:t>
            </a:r>
            <a:r>
              <a:rPr kumimoji="1" lang="en" altLang="zh-TW" u="sng" dirty="0"/>
              <a:t> </a:t>
            </a:r>
            <a:r>
              <a:rPr kumimoji="1" lang="zh-TW" altLang="en-US" u="sng" dirty="0"/>
              <a:t>規則衝突</a:t>
            </a:r>
            <a:endParaRPr kumimoji="1" lang="en-US" altLang="zh-TW" u="sng" dirty="0"/>
          </a:p>
          <a:p>
            <a:pPr>
              <a:lnSpc>
                <a:spcPct val="150000"/>
              </a:lnSpc>
            </a:pPr>
            <a:r>
              <a:rPr kumimoji="1" lang="en" altLang="zh-TW" dirty="0" err="1"/>
              <a:t>stylelint</a:t>
            </a:r>
            <a:r>
              <a:rPr kumimoji="1" lang="en" altLang="zh-TW" dirty="0"/>
              <a:t>-config-standard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zh-CN" altLang="en-US" dirty="0"/>
              <a:t>官網提供的</a:t>
            </a:r>
            <a:r>
              <a:rPr kumimoji="1" lang="en-US" altLang="zh-CN" dirty="0"/>
              <a:t> CSS </a:t>
            </a:r>
            <a:r>
              <a:rPr kumimoji="1" lang="zh-CN" altLang="en-US" dirty="0"/>
              <a:t>標準</a:t>
            </a:r>
            <a:endParaRPr kumimoji="1" lang="en-US" altLang="zh-TW" dirty="0"/>
          </a:p>
          <a:p>
            <a:pPr>
              <a:lnSpc>
                <a:spcPct val="150000"/>
              </a:lnSpc>
            </a:pPr>
            <a:r>
              <a:rPr kumimoji="1" lang="en" altLang="zh-TW" dirty="0" err="1"/>
              <a:t>stylelint</a:t>
            </a:r>
            <a:r>
              <a:rPr kumimoji="1" lang="en" altLang="zh-TW" dirty="0"/>
              <a:t>-prettier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zh-CN" altLang="en-US" dirty="0"/>
              <a:t>基於 </a:t>
            </a:r>
            <a:r>
              <a:rPr kumimoji="1" lang="en-US" altLang="zh-CN" dirty="0"/>
              <a:t>P</a:t>
            </a:r>
            <a:r>
              <a:rPr kumimoji="1" lang="en" altLang="zh-CN" dirty="0" err="1"/>
              <a:t>rettier</a:t>
            </a:r>
            <a:r>
              <a:rPr kumimoji="1" lang="en" altLang="zh-CN" dirty="0"/>
              <a:t> </a:t>
            </a:r>
            <a:r>
              <a:rPr kumimoji="1" lang="zh-CN" altLang="en-US" dirty="0"/>
              <a:t>程式碼風格的 </a:t>
            </a:r>
            <a:r>
              <a:rPr kumimoji="1" lang="en" altLang="zh-CN" dirty="0" err="1"/>
              <a:t>Stylelint</a:t>
            </a:r>
            <a:r>
              <a:rPr kumimoji="1" lang="en" altLang="zh-CN" dirty="0"/>
              <a:t> </a:t>
            </a:r>
            <a:r>
              <a:rPr kumimoji="1" lang="zh-CN" altLang="en-US" dirty="0"/>
              <a:t>規則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7069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86B76F-71EB-574D-9612-48CCEE4DC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參考資料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7BB7DC-2B81-2746-92CB-A89309EF8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TW" dirty="0"/>
              <a:t>https://</a:t>
            </a:r>
            <a:r>
              <a:rPr kumimoji="1" lang="en" altLang="zh-TW" dirty="0" err="1"/>
              <a:t>www.gushiciku.cn</a:t>
            </a:r>
            <a:r>
              <a:rPr kumimoji="1" lang="en" altLang="zh-TW" dirty="0"/>
              <a:t>/pl/p31y/</a:t>
            </a:r>
            <a:r>
              <a:rPr kumimoji="1" lang="en" altLang="zh-TW" dirty="0" err="1"/>
              <a:t>zh-tw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673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86AE5A-2B3B-6E49-A40D-3F97D591C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89B6A4-468E-254D-A9E1-9091E44F6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專案於多人分工時：</a:t>
            </a:r>
            <a:endParaRPr kumimoji="1" lang="en-US" altLang="zh-TW" dirty="0"/>
          </a:p>
          <a:p>
            <a:pPr lvl="1">
              <a:lnSpc>
                <a:spcPct val="150000"/>
              </a:lnSpc>
            </a:pPr>
            <a:r>
              <a:rPr kumimoji="1" lang="zh-TW" altLang="en-US" dirty="0"/>
              <a:t>統一程式碼呈現風格（縮排，句尾分號等）</a:t>
            </a:r>
            <a:endParaRPr kumimoji="1" lang="en-US" altLang="zh-TW" dirty="0"/>
          </a:p>
          <a:p>
            <a:pPr lvl="1">
              <a:lnSpc>
                <a:spcPct val="150000"/>
              </a:lnSpc>
            </a:pPr>
            <a:r>
              <a:rPr kumimoji="1" lang="zh-TW" altLang="en-US" dirty="0"/>
              <a:t>利用</a:t>
            </a:r>
            <a:r>
              <a:rPr kumimoji="1" lang="en-US" altLang="zh-TW" dirty="0"/>
              <a:t>『Prettier』</a:t>
            </a:r>
            <a:r>
              <a:rPr kumimoji="1" lang="zh-TW" altLang="en-US" dirty="0"/>
              <a:t>自動整理程式碼的特色，統一管理</a:t>
            </a:r>
            <a:endParaRPr kumimoji="1" lang="en-US" altLang="zh-TW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便於開發時的</a:t>
            </a:r>
            <a:r>
              <a:rPr kumimoji="1" lang="zh-TW" altLang="en-US" dirty="0"/>
              <a:t> </a:t>
            </a:r>
            <a:r>
              <a:rPr kumimoji="1" lang="en-US" altLang="zh-TW" dirty="0" err="1"/>
              <a:t>CodeReview</a:t>
            </a:r>
            <a:r>
              <a:rPr kumimoji="1" lang="zh-TW" altLang="en-US"/>
              <a:t> 與未來維護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6206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A88C71-CE07-6C4C-A194-0C142DB5F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整合方式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6F882C17-E92A-B64C-B7C9-A0E0E5CE32FD}"/>
              </a:ext>
            </a:extLst>
          </p:cNvPr>
          <p:cNvGrpSpPr/>
          <p:nvPr/>
        </p:nvGrpSpPr>
        <p:grpSpPr>
          <a:xfrm>
            <a:off x="1597187" y="1690689"/>
            <a:ext cx="3400698" cy="2199260"/>
            <a:chOff x="1695998" y="1690689"/>
            <a:chExt cx="3400698" cy="219926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BCAF59D-AE8F-E844-BDBF-F245F0780839}"/>
                </a:ext>
              </a:extLst>
            </p:cNvPr>
            <p:cNvSpPr/>
            <p:nvPr/>
          </p:nvSpPr>
          <p:spPr>
            <a:xfrm>
              <a:off x="1695998" y="1690689"/>
              <a:ext cx="3400698" cy="219926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01B49765-6CED-C743-B8EE-0EF3A578E012}"/>
                </a:ext>
              </a:extLst>
            </p:cNvPr>
            <p:cNvSpPr txBox="1"/>
            <p:nvPr/>
          </p:nvSpPr>
          <p:spPr>
            <a:xfrm>
              <a:off x="1899783" y="1856261"/>
              <a:ext cx="2993127" cy="1871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kumimoji="1" lang="en-US" altLang="zh-TW" sz="2400" dirty="0" err="1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Eslint</a:t>
              </a:r>
              <a:endParaRPr kumimoji="1"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kumimoji="1" lang="en-US" altLang="zh-TW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JavaScript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kumimoji="1" lang="zh-CN" altLang="en-US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具備預設書寫規則</a:t>
              </a:r>
              <a:endParaRPr kumimoji="1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DF71D5BF-6E3B-DD41-A2E2-E929046800AB}"/>
              </a:ext>
            </a:extLst>
          </p:cNvPr>
          <p:cNvGrpSpPr/>
          <p:nvPr/>
        </p:nvGrpSpPr>
        <p:grpSpPr>
          <a:xfrm>
            <a:off x="3297536" y="4115580"/>
            <a:ext cx="5596928" cy="2485636"/>
            <a:chOff x="3297536" y="3710355"/>
            <a:chExt cx="5596928" cy="2485636"/>
          </a:xfrm>
        </p:grpSpPr>
        <p:sp>
          <p:nvSpPr>
            <p:cNvPr id="7" name="左大括弧 6">
              <a:extLst>
                <a:ext uri="{FF2B5EF4-FFF2-40B4-BE49-F238E27FC236}">
                  <a16:creationId xmlns:a16="http://schemas.microsoft.com/office/drawing/2014/main" id="{7FE80161-A426-F14C-9354-FECF56FE57F2}"/>
                </a:ext>
              </a:extLst>
            </p:cNvPr>
            <p:cNvSpPr/>
            <p:nvPr/>
          </p:nvSpPr>
          <p:spPr>
            <a:xfrm rot="16200000">
              <a:off x="5754356" y="1253535"/>
              <a:ext cx="683288" cy="5596928"/>
            </a:xfrm>
            <a:prstGeom prst="leftBrac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822D956-C90F-7F4B-ABD3-2E1019290C93}"/>
                </a:ext>
              </a:extLst>
            </p:cNvPr>
            <p:cNvSpPr/>
            <p:nvPr/>
          </p:nvSpPr>
          <p:spPr>
            <a:xfrm>
              <a:off x="4400811" y="4619273"/>
              <a:ext cx="3390378" cy="1576718"/>
            </a:xfrm>
            <a:prstGeom prst="rect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1326ABBA-2424-DA4C-A613-CFE3CBDBC934}"/>
                </a:ext>
              </a:extLst>
            </p:cNvPr>
            <p:cNvSpPr txBox="1"/>
            <p:nvPr/>
          </p:nvSpPr>
          <p:spPr>
            <a:xfrm>
              <a:off x="4599436" y="5000722"/>
              <a:ext cx="299312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TW" sz="24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Prettier</a:t>
              </a:r>
            </a:p>
            <a:p>
              <a:pPr marL="342900" indent="-342900" algn="ctr">
                <a:buFont typeface="Arial" panose="020B0604020202020204" pitchFamily="34" charset="0"/>
                <a:buChar char="•"/>
              </a:pPr>
              <a:r>
                <a:rPr kumimoji="1" lang="zh-CN" altLang="en-US" sz="24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統一管理書寫規則</a:t>
              </a:r>
              <a:endParaRPr kumimoji="1" lang="zh-TW" altLang="en-US" sz="2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1D4D4501-5CDF-3E4F-A6B7-875F80D1202E}"/>
              </a:ext>
            </a:extLst>
          </p:cNvPr>
          <p:cNvGrpSpPr/>
          <p:nvPr/>
        </p:nvGrpSpPr>
        <p:grpSpPr>
          <a:xfrm>
            <a:off x="7194115" y="1612793"/>
            <a:ext cx="3400698" cy="2199260"/>
            <a:chOff x="2069527" y="1690689"/>
            <a:chExt cx="2653640" cy="2199260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CCBD82C-0119-0A4D-B783-4234DAC044FD}"/>
                </a:ext>
              </a:extLst>
            </p:cNvPr>
            <p:cNvSpPr/>
            <p:nvPr/>
          </p:nvSpPr>
          <p:spPr>
            <a:xfrm>
              <a:off x="2069527" y="1690689"/>
              <a:ext cx="2653640" cy="219926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83B5101D-1E16-C54A-9EB4-1ED6C700CC79}"/>
                </a:ext>
              </a:extLst>
            </p:cNvPr>
            <p:cNvSpPr txBox="1"/>
            <p:nvPr/>
          </p:nvSpPr>
          <p:spPr>
            <a:xfrm>
              <a:off x="2228546" y="1893690"/>
              <a:ext cx="2335603" cy="1871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kumimoji="1" lang="en-US" altLang="zh-TW" sz="2400" dirty="0" err="1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Stylelint</a:t>
              </a:r>
              <a:endParaRPr kumimoji="1"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kumimoji="1" lang="en-US" altLang="zh-CN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CSS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kumimoji="1" lang="zh-CN" altLang="en-US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具備預設書寫規則</a:t>
              </a:r>
              <a:endParaRPr kumimoji="1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0145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935329-61FC-7E4A-86F6-A9C6B69EB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Prettier </a:t>
            </a:r>
            <a:r>
              <a:rPr kumimoji="1" lang="zh-CN" altLang="en-US" dirty="0"/>
              <a:t>與</a:t>
            </a:r>
            <a:r>
              <a:rPr kumimoji="1" lang="zh-TW" altLang="en-US" dirty="0"/>
              <a:t> </a:t>
            </a:r>
            <a:r>
              <a:rPr kumimoji="1" lang="en-US" altLang="zh-TW" dirty="0"/>
              <a:t>Lint </a:t>
            </a:r>
            <a:r>
              <a:rPr kumimoji="1" lang="zh-CN" altLang="en-US" dirty="0"/>
              <a:t>差別</a:t>
            </a:r>
            <a:endParaRPr kumimoji="1"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CE31EB4-F5C2-CF49-B0E4-DD4854678E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95323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88D2ED-6BD4-C34B-8E14-2A1A82E1C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TW" dirty="0"/>
              <a:t>Prettier </a:t>
            </a:r>
            <a:r>
              <a:rPr kumimoji="1" lang="zh-TW" altLang="en-US" dirty="0"/>
              <a:t>與 </a:t>
            </a:r>
            <a:r>
              <a:rPr kumimoji="1" lang="en" altLang="zh-TW" dirty="0"/>
              <a:t>Lint </a:t>
            </a:r>
            <a:r>
              <a:rPr kumimoji="1" lang="zh-TW" altLang="en-US" dirty="0"/>
              <a:t>差別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369983-94B7-C04C-9778-396A66A2944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kumimoji="1" lang="en-US" altLang="zh-TW" b="1" dirty="0"/>
              <a:t>Prettier</a:t>
            </a:r>
          </a:p>
          <a:p>
            <a:pPr>
              <a:lnSpc>
                <a:spcPct val="160000"/>
              </a:lnSpc>
            </a:pPr>
            <a:r>
              <a:rPr kumimoji="1" lang="zh-TW" altLang="en-US" dirty="0"/>
              <a:t>側重程式碼</a:t>
            </a:r>
            <a:r>
              <a:rPr kumimoji="1" lang="zh-TW" altLang="en-US" b="1" dirty="0"/>
              <a:t>「格式」</a:t>
            </a:r>
            <a:r>
              <a:rPr kumimoji="1" lang="zh-TW" altLang="en-US" dirty="0"/>
              <a:t>檢查</a:t>
            </a:r>
            <a:endParaRPr kumimoji="1" lang="en-US" altLang="zh-TW" dirty="0"/>
          </a:p>
          <a:p>
            <a:pPr>
              <a:lnSpc>
                <a:spcPct val="100000"/>
              </a:lnSpc>
            </a:pPr>
            <a:r>
              <a:rPr kumimoji="1" lang="zh-TW" altLang="en-US" dirty="0"/>
              <a:t>例如：</a:t>
            </a:r>
            <a:endParaRPr kumimoji="1" lang="en-US" altLang="zh-TW" dirty="0"/>
          </a:p>
          <a:p>
            <a:pPr lvl="1">
              <a:lnSpc>
                <a:spcPct val="100000"/>
              </a:lnSpc>
            </a:pPr>
            <a:r>
              <a:rPr kumimoji="1" lang="en-US" altLang="zh-TW" dirty="0"/>
              <a:t>semi</a:t>
            </a:r>
          </a:p>
          <a:p>
            <a:pPr lvl="1">
              <a:lnSpc>
                <a:spcPct val="100000"/>
              </a:lnSpc>
            </a:pPr>
            <a:r>
              <a:rPr kumimoji="1" lang="en-US" altLang="zh-TW" dirty="0" err="1"/>
              <a:t>singleQuote</a:t>
            </a:r>
            <a:endParaRPr kumimoji="1" lang="en-US" altLang="zh-TW" dirty="0"/>
          </a:p>
          <a:p>
            <a:pPr lvl="1">
              <a:lnSpc>
                <a:spcPct val="100000"/>
              </a:lnSpc>
            </a:pPr>
            <a:r>
              <a:rPr kumimoji="1" lang="en-US" altLang="zh-TW" dirty="0"/>
              <a:t>…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487B31D-0CAA-E047-B4F6-6EA3A64281C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en-US" altLang="zh-TW" b="1" dirty="0"/>
              <a:t>Lint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/>
              <a:t>側重程式碼</a:t>
            </a:r>
            <a:r>
              <a:rPr kumimoji="1" lang="zh-CN" altLang="en-US" b="1" dirty="0"/>
              <a:t>「質量」</a:t>
            </a:r>
            <a:r>
              <a:rPr kumimoji="1" lang="zh-CN" altLang="en-US" dirty="0"/>
              <a:t>檢查</a:t>
            </a:r>
            <a:endParaRPr kumimoji="1" lang="en-US" altLang="zh-CN" dirty="0"/>
          </a:p>
          <a:p>
            <a:pPr>
              <a:lnSpc>
                <a:spcPct val="100000"/>
              </a:lnSpc>
            </a:pPr>
            <a:r>
              <a:rPr kumimoji="1" lang="zh-CN" altLang="en-US" dirty="0"/>
              <a:t>例如：</a:t>
            </a:r>
            <a:endParaRPr kumimoji="1" lang="en-US" altLang="zh-CN" dirty="0"/>
          </a:p>
          <a:p>
            <a:pPr lvl="1">
              <a:lnSpc>
                <a:spcPct val="100000"/>
              </a:lnSpc>
            </a:pPr>
            <a:r>
              <a:rPr kumimoji="1" lang="en-US" altLang="zh-TW" dirty="0"/>
              <a:t>no-var</a:t>
            </a:r>
          </a:p>
          <a:p>
            <a:pPr lvl="1">
              <a:lnSpc>
                <a:spcPct val="100000"/>
              </a:lnSpc>
            </a:pPr>
            <a:r>
              <a:rPr kumimoji="1" lang="en" altLang="zh-TW" dirty="0"/>
              <a:t>no-multiple-empty-lines</a:t>
            </a:r>
          </a:p>
          <a:p>
            <a:pPr lvl="1">
              <a:lnSpc>
                <a:spcPct val="100000"/>
              </a:lnSpc>
            </a:pPr>
            <a:r>
              <a:rPr kumimoji="1" lang="en" altLang="zh-TW" dirty="0" err="1"/>
              <a:t>eqeqeq</a:t>
            </a:r>
            <a:r>
              <a:rPr kumimoji="1" lang="en" altLang="zh-TW" dirty="0"/>
              <a:t> (===, !==)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4774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603745-CD4B-B149-8895-915B4E567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實際操作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55EB564-0516-4C4D-80DB-AAE5008E85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用了哪些 </a:t>
            </a:r>
            <a:r>
              <a:rPr kumimoji="1" lang="en-US" altLang="zh-TW" dirty="0"/>
              <a:t>package</a:t>
            </a:r>
            <a:r>
              <a:rPr kumimoji="1" lang="zh-TW" altLang="en-US" dirty="0"/>
              <a:t>、設定哪些文件</a:t>
            </a:r>
          </a:p>
        </p:txBody>
      </p:sp>
    </p:spTree>
    <p:extLst>
      <p:ext uri="{BB962C8B-B14F-4D97-AF65-F5344CB8AC3E}">
        <p14:creationId xmlns:p14="http://schemas.microsoft.com/office/powerpoint/2010/main" val="2829894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68F448FD-8BE8-6547-ADC0-02171CF1D9DC}"/>
              </a:ext>
            </a:extLst>
          </p:cNvPr>
          <p:cNvGrpSpPr/>
          <p:nvPr/>
        </p:nvGrpSpPr>
        <p:grpSpPr>
          <a:xfrm>
            <a:off x="732891" y="513242"/>
            <a:ext cx="4515514" cy="2643317"/>
            <a:chOff x="1695998" y="1690688"/>
            <a:chExt cx="3400698" cy="2655273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AB267BC8-BAAC-D345-A2E1-22C864BF0A30}"/>
                </a:ext>
              </a:extLst>
            </p:cNvPr>
            <p:cNvSpPr/>
            <p:nvPr/>
          </p:nvSpPr>
          <p:spPr>
            <a:xfrm>
              <a:off x="1695998" y="1690688"/>
              <a:ext cx="3400698" cy="2655273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D01C8927-2E68-3D4E-8FA0-EB1FE7C21F8E}"/>
                </a:ext>
              </a:extLst>
            </p:cNvPr>
            <p:cNvSpPr txBox="1"/>
            <p:nvPr/>
          </p:nvSpPr>
          <p:spPr>
            <a:xfrm>
              <a:off x="2061110" y="1813249"/>
              <a:ext cx="2670473" cy="18674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kumimoji="1" lang="en-US" altLang="zh-TW" sz="2400" dirty="0" err="1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Eslint</a:t>
              </a:r>
              <a:endParaRPr kumimoji="1"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kumimoji="1" lang="en-US" altLang="zh-TW" sz="2400" dirty="0" err="1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eslint</a:t>
              </a:r>
              <a:endParaRPr kumimoji="1"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kumimoji="1" lang="en-US" altLang="zh-TW" sz="2400" dirty="0" err="1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eslint</a:t>
              </a:r>
              <a:r>
                <a:rPr kumimoji="1" lang="en-US" altLang="zh-TW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-config-prettier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kumimoji="1" lang="en-US" altLang="zh-TW" sz="2400" dirty="0" err="1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eslint</a:t>
              </a:r>
              <a:r>
                <a:rPr kumimoji="1" lang="en-US" altLang="zh-TW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-plugin-prettier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kumimoji="1" lang="en-US" altLang="zh-TW" sz="2400" dirty="0" err="1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eslint</a:t>
              </a:r>
              <a:r>
                <a:rPr kumimoji="1" lang="en-US" altLang="zh-TW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-plugin-react</a:t>
              </a: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E31FD537-16B0-484A-9E01-4D2BB2FA8DEC}"/>
              </a:ext>
            </a:extLst>
          </p:cNvPr>
          <p:cNvSpPr/>
          <p:nvPr/>
        </p:nvSpPr>
        <p:spPr>
          <a:xfrm>
            <a:off x="732890" y="3314839"/>
            <a:ext cx="4515514" cy="52293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CABA7960-D96B-A947-A6CE-08841AB42302}"/>
              </a:ext>
            </a:extLst>
          </p:cNvPr>
          <p:cNvGrpSpPr/>
          <p:nvPr/>
        </p:nvGrpSpPr>
        <p:grpSpPr>
          <a:xfrm>
            <a:off x="6943595" y="513242"/>
            <a:ext cx="4515514" cy="2643317"/>
            <a:chOff x="1695998" y="1690688"/>
            <a:chExt cx="3400698" cy="2655273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3BD6093-93D8-AF46-AD88-BA7835D06356}"/>
                </a:ext>
              </a:extLst>
            </p:cNvPr>
            <p:cNvSpPr/>
            <p:nvPr/>
          </p:nvSpPr>
          <p:spPr>
            <a:xfrm>
              <a:off x="1695998" y="1690688"/>
              <a:ext cx="3400698" cy="2655273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A9856994-BE13-1348-9C2C-F5447A3E4827}"/>
                </a:ext>
              </a:extLst>
            </p:cNvPr>
            <p:cNvSpPr txBox="1"/>
            <p:nvPr/>
          </p:nvSpPr>
          <p:spPr>
            <a:xfrm>
              <a:off x="1853467" y="1813249"/>
              <a:ext cx="3085765" cy="18674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kumimoji="1" lang="en-US" altLang="zh-TW" sz="2400" dirty="0" err="1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Stylelint</a:t>
              </a:r>
              <a:endParaRPr kumimoji="1"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kumimoji="1" lang="en-US" altLang="zh-TW" sz="2400" dirty="0" err="1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stylelint</a:t>
              </a:r>
              <a:endParaRPr kumimoji="1"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kumimoji="1" lang="en-US" altLang="zh-TW" sz="2400" dirty="0" err="1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stylelint</a:t>
              </a:r>
              <a:r>
                <a:rPr kumimoji="1" lang="en-US" altLang="zh-TW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-config-prettier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kumimoji="1" lang="en-US" altLang="zh-TW" sz="2400" dirty="0" err="1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stylelint</a:t>
              </a:r>
              <a:r>
                <a:rPr kumimoji="1" lang="en-US" altLang="zh-TW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-config-standard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kumimoji="1" lang="en-US" altLang="zh-TW" sz="2400" dirty="0" err="1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stylelint</a:t>
              </a:r>
              <a:r>
                <a:rPr kumimoji="1" lang="en-US" altLang="zh-TW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-prettier</a:t>
              </a: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A8CB113F-A002-5148-A3FD-D92A09C90313}"/>
              </a:ext>
            </a:extLst>
          </p:cNvPr>
          <p:cNvSpPr/>
          <p:nvPr/>
        </p:nvSpPr>
        <p:spPr>
          <a:xfrm>
            <a:off x="6943594" y="3314839"/>
            <a:ext cx="4515514" cy="52293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FFB0261-D7AE-1447-A355-4248BE5C7003}"/>
              </a:ext>
            </a:extLst>
          </p:cNvPr>
          <p:cNvSpPr txBox="1"/>
          <p:nvPr/>
        </p:nvSpPr>
        <p:spPr>
          <a:xfrm>
            <a:off x="7000047" y="3345475"/>
            <a:ext cx="4402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設定用的文件：</a:t>
            </a:r>
            <a:r>
              <a:rPr kumimoji="1" lang="en-US" altLang="zh-CN" sz="2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stylelintrc</a:t>
            </a:r>
            <a:r>
              <a:rPr kumimoji="1" lang="en-US" altLang="zh-TW" sz="2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.json</a:t>
            </a:r>
            <a:endParaRPr kumimoji="1"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左大括弧 13">
            <a:extLst>
              <a:ext uri="{FF2B5EF4-FFF2-40B4-BE49-F238E27FC236}">
                <a16:creationId xmlns:a16="http://schemas.microsoft.com/office/drawing/2014/main" id="{508215F0-F47C-7346-9D1B-BAEEB2B9B726}"/>
              </a:ext>
            </a:extLst>
          </p:cNvPr>
          <p:cNvSpPr/>
          <p:nvPr/>
        </p:nvSpPr>
        <p:spPr>
          <a:xfrm rot="16200000">
            <a:off x="5834532" y="915345"/>
            <a:ext cx="522935" cy="7156534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8C8171B8-E97F-7D46-8680-628892DAC318}"/>
              </a:ext>
            </a:extLst>
          </p:cNvPr>
          <p:cNvGrpSpPr/>
          <p:nvPr/>
        </p:nvGrpSpPr>
        <p:grpSpPr>
          <a:xfrm>
            <a:off x="3993714" y="4953541"/>
            <a:ext cx="4204569" cy="522936"/>
            <a:chOff x="4388283" y="4943995"/>
            <a:chExt cx="4204569" cy="522936"/>
          </a:xfrm>
        </p:grpSpPr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EF11122A-510F-004F-B290-7D0F67F08BA0}"/>
                </a:ext>
              </a:extLst>
            </p:cNvPr>
            <p:cNvSpPr txBox="1"/>
            <p:nvPr/>
          </p:nvSpPr>
          <p:spPr>
            <a:xfrm>
              <a:off x="4497035" y="4974631"/>
              <a:ext cx="15989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 algn="ctr">
                <a:buFont typeface="Arial" panose="020B0604020202020204" pitchFamily="34" charset="0"/>
                <a:buChar char="•"/>
              </a:pPr>
              <a:r>
                <a:rPr kumimoji="1" lang="en-US" altLang="zh-TW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prettier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5B93F9E-3FDA-E44A-99E6-04AAF3909D04}"/>
                </a:ext>
              </a:extLst>
            </p:cNvPr>
            <p:cNvSpPr/>
            <p:nvPr/>
          </p:nvSpPr>
          <p:spPr>
            <a:xfrm>
              <a:off x="4388283" y="4943995"/>
              <a:ext cx="4204569" cy="522936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051B8F7-E337-3047-813D-CFE82CCF6345}"/>
              </a:ext>
            </a:extLst>
          </p:cNvPr>
          <p:cNvSpPr txBox="1"/>
          <p:nvPr/>
        </p:nvSpPr>
        <p:spPr>
          <a:xfrm>
            <a:off x="1156426" y="3345475"/>
            <a:ext cx="3668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設定用的文件：</a:t>
            </a:r>
            <a:r>
              <a:rPr kumimoji="1" lang="en-US" altLang="zh-TW" sz="2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eslintrc.js</a:t>
            </a:r>
            <a:endParaRPr kumimoji="1"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EBA727DB-EEE3-D747-975F-911BBED8A444}"/>
              </a:ext>
            </a:extLst>
          </p:cNvPr>
          <p:cNvGrpSpPr/>
          <p:nvPr/>
        </p:nvGrpSpPr>
        <p:grpSpPr>
          <a:xfrm>
            <a:off x="3993712" y="5665392"/>
            <a:ext cx="4204571" cy="522936"/>
            <a:chOff x="4388283" y="5695255"/>
            <a:chExt cx="4204571" cy="522936"/>
          </a:xfrm>
        </p:grpSpPr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0F2DA526-29FA-7A42-93D2-9C66FF4B577E}"/>
                </a:ext>
              </a:extLst>
            </p:cNvPr>
            <p:cNvSpPr txBox="1"/>
            <p:nvPr/>
          </p:nvSpPr>
          <p:spPr>
            <a:xfrm>
              <a:off x="4599648" y="5725891"/>
              <a:ext cx="37987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設定文件：</a:t>
              </a:r>
              <a:r>
                <a:rPr kumimoji="1" lang="en" altLang="zh-CN" sz="2400" dirty="0" err="1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prettierrc.json</a:t>
              </a:r>
              <a:endParaRPr kumimoji="1"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16A1520-5997-1F47-9303-54B8DD44E7B4}"/>
                </a:ext>
              </a:extLst>
            </p:cNvPr>
            <p:cNvSpPr/>
            <p:nvPr/>
          </p:nvSpPr>
          <p:spPr>
            <a:xfrm>
              <a:off x="4388283" y="5695255"/>
              <a:ext cx="4204571" cy="522936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4782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6F5B21-1306-7B47-BA5C-DD309B04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搭配</a:t>
            </a:r>
            <a:r>
              <a:rPr lang="zh-TW" altLang="en-US" dirty="0"/>
              <a:t> </a:t>
            </a:r>
            <a:r>
              <a:rPr lang="en-US" altLang="zh-TW" dirty="0" err="1"/>
              <a:t>Vscode</a:t>
            </a:r>
            <a:r>
              <a:rPr lang="en-US" altLang="zh-TW" dirty="0"/>
              <a:t> </a:t>
            </a:r>
            <a:r>
              <a:rPr lang="zh-CN" altLang="en-US" dirty="0"/>
              <a:t>的</a:t>
            </a:r>
            <a:r>
              <a:rPr lang="en-US" altLang="zh-CN" dirty="0"/>
              <a:t> extension </a:t>
            </a:r>
            <a:r>
              <a:rPr lang="zh-TW" altLang="en-US" dirty="0"/>
              <a:t>使用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7471F9C-7AF4-2746-BE70-2128468F6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927147"/>
            <a:ext cx="6802677" cy="144004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B3D6804-2F53-134B-AB01-1CABA52A3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31393"/>
            <a:ext cx="5803900" cy="127010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23D8C1F-4201-6F4E-A3DD-BC69C9FF2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903631"/>
            <a:ext cx="6802677" cy="150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200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C8A3CF-9A2A-794D-959A-D0A38FEA6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各</a:t>
            </a:r>
            <a:r>
              <a:rPr kumimoji="1" lang="zh-TW" altLang="en-US" dirty="0"/>
              <a:t> </a:t>
            </a:r>
            <a:r>
              <a:rPr kumimoji="1" lang="en-US" altLang="zh-TW" dirty="0"/>
              <a:t>Package</a:t>
            </a:r>
            <a:r>
              <a:rPr kumimoji="1" lang="zh-TW" altLang="en-US" dirty="0"/>
              <a:t> </a:t>
            </a:r>
            <a:r>
              <a:rPr kumimoji="1" lang="zh-CN" altLang="en-US" dirty="0"/>
              <a:t>功能詳解</a:t>
            </a:r>
            <a:endParaRPr kumimoji="1"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CB06A2E-C1F4-0747-A392-FBBCBCC1C0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83178774"/>
      </p:ext>
    </p:extLst>
  </p:cSld>
  <p:clrMapOvr>
    <a:masterClrMapping/>
  </p:clrMapOvr>
</p:sld>
</file>

<file path=ppt/theme/theme1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248</Words>
  <Application>Microsoft Macintosh PowerPoint</Application>
  <PresentationFormat>寬螢幕</PresentationFormat>
  <Paragraphs>68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6" baseType="lpstr">
      <vt:lpstr>Microsoft JhengHei</vt:lpstr>
      <vt:lpstr>Arial</vt:lpstr>
      <vt:lpstr>Calibri</vt:lpstr>
      <vt:lpstr>自訂設計</vt:lpstr>
      <vt:lpstr>專案統一書寫風格</vt:lpstr>
      <vt:lpstr>動機</vt:lpstr>
      <vt:lpstr>整合方式</vt:lpstr>
      <vt:lpstr>Prettier 與 Lint 差別</vt:lpstr>
      <vt:lpstr>Prettier 與 Lint 差別</vt:lpstr>
      <vt:lpstr>實際操作</vt:lpstr>
      <vt:lpstr>PowerPoint 簡報</vt:lpstr>
      <vt:lpstr>搭配 Vscode 的 extension 使用</vt:lpstr>
      <vt:lpstr>各 Package 功能詳解</vt:lpstr>
      <vt:lpstr>Eslint 相關</vt:lpstr>
      <vt:lpstr>Stylelint 相關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專案架構設計</dc:title>
  <dc:creator>Microsoft Office User</dc:creator>
  <cp:lastModifiedBy>Microsoft Office User</cp:lastModifiedBy>
  <cp:revision>15</cp:revision>
  <dcterms:created xsi:type="dcterms:W3CDTF">2021-06-17T00:51:35Z</dcterms:created>
  <dcterms:modified xsi:type="dcterms:W3CDTF">2021-06-17T01:56:48Z</dcterms:modified>
</cp:coreProperties>
</file>