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61F31-2880-09F4-CC50-B742EBFBE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7D92E2-2395-4221-6B6A-1044718B6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CAAA00-6A2A-B687-51D8-E364388C9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BF1E-2335-4883-AFBF-2137003DAF50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B40C2F-F42B-2823-4FB7-DE22374F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E1C693-B0A3-D4C6-98F8-0BEB8037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2388-F8D9-46D3-BF2C-ED1C11D64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38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1BACB-C492-5EAE-3C2B-A9734AD43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EFA624-7C8B-6096-7EAD-15A0F58CB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75F77-2D0F-CC65-CDEA-C1486DBC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BF1E-2335-4883-AFBF-2137003DAF50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980AD3-9A44-3796-1E94-49E5ED1D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39F940-0FE6-807E-AE40-001322A4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2388-F8D9-46D3-BF2C-ED1C11D64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89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862C15-4BE8-F716-8C23-5E2953DDD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C23478-B9F8-0592-945C-5A0881670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16AC01-0B5A-2E04-5583-E86281CB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BF1E-2335-4883-AFBF-2137003DAF50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4F7E6D-759B-5A77-3FC7-C7DD7E3C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B81554-EE19-CBA6-4C13-48FC5E0C2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2388-F8D9-46D3-BF2C-ED1C11D64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00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E20F4-E9BD-0DB2-AFA7-2739FF02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A83B7-240C-1E96-4AC7-CBCC49A1C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F7D53-EAAF-202F-899B-8223743A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BF1E-2335-4883-AFBF-2137003DAF50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B2F30-3D83-5477-9BE0-8790F9AD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034372-D41F-2DA0-60C9-6D7E6869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2388-F8D9-46D3-BF2C-ED1C11D64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42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4D9BB-2703-177B-2D10-018CA542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BDE474-F77C-8115-C66B-06CFEDEA0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8788A8-2567-03B5-8790-9C33F3E6D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BF1E-2335-4883-AFBF-2137003DAF50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C874D-6271-AE92-9CE2-24C78A03D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256915-359D-F9A3-B5F7-56A8186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2388-F8D9-46D3-BF2C-ED1C11D64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44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65ACC-3378-2245-761F-32FCF23F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652AFA-06A7-DEAC-3269-92AD57A83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A786E2-4D27-1C1B-B57C-9844BB0EF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EC9897-B28A-0143-28D1-3D673CBC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BF1E-2335-4883-AFBF-2137003DAF50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878FB7-34B3-BABC-F87C-B81D0AC2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DE2F63-F238-5AC3-D621-8917FF50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2388-F8D9-46D3-BF2C-ED1C11D64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94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936AA-91D7-F70C-56E9-E6FE619E3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A08A03-D5DF-B622-BC20-BAA37A982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4F450A-7939-68D6-49BA-14CDF3DFD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63ABFE-954F-78DD-9979-8D85B5B74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328054-316E-702F-31DC-033B541A6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791405-7F10-F3B8-2238-746DA354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BF1E-2335-4883-AFBF-2137003DAF50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1C83DF-AB87-C5D4-EAFB-CD984680D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BBBFB6-BBC0-30E8-2B71-7D7A3B5BC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2388-F8D9-46D3-BF2C-ED1C11D64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43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E4BA8-FC02-A90C-E7A6-7ABE325B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A4DBAD-F125-9D93-8C96-F93CF7ADB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BF1E-2335-4883-AFBF-2137003DAF50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4C7ACA-0A3C-F451-ED97-EC65199E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24B555-C18F-C0DE-5443-3FDFE633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2388-F8D9-46D3-BF2C-ED1C11D64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59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0455C2-5D65-3DE8-EFB0-560492DC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BF1E-2335-4883-AFBF-2137003DAF50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63BA87-DC79-B1E1-ACE8-50F26315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A0E6C7-68E3-9025-76AD-C5D2240D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2388-F8D9-46D3-BF2C-ED1C11D64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19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7B84F-2EC8-BA38-5A1F-66A5CDB18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4345F-A354-7F41-787E-DD8626776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D2F9C8-106C-D295-ECA6-E420FB7B7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89B397-7E0E-5392-E079-898661B3A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BF1E-2335-4883-AFBF-2137003DAF50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3D3EB2-06E1-24DC-D21C-7E9C9151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EDA3AE-F6C2-FB3E-B882-D66B5DCE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2388-F8D9-46D3-BF2C-ED1C11D64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06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8AF86-67C3-C701-395C-C3E34E248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FA2DC7-F803-53B7-A0A1-FCC443441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7DA37D-5C64-49B4-3929-9846A8130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EDAA6-E5F1-A1AF-AF1D-10A75E05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BF1E-2335-4883-AFBF-2137003DAF50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64FD3A-6049-3ABE-FA2C-537BAB3A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37577B-A654-6430-6FC8-F4F173B7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2388-F8D9-46D3-BF2C-ED1C11D64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5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75BF53-0F6B-740E-5221-F0EC0CD87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68CB9F-CD9F-3ABB-4F9D-A3A318C55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0A9B3-347D-B623-5405-4F62BEB1B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EBF1E-2335-4883-AFBF-2137003DAF50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746EE2-17AB-29BA-4921-EFDF3E13B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79406-EED5-138C-6795-334BFE673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62388-F8D9-46D3-BF2C-ED1C11D64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13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C995E-FBF2-CDFC-D30F-0B32676D9C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2142AE-66D0-B3F8-FBA5-C25F9B5CE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53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5"/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3677EB4-7A93-F6AB-3323-AE57871B0813}"/>
              </a:ext>
            </a:extLst>
          </p:cNvPr>
          <p:cNvGraphicFramePr>
            <a:graphicFrameLocks noGrp="1"/>
          </p:cNvGraphicFramePr>
          <p:nvPr/>
        </p:nvGraphicFramePr>
        <p:xfrm>
          <a:off x="338760" y="627900"/>
          <a:ext cx="11303343" cy="57604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3761">
                  <a:extLst>
                    <a:ext uri="{9D8B030D-6E8A-4147-A177-3AD203B41FA5}">
                      <a16:colId xmlns:a16="http://schemas.microsoft.com/office/drawing/2014/main" val="2913721869"/>
                    </a:ext>
                  </a:extLst>
                </a:gridCol>
                <a:gridCol w="2171241">
                  <a:extLst>
                    <a:ext uri="{9D8B030D-6E8A-4147-A177-3AD203B41FA5}">
                      <a16:colId xmlns:a16="http://schemas.microsoft.com/office/drawing/2014/main" val="3819165128"/>
                    </a:ext>
                  </a:extLst>
                </a:gridCol>
                <a:gridCol w="5269421">
                  <a:extLst>
                    <a:ext uri="{9D8B030D-6E8A-4147-A177-3AD203B41FA5}">
                      <a16:colId xmlns:a16="http://schemas.microsoft.com/office/drawing/2014/main" val="2550821621"/>
                    </a:ext>
                  </a:extLst>
                </a:gridCol>
                <a:gridCol w="1108920">
                  <a:extLst>
                    <a:ext uri="{9D8B030D-6E8A-4147-A177-3AD203B41FA5}">
                      <a16:colId xmlns:a16="http://schemas.microsoft.com/office/drawing/2014/main" val="4130388987"/>
                    </a:ext>
                  </a:extLst>
                </a:gridCol>
              </a:tblGrid>
              <a:tr h="4187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분석방법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주요내용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11752"/>
                  </a:ext>
                </a:extLst>
              </a:tr>
              <a:tr h="570535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유아용품 재구매 주기와 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재구매율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막대그래프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히스토그램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상품의 주기성 여부를 막대그래프 분석을 통해 판단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이경로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612998"/>
                  </a:ext>
                </a:extLst>
              </a:tr>
              <a:tr h="570535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동일성 검정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상품 간의 재구매율을 비교 분석하여 향상 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박성군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174683"/>
                  </a:ext>
                </a:extLst>
              </a:tr>
              <a:tr h="57053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Line Plot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월별 고객 추이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전하영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56157"/>
                  </a:ext>
                </a:extLst>
              </a:tr>
              <a:tr h="570535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RFM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상품의 최근 구매일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일정기간 구매 횟수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일정 기간 구매 금액을 분석하여 주기를 도출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박성군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546628"/>
                  </a:ext>
                </a:extLst>
              </a:tr>
              <a:tr h="6033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군집화에 따른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VIP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특성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군집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VIP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고객을 골라내기 위해 군집 분석을 시행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김민지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030476"/>
                  </a:ext>
                </a:extLst>
              </a:tr>
              <a:tr h="6033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연관분석에 따른 고객 특성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연관규칙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날짜 별 신규 고객 수 추세 분석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유입경로 별 신규고객 수 추세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장동언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54654"/>
                  </a:ext>
                </a:extLst>
              </a:tr>
              <a:tr h="570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신규 고객의 유입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시계열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날짜 별 신규 고객과 첫 구매 상품과의 연관규칙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박성군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30799"/>
                  </a:ext>
                </a:extLst>
              </a:tr>
              <a:tr h="6411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배송 지연에 따른 영향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막대그래프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지역에 따른 배송 시간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장동언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574836"/>
                  </a:ext>
                </a:extLst>
              </a:tr>
              <a:tr h="6411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이탈률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발생 현황 파악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Line Plot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이탈률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파악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전예찬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569681"/>
                  </a:ext>
                </a:extLst>
              </a:tr>
            </a:tbl>
          </a:graphicData>
        </a:graphic>
      </p:graphicFrame>
      <p:sp>
        <p:nvSpPr>
          <p:cNvPr id="6" name="TextShape 1">
            <a:extLst>
              <a:ext uri="{FF2B5EF4-FFF2-40B4-BE49-F238E27FC236}">
                <a16:creationId xmlns:a16="http://schemas.microsoft.com/office/drawing/2014/main" id="{38273B22-84E0-2A4A-B35F-E86D7FB23484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분석계획 수립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ED5FD-0CC8-628B-A8D1-DEC913E3B5A2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0881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와이드스크린</PresentationFormat>
  <Paragraphs>42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나눔스퀘어 네오 Regular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민지</dc:creator>
  <cp:lastModifiedBy>김 민지</cp:lastModifiedBy>
  <cp:revision>1</cp:revision>
  <dcterms:created xsi:type="dcterms:W3CDTF">2022-11-15T04:58:02Z</dcterms:created>
  <dcterms:modified xsi:type="dcterms:W3CDTF">2022-11-15T04:58:11Z</dcterms:modified>
</cp:coreProperties>
</file>