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3"/>
  </p:notesMasterIdLst>
  <p:sldIdLst>
    <p:sldId id="303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FF8315"/>
    <a:srgbClr val="5485F0"/>
    <a:srgbClr val="FFFFFF"/>
    <a:srgbClr val="59BCDB"/>
    <a:srgbClr val="58A15B"/>
    <a:srgbClr val="B4C7E7"/>
    <a:srgbClr val="F7E7B1"/>
    <a:srgbClr val="CCCC55"/>
    <a:srgbClr val="88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8" autoAdjust="0"/>
    <p:restoredTop sz="88347" autoAdjust="0"/>
  </p:normalViewPr>
  <p:slideViewPr>
    <p:cSldViewPr snapToGrid="0">
      <p:cViewPr varScale="1">
        <p:scale>
          <a:sx n="66" d="100"/>
          <a:sy n="66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11/16/2022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4480A3AC-15D4-AF07-E7BE-BC475985BCFC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성과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4D30472-C546-5C61-C23A-D17D07E8169F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080656"/>
            <a:ext cx="11483126" cy="309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1CEA0D-5B0A-BA55-0420-AF92A0C12755}"/>
              </a:ext>
            </a:extLst>
          </p:cNvPr>
          <p:cNvCxnSpPr/>
          <p:nvPr/>
        </p:nvCxnSpPr>
        <p:spPr>
          <a:xfrm>
            <a:off x="533400" y="4629377"/>
            <a:ext cx="1101307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27F842-1171-6705-11D2-ACA733698A76}"/>
              </a:ext>
            </a:extLst>
          </p:cNvPr>
          <p:cNvSpPr txBox="1"/>
          <p:nvPr/>
        </p:nvSpPr>
        <p:spPr>
          <a:xfrm>
            <a:off x="2216390" y="5623668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83AD4C-6CB8-16FC-395C-ED8DDFED6C85}"/>
              </a:ext>
            </a:extLst>
          </p:cNvPr>
          <p:cNvSpPr txBox="1"/>
          <p:nvPr/>
        </p:nvSpPr>
        <p:spPr>
          <a:xfrm>
            <a:off x="1972733" y="4074947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잔존율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D2258-E805-3BC8-8F65-8F704462563F}"/>
              </a:ext>
            </a:extLst>
          </p:cNvPr>
          <p:cNvSpPr txBox="1"/>
          <p:nvPr/>
        </p:nvSpPr>
        <p:spPr>
          <a:xfrm>
            <a:off x="2166696" y="3352524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D76CA8-0E99-DEF6-300E-F9A010B5BD49}"/>
              </a:ext>
            </a:extLst>
          </p:cNvPr>
          <p:cNvSpPr/>
          <p:nvPr/>
        </p:nvSpPr>
        <p:spPr>
          <a:xfrm>
            <a:off x="3803938" y="3352524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23AC99-5F73-B662-9B4B-A9218E9A89EB}"/>
              </a:ext>
            </a:extLst>
          </p:cNvPr>
          <p:cNvSpPr/>
          <p:nvPr/>
        </p:nvSpPr>
        <p:spPr>
          <a:xfrm>
            <a:off x="3294245" y="3222502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 descr="아기 윤곽선">
            <a:extLst>
              <a:ext uri="{FF2B5EF4-FFF2-40B4-BE49-F238E27FC236}">
                <a16:creationId xmlns:a16="http://schemas.microsoft.com/office/drawing/2014/main" id="{7783E342-C74C-5A65-DA47-30FFB6DD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7687" y="3263178"/>
            <a:ext cx="500970" cy="50097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E9D4CE-B48D-BFBF-ADC6-F6C67DE45F35}"/>
              </a:ext>
            </a:extLst>
          </p:cNvPr>
          <p:cNvSpPr/>
          <p:nvPr/>
        </p:nvSpPr>
        <p:spPr>
          <a:xfrm>
            <a:off x="3803938" y="4058508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A959B2-A77B-263D-112D-9D07F5DD114A}"/>
              </a:ext>
            </a:extLst>
          </p:cNvPr>
          <p:cNvGrpSpPr/>
          <p:nvPr/>
        </p:nvGrpSpPr>
        <p:grpSpPr>
          <a:xfrm>
            <a:off x="3294245" y="3920789"/>
            <a:ext cx="567856" cy="620695"/>
            <a:chOff x="3091045" y="3287161"/>
            <a:chExt cx="567856" cy="62069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99B329A-FCE8-0C91-99AD-844D33567E8D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래픽 13" descr="사용자 윤곽선">
              <a:extLst>
                <a:ext uri="{FF2B5EF4-FFF2-40B4-BE49-F238E27FC236}">
                  <a16:creationId xmlns:a16="http://schemas.microsoft.com/office/drawing/2014/main" id="{F0D59824-2360-23BE-EDD7-A60E0130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AA7BE1-F868-028A-B59B-2D75FC042BE6}"/>
              </a:ext>
            </a:extLst>
          </p:cNvPr>
          <p:cNvSpPr txBox="1"/>
          <p:nvPr/>
        </p:nvSpPr>
        <p:spPr>
          <a:xfrm>
            <a:off x="7797800" y="3903870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7D78D0-02FA-C2B3-D7DA-AB70117D576B}"/>
              </a:ext>
            </a:extLst>
          </p:cNvPr>
          <p:cNvSpPr txBox="1"/>
          <p:nvPr/>
        </p:nvSpPr>
        <p:spPr>
          <a:xfrm>
            <a:off x="2166695" y="4895907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1A4F86-532D-2B2A-74EB-D495B98E09BA}"/>
              </a:ext>
            </a:extLst>
          </p:cNvPr>
          <p:cNvSpPr/>
          <p:nvPr/>
        </p:nvSpPr>
        <p:spPr>
          <a:xfrm>
            <a:off x="3783220" y="4854952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93CB8A-7E1F-18F1-A991-B5B572D5085F}"/>
              </a:ext>
            </a:extLst>
          </p:cNvPr>
          <p:cNvSpPr/>
          <p:nvPr/>
        </p:nvSpPr>
        <p:spPr>
          <a:xfrm>
            <a:off x="3783220" y="5594868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6D1B6A-C44E-6803-B946-DD0906D8483A}"/>
              </a:ext>
            </a:extLst>
          </p:cNvPr>
          <p:cNvSpPr txBox="1"/>
          <p:nvPr/>
        </p:nvSpPr>
        <p:spPr>
          <a:xfrm>
            <a:off x="7797800" y="5486157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8A7522-DA16-ED9B-F70E-A4CB0094B724}"/>
              </a:ext>
            </a:extLst>
          </p:cNvPr>
          <p:cNvSpPr/>
          <p:nvPr/>
        </p:nvSpPr>
        <p:spPr>
          <a:xfrm>
            <a:off x="3294245" y="4716310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래픽 33" descr="아기 윤곽선">
            <a:extLst>
              <a:ext uri="{FF2B5EF4-FFF2-40B4-BE49-F238E27FC236}">
                <a16:creationId xmlns:a16="http://schemas.microsoft.com/office/drawing/2014/main" id="{612E00A9-DE72-F29C-A6E5-87DFBBA5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7687" y="4751007"/>
            <a:ext cx="500970" cy="50097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E4B4B0-0B59-8174-E53D-E78E7DF6784C}"/>
              </a:ext>
            </a:extLst>
          </p:cNvPr>
          <p:cNvGrpSpPr/>
          <p:nvPr/>
        </p:nvGrpSpPr>
        <p:grpSpPr>
          <a:xfrm>
            <a:off x="3294245" y="5471549"/>
            <a:ext cx="567856" cy="620695"/>
            <a:chOff x="3091045" y="3287161"/>
            <a:chExt cx="567856" cy="62069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E44701-83F3-8CA3-B46D-44D7674DBC33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래픽 20" descr="사용자 윤곽선">
              <a:extLst>
                <a:ext uri="{FF2B5EF4-FFF2-40B4-BE49-F238E27FC236}">
                  <a16:creationId xmlns:a16="http://schemas.microsoft.com/office/drawing/2014/main" id="{EC55788B-32AD-1D9A-9B23-72458F27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151051" y="1803330"/>
            <a:ext cx="224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약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2500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7705" y="466117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5382902" y="1699804"/>
            <a:ext cx="142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+22%</a:t>
            </a:r>
            <a:endParaRPr lang="ko-KR" altLang="en-US" sz="3200" dirty="0">
              <a:solidFill>
                <a:srgbClr val="59BCD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D3AE6B5A-C25F-6C4C-1970-9AE9C1C3C126}"/>
              </a:ext>
            </a:extLst>
          </p:cNvPr>
          <p:cNvSpPr/>
          <p:nvPr/>
        </p:nvSpPr>
        <p:spPr>
          <a:xfrm>
            <a:off x="9362080" y="965410"/>
            <a:ext cx="475894" cy="765672"/>
          </a:xfrm>
          <a:prstGeom prst="down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25003" y="945976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91B2688-D0DF-8AC1-BCE5-955D7772CF04}"/>
              </a:ext>
            </a:extLst>
          </p:cNvPr>
          <p:cNvSpPr txBox="1"/>
          <p:nvPr/>
        </p:nvSpPr>
        <p:spPr>
          <a:xfrm>
            <a:off x="1571021" y="2333118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획득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406991" y="228395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증가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물류 비용 단축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288871" y="1752452"/>
            <a:ext cx="140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-28%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01759" y="599947"/>
            <a:ext cx="1186345" cy="11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808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네오 Regular</vt:lpstr>
      <vt:lpstr>Malgun Gothic</vt:lpstr>
      <vt:lpstr>Arial</vt:lpstr>
      <vt:lpstr>Calibri</vt:lpstr>
      <vt:lpstr>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431</cp:revision>
  <dcterms:created xsi:type="dcterms:W3CDTF">2022-11-05T10:48:10Z</dcterms:created>
  <dcterms:modified xsi:type="dcterms:W3CDTF">2022-11-16T14:02:44Z</dcterms:modified>
</cp:coreProperties>
</file>