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3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6"/>
  </p:notesMasterIdLst>
  <p:sldIdLst>
    <p:sldId id="308" r:id="rId2"/>
    <p:sldId id="331" r:id="rId3"/>
    <p:sldId id="256" r:id="rId4"/>
    <p:sldId id="314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5485F0"/>
    <a:srgbClr val="8497B0"/>
    <a:srgbClr val="B4C7E7"/>
    <a:srgbClr val="FFFFFF"/>
    <a:srgbClr val="59BCDB"/>
    <a:srgbClr val="F7E7B1"/>
    <a:srgbClr val="BDD7EE"/>
    <a:srgbClr val="FF8315"/>
    <a:srgbClr val="58A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2D172-91A5-4E7D-9952-F0D95C01F24C}" v="41" dt="2022-11-14T18:47:3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66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F2-4887-A1B3-84E6954264C9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F2-4887-A1B3-84E6954264C9}"/>
              </c:ext>
            </c:extLst>
          </c:dPt>
          <c:cat>
            <c:strRef>
              <c:f>Sheet1!$A$2:$A$3</c:f>
              <c:strCache>
                <c:ptCount val="2"/>
                <c:pt idx="0">
                  <c:v>불만족</c:v>
                </c:pt>
                <c:pt idx="1">
                  <c:v>만족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30.1</c:v>
                </c:pt>
                <c:pt idx="1">
                  <c:v>69.900000000000006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F2-4887-A1B3-84E69542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82-4639-A022-9FD7CF6406D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82-4639-A022-9FD7CF6406DC}"/>
              </c:ext>
            </c:extLst>
          </c:dPt>
          <c:cat>
            <c:strRef>
              <c:f>Sheet1!$A$2:$A$3</c:f>
              <c:strCache>
                <c:ptCount val="2"/>
                <c:pt idx="0">
                  <c:v>top3</c:v>
                </c:pt>
                <c:pt idx="1">
                  <c:v>그 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54.2</c:v>
                </c:pt>
                <c:pt idx="1">
                  <c:v>45.8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82-4639-A022-9FD7CF6406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8497B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6F-4E67-BEE9-37CC75C5023C}"/>
              </c:ext>
            </c:extLst>
          </c:dPt>
          <c:dPt>
            <c:idx val="1"/>
            <c:invertIfNegative val="0"/>
            <c:bubble3D val="0"/>
            <c:spPr>
              <a:solidFill>
                <a:srgbClr val="F7E7B1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6F-4E67-BEE9-37CC75C5023C}"/>
              </c:ext>
            </c:extLst>
          </c:dPt>
          <c:dPt>
            <c:idx val="2"/>
            <c:invertIfNegative val="0"/>
            <c:bubble3D val="0"/>
            <c:spPr>
              <a:solidFill>
                <a:srgbClr val="BDD7EE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6F-4E67-BEE9-37CC75C5023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3단계 기저귀</c:v>
                </c:pt>
                <c:pt idx="1">
                  <c:v>4단계 기저귀</c:v>
                </c:pt>
                <c:pt idx="2">
                  <c:v>수유용품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21.1</c:v>
                </c:pt>
                <c:pt idx="1">
                  <c:v>17.3</c:v>
                </c:pt>
                <c:pt idx="2">
                  <c:v>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F-4E67-BEE9-37CC75C502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616030064"/>
        <c:axId val="1616027984"/>
      </c:barChart>
      <c:catAx>
        <c:axId val="161603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27984"/>
        <c:crosses val="autoZero"/>
        <c:auto val="1"/>
        <c:lblAlgn val="ctr"/>
        <c:lblOffset val="100"/>
        <c:noMultiLvlLbl val="0"/>
      </c:catAx>
      <c:valAx>
        <c:axId val="1616027984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61603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21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80-45BC-931B-1AE4B728A9F1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80-45BC-931B-1AE4B728A9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80-45BC-931B-1AE4B728A9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80-45BC-931B-1AE4B728A9F1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남</c:v>
                </c:pt>
                <c:pt idx="1">
                  <c:v>여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3.1E-2</c:v>
                </c:pt>
                <c:pt idx="1">
                  <c:v>0.96899999999999997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80-45BC-931B-1AE4B728A9F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907670844665452E-2"/>
          <c:y val="3.6723584004927319E-2"/>
          <c:w val="0.86356831925584032"/>
          <c:h val="0.79933420548136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22-4B54-A12E-138DEC2EA28F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22-4B54-A12E-138DEC2EA28F}"/>
              </c:ext>
            </c:extLst>
          </c:dPt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118123297</c:v>
                </c:pt>
                <c:pt idx="1">
                  <c:v>3634321642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22-4B54-A12E-138DEC2EA2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5-2C22-4B54-A12E-138DEC2EA2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남</c:v>
                </c:pt>
                <c:pt idx="1">
                  <c:v>여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6-2C22-4B54-A12E-138DEC2EA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>
              <a:alpha val="97000"/>
            </a:schemeClr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163750095259493E-2"/>
          <c:y val="5.7664151926259233E-2"/>
          <c:w val="0.93567249980948097"/>
          <c:h val="0.771746134087108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477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DC1-45A7-8344-8F2589EC6E1A}"/>
              </c:ext>
            </c:extLst>
          </c:dPt>
          <c:dPt>
            <c:idx val="1"/>
            <c:invertIfNegative val="0"/>
            <c:bubble3D val="0"/>
            <c:spPr>
              <a:solidFill>
                <a:srgbClr val="91CC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C1-45A7-8344-8F2589EC6E1A}"/>
              </c:ext>
            </c:extLst>
          </c:dPt>
          <c:dPt>
            <c:idx val="2"/>
            <c:invertIfNegative val="0"/>
            <c:bubble3D val="0"/>
            <c:spPr>
              <a:solidFill>
                <a:srgbClr val="E4E2D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DC1-45A7-8344-8F2589EC6E1A}"/>
              </c:ext>
            </c:extLst>
          </c:dPt>
          <c:dPt>
            <c:idx val="3"/>
            <c:invertIfNegative val="0"/>
            <c:bubble3D val="0"/>
            <c:spPr>
              <a:solidFill>
                <a:srgbClr val="AABA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DC1-45A7-8344-8F2589EC6E1A}"/>
              </c:ext>
            </c:extLst>
          </c:dPt>
          <c:dPt>
            <c:idx val="4"/>
            <c:invertIfNegative val="0"/>
            <c:bubble3D val="0"/>
            <c:spPr>
              <a:solidFill>
                <a:srgbClr val="6F798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DC1-45A7-8344-8F2589EC6E1A}"/>
              </c:ext>
            </c:extLst>
          </c:dPt>
          <c:cat>
            <c:strRef>
              <c:f>Sheet1!$A$2:$A$6</c:f>
              <c:strCache>
                <c:ptCount val="5"/>
                <c:pt idx="0">
                  <c:v>기저귀</c:v>
                </c:pt>
                <c:pt idx="1">
                  <c:v>수유용품</c:v>
                </c:pt>
                <c:pt idx="2">
                  <c:v>티슈</c:v>
                </c:pt>
                <c:pt idx="3">
                  <c:v>이벤트</c:v>
                </c:pt>
                <c:pt idx="4">
                  <c:v>주방용품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2381610820</c:v>
                </c:pt>
                <c:pt idx="1">
                  <c:v>471806777</c:v>
                </c:pt>
                <c:pt idx="2">
                  <c:v>229451564</c:v>
                </c:pt>
                <c:pt idx="3">
                  <c:v>215713709</c:v>
                </c:pt>
                <c:pt idx="4">
                  <c:v>78888975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DC1-45A7-8344-8F2589EC6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overlap val="100"/>
        <c:axId val="1710761759"/>
        <c:axId val="1710760511"/>
      </c:barChart>
      <c:catAx>
        <c:axId val="1710761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+mn-cs"/>
              </a:defRPr>
            </a:pPr>
            <a:endParaRPr lang="ko-KR"/>
          </a:p>
        </c:txPr>
        <c:crossAx val="1710760511"/>
        <c:crosses val="autoZero"/>
        <c:auto val="1"/>
        <c:lblAlgn val="ctr"/>
        <c:lblOffset val="100"/>
        <c:noMultiLvlLbl val="0"/>
      </c:catAx>
      <c:valAx>
        <c:axId val="17107605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10761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27142363777887E-2"/>
          <c:y val="0.17428398968842748"/>
          <c:w val="0.49742959301316647"/>
          <c:h val="0.570146658290319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rgbClr val="0047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7-420E-81A7-6D218900DAC6}"/>
              </c:ext>
            </c:extLst>
          </c:dPt>
          <c:dPt>
            <c:idx val="1"/>
            <c:bubble3D val="0"/>
            <c:spPr>
              <a:solidFill>
                <a:srgbClr val="91CCF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7-420E-81A7-6D218900DA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87-420E-81A7-6D218900DA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87-420E-81A7-6D218900DA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687-420E-81A7-6D218900DAC6}"/>
              </c:ext>
            </c:extLst>
          </c:dPt>
          <c:dLbls>
            <c:dLbl>
              <c:idx val="4"/>
              <c:layout>
                <c:manualLayout>
                  <c:x val="8.7283873617074653E-2"/>
                  <c:y val="0.2302665135816959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4778929535454"/>
                      <c:h val="0.2047765858769267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687-420E-81A7-6D218900DA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Bronze</c:v>
                </c:pt>
                <c:pt idx="1">
                  <c:v>Silver</c:v>
                </c:pt>
                <c:pt idx="2">
                  <c:v>Gold</c:v>
                </c:pt>
                <c:pt idx="3">
                  <c:v>Platinum</c:v>
                </c:pt>
                <c:pt idx="4">
                  <c:v>Diamond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0.08</c:v>
                </c:pt>
                <c:pt idx="1">
                  <c:v>0.13</c:v>
                </c:pt>
                <c:pt idx="2">
                  <c:v>0.11700000000000001</c:v>
                </c:pt>
                <c:pt idx="3">
                  <c:v>0.3</c:v>
                </c:pt>
                <c:pt idx="4">
                  <c:v>0.373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87-420E-81A7-6D218900DAC6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211424565599504"/>
          <c:y val="0.11133189832584646"/>
          <c:w val="0.38788575434400496"/>
          <c:h val="0.641014594932047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나눔스퀘어 네오 Regular" panose="00000500000000000000" pitchFamily="2" charset="-127"/>
          <a:ea typeface="나눔스퀘어 네오 Regular" panose="00000500000000000000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0.35035</cdr:x>
      <cdr:y>0.28518</cdr:y>
    </cdr:from>
    <cdr:to>
      <cdr:x>0.64965</cdr:x>
      <cdr:y>0.71482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CC6C320-626C-5C50-C5A9-6AC042B420E9}"/>
            </a:ext>
          </a:extLst>
        </cdr:cNvPr>
        <cdr:cNvSpPr txBox="1"/>
      </cdr:nvSpPr>
      <cdr:spPr>
        <a:xfrm xmlns:a="http://schemas.openxmlformats.org/drawingml/2006/main">
          <a:off x="1070367" y="60695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 dirty="0"/>
        </a:p>
      </cdr:txBody>
    </cdr:sp>
  </cdr:relSizeAnchor>
  <cdr:relSizeAnchor xmlns:cdr="http://schemas.openxmlformats.org/drawingml/2006/chartDrawing">
    <cdr:from>
      <cdr:x>0.24445</cdr:x>
      <cdr:y>0.4109</cdr:y>
    </cdr:from>
    <cdr:to>
      <cdr:x>0.63138</cdr:x>
      <cdr:y>0.68129</cdr:y>
    </cdr:to>
    <cdr:sp macro="" textlink="">
      <cdr:nvSpPr>
        <cdr:cNvPr id="3" name="TextBox 14">
          <a:extLst xmlns:a="http://schemas.openxmlformats.org/drawingml/2006/main">
            <a:ext uri="{FF2B5EF4-FFF2-40B4-BE49-F238E27FC236}">
              <a16:creationId xmlns:a16="http://schemas.microsoft.com/office/drawing/2014/main" id="{AA45DA64-96B6-F021-3CB1-EA19423EA1A9}"/>
            </a:ext>
          </a:extLst>
        </cdr:cNvPr>
        <cdr:cNvSpPr txBox="1"/>
      </cdr:nvSpPr>
      <cdr:spPr>
        <a:xfrm xmlns:a="http://schemas.openxmlformats.org/drawingml/2006/main">
          <a:off x="631778" y="795122"/>
          <a:ext cx="999998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여</a:t>
          </a:r>
          <a:endParaRPr lang="en-US" altLang="ko-KR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  <a:p xmlns:a="http://schemas.openxmlformats.org/drawingml/2006/main">
          <a:r>
            <a: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96.9%</a:t>
          </a:r>
          <a:endParaRPr lang="ko-KR" altLang="en-US" sz="1400" dirty="0">
            <a:latin typeface="나눔스퀘어 네오 Regular" panose="00000500000000000000" pitchFamily="2" charset="-127"/>
            <a:ea typeface="나눔스퀘어 네오 Regular" panose="00000500000000000000" pitchFamily="2" charset="-127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0.0535</cdr:x>
      <cdr:y>0.67839</cdr:y>
    </cdr:from>
    <cdr:to>
      <cdr:x>0.58116</cdr:x>
      <cdr:y>0.83595</cdr:y>
    </cdr:to>
    <cdr:sp macro="" textlink="">
      <cdr:nvSpPr>
        <cdr:cNvPr id="2" name="TextBox 52">
          <a:extLst xmlns:a="http://schemas.openxmlformats.org/drawingml/2006/main">
            <a:ext uri="{FF2B5EF4-FFF2-40B4-BE49-F238E27FC236}">
              <a16:creationId xmlns:a16="http://schemas.microsoft.com/office/drawing/2014/main" id="{0A31CE98-C161-F866-73EE-B51C1F9BA2D0}"/>
            </a:ext>
          </a:extLst>
        </cdr:cNvPr>
        <cdr:cNvSpPr txBox="1"/>
      </cdr:nvSpPr>
      <cdr:spPr>
        <a:xfrm xmlns:a="http://schemas.openxmlformats.org/drawingml/2006/main">
          <a:off x="68514" y="1192618"/>
          <a:ext cx="6756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1.2</a:t>
          </a:r>
          <a:r>
            <a:rPr lang="ko-KR" altLang="en-US" sz="12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0.03636</cdr:x>
      <cdr:y>0.0945</cdr:y>
    </cdr:from>
    <cdr:to>
      <cdr:x>0.29118</cdr:x>
      <cdr:y>0.24358</cdr:y>
    </cdr:to>
    <cdr:sp macro="" textlink="">
      <cdr:nvSpPr>
        <cdr:cNvPr id="3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24327" y="175598"/>
          <a:ext cx="871271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24.0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0.79346</cdr:x>
      <cdr:y>0.67748</cdr:y>
    </cdr:from>
    <cdr:to>
      <cdr:x>0.98327</cdr:x>
      <cdr:y>0.82655</cdr:y>
    </cdr:to>
    <cdr:sp macro="" textlink="">
      <cdr:nvSpPr>
        <cdr:cNvPr id="4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712978" y="1258805"/>
          <a:ext cx="64899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0.8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0.60363</cdr:x>
      <cdr:y>0.64677</cdr:y>
    </cdr:from>
    <cdr:to>
      <cdr:x>0.79346</cdr:x>
      <cdr:y>0.79585</cdr:y>
    </cdr:to>
    <cdr:sp macro="" textlink="">
      <cdr:nvSpPr>
        <cdr:cNvPr id="5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2063939" y="1201752"/>
          <a:ext cx="6490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2.2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0.416</cdr:x>
      <cdr:y>0.64677</cdr:y>
    </cdr:from>
    <cdr:to>
      <cdr:x>0.60582</cdr:x>
      <cdr:y>0.79585</cdr:y>
    </cdr:to>
    <cdr:sp macro="" textlink="">
      <cdr:nvSpPr>
        <cdr:cNvPr id="6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1422380" y="1201752"/>
          <a:ext cx="649038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2.3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  <cdr:relSizeAnchor xmlns:cdr="http://schemas.openxmlformats.org/drawingml/2006/chartDrawing">
    <cdr:from>
      <cdr:x>0.23568</cdr:x>
      <cdr:y>0.58692</cdr:y>
    </cdr:from>
    <cdr:to>
      <cdr:x>0.42551</cdr:x>
      <cdr:y>0.736</cdr:y>
    </cdr:to>
    <cdr:sp macro="" textlink="">
      <cdr:nvSpPr>
        <cdr:cNvPr id="7" name="TextBox 52">
          <a:extLst xmlns:a="http://schemas.openxmlformats.org/drawingml/2006/main">
            <a:ext uri="{FF2B5EF4-FFF2-40B4-BE49-F238E27FC236}">
              <a16:creationId xmlns:a16="http://schemas.microsoft.com/office/drawing/2014/main" id="{CF5D0A49-9F10-A31E-0A73-DD835641D748}"/>
            </a:ext>
          </a:extLst>
        </cdr:cNvPr>
        <cdr:cNvSpPr txBox="1"/>
      </cdr:nvSpPr>
      <cdr:spPr>
        <a:xfrm xmlns:a="http://schemas.openxmlformats.org/drawingml/2006/main">
          <a:off x="805845" y="1090541"/>
          <a:ext cx="649039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4.7</a:t>
          </a:r>
          <a:r>
            <a:rPr lang="ko-KR" altLang="en-US" sz="1200" b="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rPr>
            <a:t>억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19B6F0F5-6C91-EE4C-83ED-232957CB28B6}" type="datetimeFigureOut">
              <a:rPr kumimoji="1" lang="ko-Kore-KR" altLang="en-US" smtClean="0"/>
              <a:pPr/>
              <a:t>11/18/2022</a:t>
            </a:fld>
            <a:endParaRPr kumimoji="1" lang="ko-Kore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A26D9F63-6FB8-E54B-A1E8-8A86CBF72D9A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410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경기</a:t>
            </a:r>
            <a:r>
              <a:rPr lang="en-US" altLang="ko-KR" dirty="0"/>
              <a:t>,</a:t>
            </a:r>
            <a:r>
              <a:rPr lang="ko-KR" altLang="en-US" dirty="0"/>
              <a:t>충청</a:t>
            </a:r>
            <a:r>
              <a:rPr lang="en-US" altLang="ko-KR" dirty="0"/>
              <a:t>,</a:t>
            </a:r>
            <a:r>
              <a:rPr lang="ko-KR" altLang="en-US" dirty="0"/>
              <a:t>서울의 불만족율이 높은 품목 중 매출이 많은 품목</a:t>
            </a:r>
            <a:r>
              <a:rPr lang="en-US" altLang="ko-KR" dirty="0"/>
              <a:t> (</a:t>
            </a:r>
            <a:r>
              <a:rPr lang="ko-KR" altLang="en-US" dirty="0"/>
              <a:t>비싼데 불만족율이 높으면 최악이니까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0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데이터 현황 </a:t>
            </a:r>
            <a:r>
              <a:rPr lang="en-US" altLang="ko-KR" dirty="0"/>
              <a:t>– </a:t>
            </a:r>
            <a:r>
              <a:rPr lang="ko-KR" altLang="en-US" dirty="0"/>
              <a:t>재구매율 </a:t>
            </a:r>
            <a:r>
              <a:rPr lang="en-US" altLang="ko-KR" dirty="0"/>
              <a:t>– </a:t>
            </a:r>
            <a:r>
              <a:rPr lang="ko-KR" altLang="en-US" dirty="0"/>
              <a:t>현황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데이터 안보임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하나하나에 대한 설명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신규고객 물품 </a:t>
            </a:r>
            <a:r>
              <a:rPr lang="en-US" altLang="ko-KR" dirty="0">
                <a:sym typeface="Wingdings" panose="05000000000000000000" pitchFamily="2" charset="2"/>
              </a:rPr>
              <a:t>TOP5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신규쪽으로</a:t>
            </a:r>
            <a:r>
              <a:rPr lang="ko-KR" altLang="en-US" dirty="0">
                <a:sym typeface="Wingdings" panose="05000000000000000000" pitchFamily="2" charset="2"/>
              </a:rPr>
              <a:t> 가는게 어떰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표의 서브제목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820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시안 </a:t>
            </a:r>
            <a:r>
              <a:rPr lang="en-US" altLang="ko-KR" dirty="0"/>
              <a:t>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D9F63-6FB8-E54B-A1E8-8A86CBF72D9A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181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00091F-1F84-D249-63B6-170F37F4DFDE}"/>
              </a:ext>
            </a:extLst>
          </p:cNvPr>
          <p:cNvSpPr txBox="1"/>
          <p:nvPr userDrawn="1"/>
        </p:nvSpPr>
        <p:spPr>
          <a:xfrm>
            <a:off x="6521613" y="0"/>
            <a:ext cx="5670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청년 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ㆍ</a:t>
            </a:r>
            <a:r>
              <a:rPr lang="en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Big data 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아카데미 </a:t>
            </a:r>
            <a:r>
              <a:rPr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</a:t>
            </a:r>
            <a:r>
              <a:rPr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</a:t>
            </a:r>
            <a:r>
              <a:rPr kumimoji="0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ore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A2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조</a:t>
            </a:r>
            <a:r>
              <a:rPr kumimoji="1" lang="en-US" altLang="ko-KR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장동언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박성군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전하영 </a:t>
            </a:r>
            <a:r>
              <a:rPr kumimoji="1" lang="ko-KR" altLang="en-US" sz="105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전예찬</a:t>
            </a:r>
            <a:r>
              <a:rPr kumimoji="1" lang="ko-KR" altLang="en-US" sz="105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김민지 이경로</a:t>
            </a:r>
            <a:endParaRPr kumimoji="1" lang="ko-Kore-KR" altLang="en-US" sz="105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2AE8742A-22D3-6167-2E9C-23EBE8E9EADD}"/>
              </a:ext>
            </a:extLst>
          </p:cNvPr>
          <p:cNvCxnSpPr/>
          <p:nvPr userDrawn="1"/>
        </p:nvCxnSpPr>
        <p:spPr>
          <a:xfrm>
            <a:off x="573578" y="781396"/>
            <a:ext cx="111806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19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업로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21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6BB94D-F97F-2355-E498-C95322BE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52DF-9ECE-4E42-BF5A-7BD6DAC6C6BB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3C286-014F-63F1-771C-70EEB63D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61B4F-75F2-C552-EDEA-B239F856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D8FD-7B59-4022-9EF5-95A7EF0CB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47A2E-5B11-F4C7-5EAA-80F444FC7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36B99C-81DA-CE56-5B85-64626640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99EF4-92F9-0DAD-6C02-CD7331FB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89A-4848-4EC9-9AF7-5FA8BD9F59F4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28A2B-E69F-BF13-660D-5C1701BC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2EB9-F69C-8F07-47A9-FEB1247B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69BEA-F916-4C7A-AC95-4CD70507C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BEA1B37-D741-C523-8947-300CD7416E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15" y="6479879"/>
            <a:ext cx="1193049" cy="241596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5C51058-86BE-5456-41DC-91D5FA518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1234" y="6356350"/>
            <a:ext cx="760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E38E2544-6318-6642-93AB-6F62BB343DC5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533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7BAAA3B-48D8-4AF0-BF19-6DE941617EAB}"/>
              </a:ext>
            </a:extLst>
          </p:cNvPr>
          <p:cNvSpPr/>
          <p:nvPr/>
        </p:nvSpPr>
        <p:spPr>
          <a:xfrm>
            <a:off x="338760" y="1031012"/>
            <a:ext cx="5607087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Shape 1">
            <a:extLst>
              <a:ext uri="{FF2B5EF4-FFF2-40B4-BE49-F238E27FC236}">
                <a16:creationId xmlns:a16="http://schemas.microsoft.com/office/drawing/2014/main" id="{6E05ABE9-812E-AF77-6D88-EF17D2F6C86B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배송 현황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A8DC2D81-014A-6F20-A89E-1DEF741EBBD5}"/>
              </a:ext>
            </a:extLst>
          </p:cNvPr>
          <p:cNvSpPr/>
          <p:nvPr/>
        </p:nvSpPr>
        <p:spPr>
          <a:xfrm>
            <a:off x="338760" y="583901"/>
            <a:ext cx="10804834" cy="28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서울이 전체 매출의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있으며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지역의 배송 불만족율은 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30% </a:t>
            </a: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내외이다</a:t>
            </a:r>
            <a:r>
              <a:rPr lang="en-US" altLang="ko-KR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sz="16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50BEC8-D0BA-6545-FB7B-A0380BA57A5E}"/>
              </a:ext>
            </a:extLst>
          </p:cNvPr>
          <p:cNvSpPr txBox="1"/>
          <p:nvPr/>
        </p:nvSpPr>
        <p:spPr>
          <a:xfrm>
            <a:off x="2274224" y="858024"/>
            <a:ext cx="20206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매출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43" name="표 3">
            <a:extLst>
              <a:ext uri="{FF2B5EF4-FFF2-40B4-BE49-F238E27FC236}">
                <a16:creationId xmlns:a16="http://schemas.microsoft.com/office/drawing/2014/main" id="{51DD1619-03E7-8E13-DBA9-DFE88431D0B6}"/>
              </a:ext>
            </a:extLst>
          </p:cNvPr>
          <p:cNvGraphicFramePr>
            <a:graphicFrameLocks noGrp="1"/>
          </p:cNvGraphicFramePr>
          <p:nvPr/>
        </p:nvGraphicFramePr>
        <p:xfrm>
          <a:off x="1430661" y="1279050"/>
          <a:ext cx="3850882" cy="109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7729">
                  <a:extLst>
                    <a:ext uri="{9D8B030D-6E8A-4147-A177-3AD203B41FA5}">
                      <a16:colId xmlns:a16="http://schemas.microsoft.com/office/drawing/2014/main" val="36745006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65738881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317390468"/>
                    </a:ext>
                  </a:extLst>
                </a:gridCol>
                <a:gridCol w="1334203">
                  <a:extLst>
                    <a:ext uri="{9D8B030D-6E8A-4147-A177-3AD203B41FA5}">
                      <a16:colId xmlns:a16="http://schemas.microsoft.com/office/drawing/2014/main" val="1363255611"/>
                    </a:ext>
                  </a:extLst>
                </a:gridCol>
              </a:tblGrid>
              <a:tr h="2466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거주지역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주문량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건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결제금액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인구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 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 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단위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: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10924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경기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4.4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13,241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86368489"/>
                  </a:ext>
                </a:extLst>
              </a:tr>
              <a:tr h="3127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충청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3,818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1218316"/>
                  </a:ext>
                </a:extLst>
              </a:tr>
              <a:tr h="259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서울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3.9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05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9,657</a:t>
                      </a:r>
                      <a:endParaRPr lang="ko-KR" altLang="en-US" sz="105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25054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5EAE58E-DA43-D4C7-1BE5-EEF3DCDE557D}"/>
              </a:ext>
            </a:extLst>
          </p:cNvPr>
          <p:cNvSpPr txBox="1"/>
          <p:nvPr/>
        </p:nvSpPr>
        <p:spPr>
          <a:xfrm>
            <a:off x="4178138" y="2302819"/>
            <a:ext cx="1224449" cy="25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인구 수 기준 </a:t>
            </a:r>
            <a:r>
              <a:rPr lang="en-US" altLang="ko-KR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2019</a:t>
            </a:r>
            <a:r>
              <a:rPr lang="ko-KR" altLang="en-US" sz="80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년</a:t>
            </a:r>
            <a:endParaRPr lang="en-US" altLang="ko-KR" sz="80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F9FB67-F916-6CA5-1070-3693B912A44E}"/>
              </a:ext>
            </a:extLst>
          </p:cNvPr>
          <p:cNvSpPr txBox="1"/>
          <p:nvPr/>
        </p:nvSpPr>
        <p:spPr>
          <a:xfrm>
            <a:off x="904977" y="6042841"/>
            <a:ext cx="4593514" cy="3427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경기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충청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지역은 전체 매출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49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중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200" b="0" strike="noStrike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54.2%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차지하고 있다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C9711C-0EEC-ACDB-6728-8E7A36EF73FA}"/>
              </a:ext>
            </a:extLst>
          </p:cNvPr>
          <p:cNvGrpSpPr/>
          <p:nvPr/>
        </p:nvGrpSpPr>
        <p:grpSpPr>
          <a:xfrm>
            <a:off x="2886432" y="2548377"/>
            <a:ext cx="2930944" cy="3486076"/>
            <a:chOff x="2886432" y="2548377"/>
            <a:chExt cx="2930944" cy="3486076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5B74D2BC-FD80-825A-2E3A-D1CF990A98DB}"/>
                </a:ext>
              </a:extLst>
            </p:cNvPr>
            <p:cNvSpPr/>
            <p:nvPr/>
          </p:nvSpPr>
          <p:spPr>
            <a:xfrm>
              <a:off x="2933622" y="3828058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DAC5C3B-62FD-0EC9-1B12-B044AB7F8B51}"/>
                </a:ext>
              </a:extLst>
            </p:cNvPr>
            <p:cNvSpPr/>
            <p:nvPr/>
          </p:nvSpPr>
          <p:spPr>
            <a:xfrm>
              <a:off x="2886432" y="3300536"/>
              <a:ext cx="829974" cy="3102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1FA3940-E358-98B0-C7CE-AE9302502C82}"/>
                </a:ext>
              </a:extLst>
            </p:cNvPr>
            <p:cNvSpPr/>
            <p:nvPr/>
          </p:nvSpPr>
          <p:spPr>
            <a:xfrm>
              <a:off x="3049271" y="2733568"/>
              <a:ext cx="919400" cy="31492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4" name="제주도">
              <a:extLst>
                <a:ext uri="{FF2B5EF4-FFF2-40B4-BE49-F238E27FC236}">
                  <a16:creationId xmlns:a16="http://schemas.microsoft.com/office/drawing/2014/main" id="{F425976C-3548-179F-EB2B-A44ED5910BB3}"/>
                </a:ext>
              </a:extLst>
            </p:cNvPr>
            <p:cNvSpPr/>
            <p:nvPr/>
          </p:nvSpPr>
          <p:spPr>
            <a:xfrm>
              <a:off x="3953790" y="5792174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5" name="광주광역시">
              <a:extLst>
                <a:ext uri="{FF2B5EF4-FFF2-40B4-BE49-F238E27FC236}">
                  <a16:creationId xmlns:a16="http://schemas.microsoft.com/office/drawing/2014/main" id="{A2697E69-DFAF-CE59-B90E-B5DD8496898D}"/>
                </a:ext>
              </a:extLst>
            </p:cNvPr>
            <p:cNvSpPr/>
            <p:nvPr/>
          </p:nvSpPr>
          <p:spPr>
            <a:xfrm>
              <a:off x="4246539" y="4852089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6" name="전라북도">
              <a:extLst>
                <a:ext uri="{FF2B5EF4-FFF2-40B4-BE49-F238E27FC236}">
                  <a16:creationId xmlns:a16="http://schemas.microsoft.com/office/drawing/2014/main" id="{FCFF7095-C02B-7805-EEF7-44E283F36C81}"/>
                </a:ext>
              </a:extLst>
            </p:cNvPr>
            <p:cNvSpPr/>
            <p:nvPr/>
          </p:nvSpPr>
          <p:spPr>
            <a:xfrm>
              <a:off x="3995527" y="4250519"/>
              <a:ext cx="917318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7" name="전라남도">
              <a:extLst>
                <a:ext uri="{FF2B5EF4-FFF2-40B4-BE49-F238E27FC236}">
                  <a16:creationId xmlns:a16="http://schemas.microsoft.com/office/drawing/2014/main" id="{31E44997-497E-C5BF-85B7-2BEF8362F87E}"/>
                </a:ext>
              </a:extLst>
            </p:cNvPr>
            <p:cNvSpPr/>
            <p:nvPr/>
          </p:nvSpPr>
          <p:spPr>
            <a:xfrm>
              <a:off x="3753856" y="4700003"/>
              <a:ext cx="1090020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8" name="부산광역시">
              <a:extLst>
                <a:ext uri="{FF2B5EF4-FFF2-40B4-BE49-F238E27FC236}">
                  <a16:creationId xmlns:a16="http://schemas.microsoft.com/office/drawing/2014/main" id="{DD274855-B813-28B3-80E5-F1474790A320}"/>
                </a:ext>
              </a:extLst>
            </p:cNvPr>
            <p:cNvSpPr/>
            <p:nvPr/>
          </p:nvSpPr>
          <p:spPr>
            <a:xfrm>
              <a:off x="5423009" y="4774425"/>
              <a:ext cx="228663" cy="201162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59" name="울산광역시">
              <a:extLst>
                <a:ext uri="{FF2B5EF4-FFF2-40B4-BE49-F238E27FC236}">
                  <a16:creationId xmlns:a16="http://schemas.microsoft.com/office/drawing/2014/main" id="{C963D95B-569F-461A-294A-D5E12EC9E656}"/>
                </a:ext>
              </a:extLst>
            </p:cNvPr>
            <p:cNvSpPr/>
            <p:nvPr/>
          </p:nvSpPr>
          <p:spPr>
            <a:xfrm>
              <a:off x="5498491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0" name="대구광역시">
              <a:extLst>
                <a:ext uri="{FF2B5EF4-FFF2-40B4-BE49-F238E27FC236}">
                  <a16:creationId xmlns:a16="http://schemas.microsoft.com/office/drawing/2014/main" id="{F0A51C74-6E38-7FF3-5EC8-DA0CEA5765CC}"/>
                </a:ext>
              </a:extLst>
            </p:cNvPr>
            <p:cNvSpPr/>
            <p:nvPr/>
          </p:nvSpPr>
          <p:spPr>
            <a:xfrm>
              <a:off x="5159713" y="4328773"/>
              <a:ext cx="210903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1" name="경상북도">
              <a:extLst>
                <a:ext uri="{FF2B5EF4-FFF2-40B4-BE49-F238E27FC236}">
                  <a16:creationId xmlns:a16="http://schemas.microsoft.com/office/drawing/2014/main" id="{BD475779-5401-B372-5C12-1606771E9728}"/>
                </a:ext>
              </a:extLst>
            </p:cNvPr>
            <p:cNvSpPr/>
            <p:nvPr/>
          </p:nvSpPr>
          <p:spPr>
            <a:xfrm>
              <a:off x="4839850" y="3596012"/>
              <a:ext cx="977526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7" name="경상남도">
              <a:extLst>
                <a:ext uri="{FF2B5EF4-FFF2-40B4-BE49-F238E27FC236}">
                  <a16:creationId xmlns:a16="http://schemas.microsoft.com/office/drawing/2014/main" id="{B3B099DC-39AB-0861-57A3-06B9D3874C59}"/>
                </a:ext>
              </a:extLst>
            </p:cNvPr>
            <p:cNvSpPr/>
            <p:nvPr/>
          </p:nvSpPr>
          <p:spPr>
            <a:xfrm>
              <a:off x="4751720" y="4420389"/>
              <a:ext cx="854466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8" name="세종특별자치시">
              <a:extLst>
                <a:ext uri="{FF2B5EF4-FFF2-40B4-BE49-F238E27FC236}">
                  <a16:creationId xmlns:a16="http://schemas.microsoft.com/office/drawing/2014/main" id="{946812C2-F786-01DF-9A91-F4FF092128B2}"/>
                </a:ext>
              </a:extLst>
            </p:cNvPr>
            <p:cNvSpPr/>
            <p:nvPr/>
          </p:nvSpPr>
          <p:spPr>
            <a:xfrm>
              <a:off x="4471502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69" name="대전광역시">
              <a:extLst>
                <a:ext uri="{FF2B5EF4-FFF2-40B4-BE49-F238E27FC236}">
                  <a16:creationId xmlns:a16="http://schemas.microsoft.com/office/drawing/2014/main" id="{03407A08-7627-B48E-57C7-60186122C9B2}"/>
                </a:ext>
              </a:extLst>
            </p:cNvPr>
            <p:cNvSpPr/>
            <p:nvPr/>
          </p:nvSpPr>
          <p:spPr>
            <a:xfrm>
              <a:off x="4575843" y="4024156"/>
              <a:ext cx="108782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79" name="충청북도">
              <a:extLst>
                <a:ext uri="{FF2B5EF4-FFF2-40B4-BE49-F238E27FC236}">
                  <a16:creationId xmlns:a16="http://schemas.microsoft.com/office/drawing/2014/main" id="{1BADFB8B-CA71-AB63-EC28-DF0125EDFE19}"/>
                </a:ext>
              </a:extLst>
            </p:cNvPr>
            <p:cNvSpPr/>
            <p:nvPr/>
          </p:nvSpPr>
          <p:spPr>
            <a:xfrm>
              <a:off x="4547872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1" name="충청남도">
              <a:extLst>
                <a:ext uri="{FF2B5EF4-FFF2-40B4-BE49-F238E27FC236}">
                  <a16:creationId xmlns:a16="http://schemas.microsoft.com/office/drawing/2014/main" id="{B04A7DAB-2E40-25AB-CD1E-4ED5CC1640DD}"/>
                </a:ext>
              </a:extLst>
            </p:cNvPr>
            <p:cNvSpPr/>
            <p:nvPr/>
          </p:nvSpPr>
          <p:spPr>
            <a:xfrm>
              <a:off x="3928037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3" name="강원도">
              <a:extLst>
                <a:ext uri="{FF2B5EF4-FFF2-40B4-BE49-F238E27FC236}">
                  <a16:creationId xmlns:a16="http://schemas.microsoft.com/office/drawing/2014/main" id="{1AADEDED-15EC-9510-4389-734DED852E8B}"/>
                </a:ext>
              </a:extLst>
            </p:cNvPr>
            <p:cNvSpPr/>
            <p:nvPr/>
          </p:nvSpPr>
          <p:spPr>
            <a:xfrm>
              <a:off x="4407565" y="2548377"/>
              <a:ext cx="1358661" cy="1363483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4" name="경기도">
              <a:extLst>
                <a:ext uri="{FF2B5EF4-FFF2-40B4-BE49-F238E27FC236}">
                  <a16:creationId xmlns:a16="http://schemas.microsoft.com/office/drawing/2014/main" id="{66462D13-5E5C-34EF-1207-12BBBB6B7512}"/>
                </a:ext>
              </a:extLst>
            </p:cNvPr>
            <p:cNvSpPr/>
            <p:nvPr/>
          </p:nvSpPr>
          <p:spPr>
            <a:xfrm>
              <a:off x="4155961" y="2834868"/>
              <a:ext cx="705971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5" name="인천광역시">
              <a:extLst>
                <a:ext uri="{FF2B5EF4-FFF2-40B4-BE49-F238E27FC236}">
                  <a16:creationId xmlns:a16="http://schemas.microsoft.com/office/drawing/2014/main" id="{BA81DC37-161A-2E90-DDA9-7EDB002EFB4F}"/>
                </a:ext>
              </a:extLst>
            </p:cNvPr>
            <p:cNvSpPr/>
            <p:nvPr/>
          </p:nvSpPr>
          <p:spPr>
            <a:xfrm>
              <a:off x="3990858" y="3097779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86" name="서울특별시">
              <a:extLst>
                <a:ext uri="{FF2B5EF4-FFF2-40B4-BE49-F238E27FC236}">
                  <a16:creationId xmlns:a16="http://schemas.microsoft.com/office/drawing/2014/main" id="{EC919AC0-029B-6C45-B64D-ED3B9BE075B4}"/>
                </a:ext>
              </a:extLst>
            </p:cNvPr>
            <p:cNvSpPr/>
            <p:nvPr/>
          </p:nvSpPr>
          <p:spPr>
            <a:xfrm>
              <a:off x="4308996" y="3197844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7450A6-169B-5F4F-C9E1-CA0876CFDEDC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2" y="3959085"/>
              <a:ext cx="768543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E39141F-9B26-83B7-505B-129CAD558DCA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6" y="3438276"/>
              <a:ext cx="816382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C80066C-DC04-29EA-30ED-58281C7E4FAC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0" name="Line 5">
            <a:extLst>
              <a:ext uri="{FF2B5EF4-FFF2-40B4-BE49-F238E27FC236}">
                <a16:creationId xmlns:a16="http://schemas.microsoft.com/office/drawing/2014/main" id="{8BA6D3C9-ED01-17FA-0728-7B2299CCAA54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8497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2F9D7F8-5BBD-9142-4EB9-B43B0E9BC0FD}"/>
              </a:ext>
            </a:extLst>
          </p:cNvPr>
          <p:cNvSpPr/>
          <p:nvPr/>
        </p:nvSpPr>
        <p:spPr>
          <a:xfrm>
            <a:off x="6073486" y="1031012"/>
            <a:ext cx="5645992" cy="5416068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F650-AF4B-D7E0-B41F-CF853F540672}"/>
              </a:ext>
            </a:extLst>
          </p:cNvPr>
          <p:cNvSpPr txBox="1"/>
          <p:nvPr/>
        </p:nvSpPr>
        <p:spPr>
          <a:xfrm>
            <a:off x="7938186" y="835408"/>
            <a:ext cx="22102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지역별 배송 불만율 </a:t>
            </a:r>
            <a:r>
              <a:rPr lang="en-US" altLang="ko-KR" sz="16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  <a:endParaRPr lang="en-US" altLang="ko-KR" sz="16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45F8C4C9-7D75-B952-5F26-3093EB5B6922}"/>
              </a:ext>
            </a:extLst>
          </p:cNvPr>
          <p:cNvGrpSpPr/>
          <p:nvPr/>
        </p:nvGrpSpPr>
        <p:grpSpPr>
          <a:xfrm>
            <a:off x="6494631" y="1287417"/>
            <a:ext cx="1592482" cy="1845050"/>
            <a:chOff x="9549403" y="4563725"/>
            <a:chExt cx="1592482" cy="1845050"/>
          </a:xfrm>
        </p:grpSpPr>
        <p:graphicFrame>
          <p:nvGraphicFramePr>
            <p:cNvPr id="94" name="차트 93">
              <a:extLst>
                <a:ext uri="{FF2B5EF4-FFF2-40B4-BE49-F238E27FC236}">
                  <a16:creationId xmlns:a16="http://schemas.microsoft.com/office/drawing/2014/main" id="{205586A4-7387-9C59-00AF-F11E0AD1475A}"/>
                </a:ext>
              </a:extLst>
            </p:cNvPr>
            <p:cNvGraphicFramePr/>
            <p:nvPr/>
          </p:nvGraphicFramePr>
          <p:xfrm>
            <a:off x="9549403" y="4811823"/>
            <a:ext cx="1592482" cy="15969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9C3680-DE68-CD2C-FBC8-AFF3982BED0B}"/>
                </a:ext>
              </a:extLst>
            </p:cNvPr>
            <p:cNvSpPr txBox="1"/>
            <p:nvPr/>
          </p:nvSpPr>
          <p:spPr>
            <a:xfrm>
              <a:off x="9656411" y="4563725"/>
              <a:ext cx="137860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[ </a:t>
              </a:r>
              <a:r>
                <a:rPr lang="ko-KR" altLang="en-US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전체 배송 불만율 </a:t>
              </a:r>
              <a:r>
                <a:rPr lang="en-US" altLang="ko-KR" sz="1200" strike="noStrike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]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4B97D47-F853-2B10-530D-BC8ACFAFB4D5}"/>
                </a:ext>
              </a:extLst>
            </p:cNvPr>
            <p:cNvSpPr txBox="1"/>
            <p:nvPr/>
          </p:nvSpPr>
          <p:spPr>
            <a:xfrm>
              <a:off x="10371103" y="5404506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30.1%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744547-CF19-E0E3-251E-E0C247223749}"/>
                </a:ext>
              </a:extLst>
            </p:cNvPr>
            <p:cNvSpPr txBox="1"/>
            <p:nvPr/>
          </p:nvSpPr>
          <p:spPr>
            <a:xfrm>
              <a:off x="9759080" y="5625127"/>
              <a:ext cx="7128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69.9%</a:t>
              </a:r>
              <a:endParaRPr lang="en-US" altLang="ko-KR" sz="12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EE6F4DF-EAD4-0BFB-5173-7F1330D52ADD}"/>
                </a:ext>
              </a:extLst>
            </p:cNvPr>
            <p:cNvSpPr txBox="1"/>
            <p:nvPr/>
          </p:nvSpPr>
          <p:spPr>
            <a:xfrm>
              <a:off x="9772555" y="5470256"/>
              <a:ext cx="5730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trike="noStrike" spc="-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만족율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386AC05-1484-70A9-305F-AC19FFCB99CD}"/>
                </a:ext>
              </a:extLst>
            </p:cNvPr>
            <p:cNvSpPr txBox="1"/>
            <p:nvPr/>
          </p:nvSpPr>
          <p:spPr>
            <a:xfrm>
              <a:off x="10338602" y="5236703"/>
              <a:ext cx="76380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b="1" spc="-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불만율</a:t>
              </a:r>
              <a:endPara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6AA2758-BC84-FC8E-253D-D23BEABDCB2D}"/>
              </a:ext>
            </a:extLst>
          </p:cNvPr>
          <p:cNvGrpSpPr/>
          <p:nvPr/>
        </p:nvGrpSpPr>
        <p:grpSpPr>
          <a:xfrm>
            <a:off x="8343924" y="2834893"/>
            <a:ext cx="3163384" cy="3439206"/>
            <a:chOff x="7111187" y="336357"/>
            <a:chExt cx="4860698" cy="5539063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FE5DFE91-D5B7-56AD-4932-A22ADD74BB2D}"/>
                </a:ext>
              </a:extLst>
            </p:cNvPr>
            <p:cNvSpPr/>
            <p:nvPr/>
          </p:nvSpPr>
          <p:spPr>
            <a:xfrm>
              <a:off x="7296999" y="2369654"/>
              <a:ext cx="1432131" cy="539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4FC8AFC4-1112-AD4F-9FC6-F05D79A106F7}"/>
                </a:ext>
              </a:extLst>
            </p:cNvPr>
            <p:cNvSpPr/>
            <p:nvPr/>
          </p:nvSpPr>
          <p:spPr>
            <a:xfrm>
              <a:off x="7222490" y="1531470"/>
              <a:ext cx="1432131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 </a:t>
              </a:r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F4783BD-42B0-B165-E9FD-8B852FD579E4}"/>
                </a:ext>
              </a:extLst>
            </p:cNvPr>
            <p:cNvSpPr/>
            <p:nvPr/>
          </p:nvSpPr>
          <p:spPr>
            <a:xfrm>
              <a:off x="7620793" y="630607"/>
              <a:ext cx="1432132" cy="5499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 </a:t>
              </a:r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(29.6%)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04" name="제주도">
              <a:extLst>
                <a:ext uri="{FF2B5EF4-FFF2-40B4-BE49-F238E27FC236}">
                  <a16:creationId xmlns:a16="http://schemas.microsoft.com/office/drawing/2014/main" id="{E8725243-F0AF-4C3B-6CBC-B062CA42FBC1}"/>
                </a:ext>
              </a:extLst>
            </p:cNvPr>
            <p:cNvSpPr/>
            <p:nvPr/>
          </p:nvSpPr>
          <p:spPr>
            <a:xfrm>
              <a:off x="9029432" y="5490460"/>
              <a:ext cx="680721" cy="384960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5" name="광주광역시">
              <a:extLst>
                <a:ext uri="{FF2B5EF4-FFF2-40B4-BE49-F238E27FC236}">
                  <a16:creationId xmlns:a16="http://schemas.microsoft.com/office/drawing/2014/main" id="{347A7881-3901-74DA-F159-64770A061D9B}"/>
                </a:ext>
              </a:extLst>
            </p:cNvPr>
            <p:cNvSpPr/>
            <p:nvPr/>
          </p:nvSpPr>
          <p:spPr>
            <a:xfrm>
              <a:off x="9491659" y="3996750"/>
              <a:ext cx="272943" cy="186392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6" name="전라북도">
              <a:extLst>
                <a:ext uri="{FF2B5EF4-FFF2-40B4-BE49-F238E27FC236}">
                  <a16:creationId xmlns:a16="http://schemas.microsoft.com/office/drawing/2014/main" id="{77965296-5EB2-048E-6B47-4E0843DFD8BD}"/>
                </a:ext>
              </a:extLst>
            </p:cNvPr>
            <p:cNvSpPr/>
            <p:nvPr/>
          </p:nvSpPr>
          <p:spPr>
            <a:xfrm>
              <a:off x="9095331" y="3040908"/>
              <a:ext cx="1448372" cy="889341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7" name="전라남도">
              <a:extLst>
                <a:ext uri="{FF2B5EF4-FFF2-40B4-BE49-F238E27FC236}">
                  <a16:creationId xmlns:a16="http://schemas.microsoft.com/office/drawing/2014/main" id="{15BA28CB-7166-57EE-55B9-93F76A7335D6}"/>
                </a:ext>
              </a:extLst>
            </p:cNvPr>
            <p:cNvSpPr/>
            <p:nvPr/>
          </p:nvSpPr>
          <p:spPr>
            <a:xfrm>
              <a:off x="8713751" y="3755098"/>
              <a:ext cx="1721055" cy="1436808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8" name="부산광역시">
              <a:extLst>
                <a:ext uri="{FF2B5EF4-FFF2-40B4-BE49-F238E27FC236}">
                  <a16:creationId xmlns:a16="http://schemas.microsoft.com/office/drawing/2014/main" id="{537CCF22-DC59-AD18-8D34-1CA6EE630A18}"/>
                </a:ext>
              </a:extLst>
            </p:cNvPr>
            <p:cNvSpPr/>
            <p:nvPr/>
          </p:nvSpPr>
          <p:spPr>
            <a:xfrm>
              <a:off x="11349211" y="3873348"/>
              <a:ext cx="361041" cy="319629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09" name="울산광역시">
              <a:extLst>
                <a:ext uri="{FF2B5EF4-FFF2-40B4-BE49-F238E27FC236}">
                  <a16:creationId xmlns:a16="http://schemas.microsoft.com/office/drawing/2014/main" id="{78757EA9-8E4F-FF0B-97CD-A1D5E43767A3}"/>
                </a:ext>
              </a:extLst>
            </p:cNvPr>
            <p:cNvSpPr/>
            <p:nvPr/>
          </p:nvSpPr>
          <p:spPr>
            <a:xfrm>
              <a:off x="11468391" y="3520001"/>
              <a:ext cx="416425" cy="389174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0" name="대구광역시">
              <a:extLst>
                <a:ext uri="{FF2B5EF4-FFF2-40B4-BE49-F238E27FC236}">
                  <a16:creationId xmlns:a16="http://schemas.microsoft.com/office/drawing/2014/main" id="{860CA5D3-41FC-991E-05FA-A00665CFD903}"/>
                </a:ext>
              </a:extLst>
            </p:cNvPr>
            <p:cNvSpPr/>
            <p:nvPr/>
          </p:nvSpPr>
          <p:spPr>
            <a:xfrm>
              <a:off x="10933488" y="3165248"/>
              <a:ext cx="332999" cy="439753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1" name="경상북도">
              <a:extLst>
                <a:ext uri="{FF2B5EF4-FFF2-40B4-BE49-F238E27FC236}">
                  <a16:creationId xmlns:a16="http://schemas.microsoft.com/office/drawing/2014/main" id="{071D37DE-0A0D-18C4-D1AD-05CAB1E53605}"/>
                </a:ext>
              </a:extLst>
            </p:cNvPr>
            <p:cNvSpPr/>
            <p:nvPr/>
          </p:nvSpPr>
          <p:spPr>
            <a:xfrm>
              <a:off x="10428450" y="2000956"/>
              <a:ext cx="1543435" cy="166572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2" name="경상남도">
              <a:extLst>
                <a:ext uri="{FF2B5EF4-FFF2-40B4-BE49-F238E27FC236}">
                  <a16:creationId xmlns:a16="http://schemas.microsoft.com/office/drawing/2014/main" id="{CF92276F-9933-B2ED-C692-97CE42C0BC0E}"/>
                </a:ext>
              </a:extLst>
            </p:cNvPr>
            <p:cNvSpPr/>
            <p:nvPr/>
          </p:nvSpPr>
          <p:spPr>
            <a:xfrm>
              <a:off x="10289300" y="3310817"/>
              <a:ext cx="1349134" cy="1275082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세종특별자치시">
              <a:extLst>
                <a:ext uri="{FF2B5EF4-FFF2-40B4-BE49-F238E27FC236}">
                  <a16:creationId xmlns:a16="http://schemas.microsoft.com/office/drawing/2014/main" id="{2A1868EB-DB34-DFD8-75BE-2465C0DC9D63}"/>
                </a:ext>
              </a:extLst>
            </p:cNvPr>
            <p:cNvSpPr/>
            <p:nvPr/>
          </p:nvSpPr>
          <p:spPr>
            <a:xfrm>
              <a:off x="9846858" y="2398842"/>
              <a:ext cx="193490" cy="379340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rgbClr val="BDD7EE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대전광역시">
              <a:extLst>
                <a:ext uri="{FF2B5EF4-FFF2-40B4-BE49-F238E27FC236}">
                  <a16:creationId xmlns:a16="http://schemas.microsoft.com/office/drawing/2014/main" id="{F432C606-1C44-411A-F77A-B4E572583B0B}"/>
                </a:ext>
              </a:extLst>
            </p:cNvPr>
            <p:cNvSpPr/>
            <p:nvPr/>
          </p:nvSpPr>
          <p:spPr>
            <a:xfrm>
              <a:off x="10011605" y="2681238"/>
              <a:ext cx="171758" cy="273265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충청북도">
              <a:extLst>
                <a:ext uri="{FF2B5EF4-FFF2-40B4-BE49-F238E27FC236}">
                  <a16:creationId xmlns:a16="http://schemas.microsoft.com/office/drawing/2014/main" id="{C19D4BDE-60D7-BC81-1989-B8B33AAFFB73}"/>
                </a:ext>
              </a:extLst>
            </p:cNvPr>
            <p:cNvSpPr/>
            <p:nvPr/>
          </p:nvSpPr>
          <p:spPr>
            <a:xfrm>
              <a:off x="9967439" y="1870576"/>
              <a:ext cx="1198331" cy="1305678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충청남도">
              <a:extLst>
                <a:ext uri="{FF2B5EF4-FFF2-40B4-BE49-F238E27FC236}">
                  <a16:creationId xmlns:a16="http://schemas.microsoft.com/office/drawing/2014/main" id="{DAE31388-0F92-54A3-5358-37682B4ADC61}"/>
                </a:ext>
              </a:extLst>
            </p:cNvPr>
            <p:cNvSpPr/>
            <p:nvPr/>
          </p:nvSpPr>
          <p:spPr>
            <a:xfrm>
              <a:off x="8988771" y="2033552"/>
              <a:ext cx="1278718" cy="1145044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강원도">
              <a:extLst>
                <a:ext uri="{FF2B5EF4-FFF2-40B4-BE49-F238E27FC236}">
                  <a16:creationId xmlns:a16="http://schemas.microsoft.com/office/drawing/2014/main" id="{5A33B7CC-AF4C-20F9-6523-044DCC498D51}"/>
                </a:ext>
              </a:extLst>
            </p:cNvPr>
            <p:cNvSpPr/>
            <p:nvPr/>
          </p:nvSpPr>
          <p:spPr>
            <a:xfrm>
              <a:off x="9745907" y="336357"/>
              <a:ext cx="2145217" cy="2166452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경기도">
              <a:extLst>
                <a:ext uri="{FF2B5EF4-FFF2-40B4-BE49-F238E27FC236}">
                  <a16:creationId xmlns:a16="http://schemas.microsoft.com/office/drawing/2014/main" id="{9436B0B1-381E-2A11-5C29-D48C7CA45E0F}"/>
                </a:ext>
              </a:extLst>
            </p:cNvPr>
            <p:cNvSpPr/>
            <p:nvPr/>
          </p:nvSpPr>
          <p:spPr>
            <a:xfrm>
              <a:off x="9348644" y="791565"/>
              <a:ext cx="1114672" cy="1419948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인천광역시">
              <a:extLst>
                <a:ext uri="{FF2B5EF4-FFF2-40B4-BE49-F238E27FC236}">
                  <a16:creationId xmlns:a16="http://schemas.microsoft.com/office/drawing/2014/main" id="{39EA26AB-C5DA-A79D-9B31-DC98C0FCB66E}"/>
                </a:ext>
              </a:extLst>
            </p:cNvPr>
            <p:cNvSpPr/>
            <p:nvPr/>
          </p:nvSpPr>
          <p:spPr>
            <a:xfrm>
              <a:off x="9087959" y="1209307"/>
              <a:ext cx="476609" cy="475578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서울특별시">
              <a:extLst>
                <a:ext uri="{FF2B5EF4-FFF2-40B4-BE49-F238E27FC236}">
                  <a16:creationId xmlns:a16="http://schemas.microsoft.com/office/drawing/2014/main" id="{9745BA3F-5225-C128-0B8B-BC8CCBCE3862}"/>
                </a:ext>
              </a:extLst>
            </p:cNvPr>
            <p:cNvSpPr/>
            <p:nvPr/>
          </p:nvSpPr>
          <p:spPr>
            <a:xfrm>
              <a:off x="9590274" y="1368302"/>
              <a:ext cx="321082" cy="25008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07337DE5-2981-ABD1-FE3E-BED55BF20891}"/>
                </a:ext>
              </a:extLst>
            </p:cNvPr>
            <p:cNvCxnSpPr>
              <a:cxnSpLocks/>
            </p:cNvCxnSpPr>
            <p:nvPr/>
          </p:nvCxnSpPr>
          <p:spPr>
            <a:xfrm>
              <a:off x="8730136" y="2577845"/>
              <a:ext cx="1213468" cy="4105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4414033A-6B1F-719B-3A1A-5620C60C865C}"/>
                </a:ext>
              </a:extLst>
            </p:cNvPr>
            <p:cNvCxnSpPr>
              <a:cxnSpLocks/>
            </p:cNvCxnSpPr>
            <p:nvPr/>
          </p:nvCxnSpPr>
          <p:spPr>
            <a:xfrm>
              <a:off x="8646190" y="1750327"/>
              <a:ext cx="1289001" cy="113005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096ABFB-A2D7-DFEC-893D-A0F9596057C6}"/>
                </a:ext>
              </a:extLst>
            </p:cNvPr>
            <p:cNvCxnSpPr>
              <a:cxnSpLocks/>
            </p:cNvCxnSpPr>
            <p:nvPr/>
          </p:nvCxnSpPr>
          <p:spPr>
            <a:xfrm>
              <a:off x="9038313" y="941687"/>
              <a:ext cx="718922" cy="575937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405BFB-8DDE-883F-2F9F-EED7349F293B}"/>
                </a:ext>
              </a:extLst>
            </p:cNvPr>
            <p:cNvSpPr txBox="1"/>
            <p:nvPr/>
          </p:nvSpPr>
          <p:spPr>
            <a:xfrm>
              <a:off x="10668493" y="1278191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30.0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0E96EC-B8DB-6F93-0438-C08D659C1898}"/>
                </a:ext>
              </a:extLst>
            </p:cNvPr>
            <p:cNvSpPr txBox="1"/>
            <p:nvPr/>
          </p:nvSpPr>
          <p:spPr>
            <a:xfrm>
              <a:off x="10927532" y="2635253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30.1</a:t>
              </a:r>
              <a:endParaRPr lang="ko-KR" altLang="en-US" sz="9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8C0DA85-E07A-224C-BA5D-69738629792E}"/>
                </a:ext>
              </a:extLst>
            </p:cNvPr>
            <p:cNvSpPr txBox="1"/>
            <p:nvPr/>
          </p:nvSpPr>
          <p:spPr>
            <a:xfrm>
              <a:off x="11266487" y="3801242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30.3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63268F-59D2-5E1E-7E9E-009E96B2C0D5}"/>
                </a:ext>
              </a:extLst>
            </p:cNvPr>
            <p:cNvSpPr txBox="1"/>
            <p:nvPr/>
          </p:nvSpPr>
          <p:spPr>
            <a:xfrm>
              <a:off x="8993490" y="5493571"/>
              <a:ext cx="808565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30.4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FAFF00-560B-EAB4-539F-48A0CFB5C2A1}"/>
                </a:ext>
              </a:extLst>
            </p:cNvPr>
            <p:cNvSpPr txBox="1"/>
            <p:nvPr/>
          </p:nvSpPr>
          <p:spPr>
            <a:xfrm>
              <a:off x="9546121" y="3384444"/>
              <a:ext cx="671362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29.7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28B392A-414D-1CE3-D4EE-61BE0FC52E9E}"/>
                </a:ext>
              </a:extLst>
            </p:cNvPr>
            <p:cNvSpPr txBox="1"/>
            <p:nvPr/>
          </p:nvSpPr>
          <p:spPr>
            <a:xfrm>
              <a:off x="9220718" y="3867663"/>
              <a:ext cx="755408" cy="371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29.6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D97ABFB-DCD9-61F3-E5DC-1B38F31A47B7}"/>
                </a:ext>
              </a:extLst>
            </p:cNvPr>
            <p:cNvSpPr txBox="1"/>
            <p:nvPr/>
          </p:nvSpPr>
          <p:spPr>
            <a:xfrm>
              <a:off x="10797030" y="3182788"/>
              <a:ext cx="671362" cy="34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30.5</a:t>
              </a:r>
              <a:endParaRPr lang="ko-KR" altLang="en-US" sz="8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08EBE3D9-A963-CD57-4D50-E9AE6375C636}"/>
                </a:ext>
              </a:extLst>
            </p:cNvPr>
            <p:cNvSpPr/>
            <p:nvPr/>
          </p:nvSpPr>
          <p:spPr>
            <a:xfrm>
              <a:off x="7111187" y="3207840"/>
              <a:ext cx="1432131" cy="547257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대전광역시</a:t>
              </a:r>
              <a:endParaRPr lang="en-US" altLang="ko-KR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(30.7%)</a:t>
              </a:r>
              <a:endParaRPr lang="ko-KR" altLang="en-US" sz="1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0FC57CA-78AB-0E8C-DA27-3AD90BCC6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43318" y="2844683"/>
              <a:ext cx="1512842" cy="577534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tx2">
                  <a:lumMod val="75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59ADDC02-1189-5C9C-AE21-E85541D0749F}"/>
              </a:ext>
            </a:extLst>
          </p:cNvPr>
          <p:cNvGraphicFramePr/>
          <p:nvPr/>
        </p:nvGraphicFramePr>
        <p:xfrm>
          <a:off x="2122592" y="4540928"/>
          <a:ext cx="1592482" cy="1596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C635F037-9EA5-D195-4E92-476CBA8F3116}"/>
              </a:ext>
            </a:extLst>
          </p:cNvPr>
          <p:cNvSpPr txBox="1"/>
          <p:nvPr/>
        </p:nvSpPr>
        <p:spPr>
          <a:xfrm>
            <a:off x="2089964" y="4397733"/>
            <a:ext cx="15847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en-US" altLang="ko-KR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</a:t>
            </a:r>
            <a:r>
              <a:rPr lang="ko-KR" altLang="en-US" sz="1200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매출 기여도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59CD4DF-6A51-0A8E-4F8D-B72EF4422A7F}"/>
              </a:ext>
            </a:extLst>
          </p:cNvPr>
          <p:cNvSpPr txBox="1"/>
          <p:nvPr/>
        </p:nvSpPr>
        <p:spPr>
          <a:xfrm>
            <a:off x="2956933" y="5312761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54.2%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8580C-5490-3782-9D42-5A17B2F67788}"/>
              </a:ext>
            </a:extLst>
          </p:cNvPr>
          <p:cNvSpPr txBox="1"/>
          <p:nvPr/>
        </p:nvSpPr>
        <p:spPr>
          <a:xfrm>
            <a:off x="2994229" y="5157726"/>
            <a:ext cx="544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D2FB9C-52A7-8799-394C-024CA1FDA91E}"/>
              </a:ext>
            </a:extLst>
          </p:cNvPr>
          <p:cNvSpPr txBox="1"/>
          <p:nvPr/>
        </p:nvSpPr>
        <p:spPr>
          <a:xfrm>
            <a:off x="2203398" y="5268707"/>
            <a:ext cx="712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45.8%</a:t>
            </a:r>
            <a:endParaRPr lang="en-US" altLang="ko-KR" sz="12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3CE960-2ED8-763F-9E48-29ED6612110A}"/>
              </a:ext>
            </a:extLst>
          </p:cNvPr>
          <p:cNvSpPr txBox="1"/>
          <p:nvPr/>
        </p:nvSpPr>
        <p:spPr>
          <a:xfrm>
            <a:off x="2198103" y="5107675"/>
            <a:ext cx="8370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외 지역</a:t>
            </a:r>
            <a:endParaRPr lang="en-US" altLang="ko-KR" sz="1100" b="1" strike="noStrike" spc="-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1" name="표 30">
            <a:extLst>
              <a:ext uri="{FF2B5EF4-FFF2-40B4-BE49-F238E27FC236}">
                <a16:creationId xmlns:a16="http://schemas.microsoft.com/office/drawing/2014/main" id="{DD02555A-8114-3085-9A0F-9409CCB5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13995"/>
              </p:ext>
            </p:extLst>
          </p:nvPr>
        </p:nvGraphicFramePr>
        <p:xfrm>
          <a:off x="9528002" y="1358952"/>
          <a:ext cx="151809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174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6922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불만율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(%)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29.6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6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30.7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</a:tbl>
          </a:graphicData>
        </a:graphic>
      </p:graphicFrame>
      <p:graphicFrame>
        <p:nvGraphicFramePr>
          <p:cNvPr id="142" name="표 30">
            <a:extLst>
              <a:ext uri="{FF2B5EF4-FFF2-40B4-BE49-F238E27FC236}">
                <a16:creationId xmlns:a16="http://schemas.microsoft.com/office/drawing/2014/main" id="{055781FE-C024-B45A-E549-915AA8FF0F52}"/>
              </a:ext>
            </a:extLst>
          </p:cNvPr>
          <p:cNvGraphicFramePr>
            <a:graphicFrameLocks noGrp="1"/>
          </p:cNvGraphicFramePr>
          <p:nvPr/>
        </p:nvGraphicFramePr>
        <p:xfrm>
          <a:off x="446547" y="2454395"/>
          <a:ext cx="1512842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439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013403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05925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535933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45460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27111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59124"/>
                  </a:ext>
                </a:extLst>
              </a:tr>
              <a:tr h="1869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78301"/>
                  </a:ext>
                </a:extLst>
              </a:tr>
            </a:tbl>
          </a:graphicData>
        </a:graphic>
      </p:graphicFrame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400FEFD3-424B-FA22-94EC-DE24E77A3DEA}"/>
              </a:ext>
            </a:extLst>
          </p:cNvPr>
          <p:cNvCxnSpPr>
            <a:cxnSpLocks/>
          </p:cNvCxnSpPr>
          <p:nvPr/>
        </p:nvCxnSpPr>
        <p:spPr>
          <a:xfrm flipV="1">
            <a:off x="7316331" y="1359335"/>
            <a:ext cx="2222895" cy="29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A1E5E4C-3D68-719E-EAF6-19CEF815B1D3}"/>
              </a:ext>
            </a:extLst>
          </p:cNvPr>
          <p:cNvCxnSpPr>
            <a:cxnSpLocks/>
          </p:cNvCxnSpPr>
          <p:nvPr/>
        </p:nvCxnSpPr>
        <p:spPr>
          <a:xfrm>
            <a:off x="7929944" y="2515840"/>
            <a:ext cx="1598058" cy="11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FA7365-293E-54FD-03DB-02FE2A87E0A3}"/>
              </a:ext>
            </a:extLst>
          </p:cNvPr>
          <p:cNvSpPr txBox="1"/>
          <p:nvPr/>
        </p:nvSpPr>
        <p:spPr>
          <a:xfrm>
            <a:off x="6258976" y="3041633"/>
            <a:ext cx="1819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배송 불만족 물품 </a:t>
            </a:r>
            <a:r>
              <a:rPr lang="en-US" altLang="ko-KR" sz="1200" strike="noStrike" spc="-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TOP3 ]</a:t>
            </a:r>
          </a:p>
        </p:txBody>
      </p:sp>
      <p:graphicFrame>
        <p:nvGraphicFramePr>
          <p:cNvPr id="12" name="표 30">
            <a:extLst>
              <a:ext uri="{FF2B5EF4-FFF2-40B4-BE49-F238E27FC236}">
                <a16:creationId xmlns:a16="http://schemas.microsoft.com/office/drawing/2014/main" id="{8C11A5C2-290C-99E9-A857-497B66E4B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44341"/>
              </p:ext>
            </p:extLst>
          </p:nvPr>
        </p:nvGraphicFramePr>
        <p:xfrm>
          <a:off x="6344674" y="3339754"/>
          <a:ext cx="167986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580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1125287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No.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물품 대분류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단계 기저귀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수유용품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6F63363-4EF5-BA1D-42A5-3EE1318982AF}"/>
              </a:ext>
            </a:extLst>
          </p:cNvPr>
          <p:cNvSpPr txBox="1"/>
          <p:nvPr/>
        </p:nvSpPr>
        <p:spPr>
          <a:xfrm>
            <a:off x="6816107" y="5622148"/>
            <a:ext cx="2416868" cy="6197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매출이 높은 지역의 불만족 물품은 주기적으로 사용하는 </a:t>
            </a:r>
            <a:r>
              <a:rPr lang="ko-KR" altLang="en-US" sz="1200" spc="-1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CFA44D0-65EA-D015-C667-A08B0B696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9543"/>
              </p:ext>
            </p:extLst>
          </p:nvPr>
        </p:nvGraphicFramePr>
        <p:xfrm>
          <a:off x="6116536" y="4277169"/>
          <a:ext cx="2198301" cy="1384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5C124-DE1F-211C-FABC-13CA0A0DFED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31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5">
            <a:extLst>
              <a:ext uri="{FF2B5EF4-FFF2-40B4-BE49-F238E27FC236}">
                <a16:creationId xmlns:a16="http://schemas.microsoft.com/office/drawing/2014/main" id="{4E95078D-A881-1E9E-C058-7F59F1F84F03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6CCD68B-ECA7-6FCC-DF3B-1BFF3CF2A044}"/>
              </a:ext>
            </a:extLst>
          </p:cNvPr>
          <p:cNvSpPr/>
          <p:nvPr/>
        </p:nvSpPr>
        <p:spPr>
          <a:xfrm>
            <a:off x="365139" y="1084616"/>
            <a:ext cx="11435342" cy="5271338"/>
          </a:xfrm>
          <a:prstGeom prst="roundRect">
            <a:avLst>
              <a:gd name="adj" fmla="val 8206"/>
            </a:avLst>
          </a:prstGeom>
          <a:noFill/>
          <a:ln w="28575">
            <a:solidFill>
              <a:srgbClr val="CAC4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3" name="TextShape 1">
            <a:extLst>
              <a:ext uri="{FF2B5EF4-FFF2-40B4-BE49-F238E27FC236}">
                <a16:creationId xmlns:a16="http://schemas.microsoft.com/office/drawing/2014/main" id="{29908BAC-C8B9-5CD6-0CEB-14EE87BB573F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  </a:t>
            </a:r>
            <a:r>
              <a:rPr lang="en-US" altLang="ko-KR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sz="14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현황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E475CC7-CC8F-79B6-A46E-52BE0CCC3981}"/>
              </a:ext>
            </a:extLst>
          </p:cNvPr>
          <p:cNvCxnSpPr>
            <a:cxnSpLocks/>
          </p:cNvCxnSpPr>
          <p:nvPr/>
        </p:nvCxnSpPr>
        <p:spPr>
          <a:xfrm>
            <a:off x="6021266" y="1233410"/>
            <a:ext cx="47069" cy="4831301"/>
          </a:xfrm>
          <a:prstGeom prst="line">
            <a:avLst/>
          </a:prstGeom>
          <a:ln w="28575">
            <a:solidFill>
              <a:srgbClr val="CAC4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5" name="차트 94">
            <a:extLst>
              <a:ext uri="{FF2B5EF4-FFF2-40B4-BE49-F238E27FC236}">
                <a16:creationId xmlns:a16="http://schemas.microsoft.com/office/drawing/2014/main" id="{A5CE1807-10EA-1C1F-5ECF-50F520FEF0EA}"/>
              </a:ext>
            </a:extLst>
          </p:cNvPr>
          <p:cNvGraphicFramePr/>
          <p:nvPr/>
        </p:nvGraphicFramePr>
        <p:xfrm>
          <a:off x="588285" y="1466813"/>
          <a:ext cx="1903553" cy="1942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F2BAE96-507A-51CF-6F6D-B7AD825A8750}"/>
              </a:ext>
            </a:extLst>
          </p:cNvPr>
          <p:cNvSpPr txBox="1"/>
          <p:nvPr/>
        </p:nvSpPr>
        <p:spPr>
          <a:xfrm>
            <a:off x="2314379" y="1556241"/>
            <a:ext cx="10403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3.1%</a:t>
            </a:r>
          </a:p>
        </p:txBody>
      </p:sp>
      <p:graphicFrame>
        <p:nvGraphicFramePr>
          <p:cNvPr id="97" name="차트 96">
            <a:extLst>
              <a:ext uri="{FF2B5EF4-FFF2-40B4-BE49-F238E27FC236}">
                <a16:creationId xmlns:a16="http://schemas.microsoft.com/office/drawing/2014/main" id="{339459BF-102A-3FB4-3AC7-2AB947ADF042}"/>
              </a:ext>
            </a:extLst>
          </p:cNvPr>
          <p:cNvGraphicFramePr/>
          <p:nvPr/>
        </p:nvGraphicFramePr>
        <p:xfrm>
          <a:off x="2885786" y="1452997"/>
          <a:ext cx="1097121" cy="195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93C2705D-F23B-AEDE-7CCB-7D825B05EBEA}"/>
              </a:ext>
            </a:extLst>
          </p:cNvPr>
          <p:cNvSpPr txBox="1"/>
          <p:nvPr/>
        </p:nvSpPr>
        <p:spPr>
          <a:xfrm>
            <a:off x="3306949" y="1398183"/>
            <a:ext cx="806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36.0</a:t>
            </a:r>
            <a:r>
              <a:rPr lang="ko-KR" altLang="en-US" sz="1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</a:t>
            </a:r>
          </a:p>
        </p:txBody>
      </p:sp>
      <p:graphicFrame>
        <p:nvGraphicFramePr>
          <p:cNvPr id="99" name="차트 98">
            <a:extLst>
              <a:ext uri="{FF2B5EF4-FFF2-40B4-BE49-F238E27FC236}">
                <a16:creationId xmlns:a16="http://schemas.microsoft.com/office/drawing/2014/main" id="{CFA12823-2C2B-B397-97AF-005404DC28D7}"/>
              </a:ext>
            </a:extLst>
          </p:cNvPr>
          <p:cNvGraphicFramePr/>
          <p:nvPr/>
        </p:nvGraphicFramePr>
        <p:xfrm>
          <a:off x="6229761" y="1200659"/>
          <a:ext cx="3419193" cy="1858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0" name="TextShape 1">
            <a:extLst>
              <a:ext uri="{FF2B5EF4-FFF2-40B4-BE49-F238E27FC236}">
                <a16:creationId xmlns:a16="http://schemas.microsoft.com/office/drawing/2014/main" id="{328B9E2D-15B7-EB8D-0C39-D7647439C528}"/>
              </a:ext>
            </a:extLst>
          </p:cNvPr>
          <p:cNvSpPr txBox="1"/>
          <p:nvPr/>
        </p:nvSpPr>
        <p:spPr>
          <a:xfrm>
            <a:off x="835190" y="890272"/>
            <a:ext cx="844410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1" name="TextShape 1">
            <a:extLst>
              <a:ext uri="{FF2B5EF4-FFF2-40B4-BE49-F238E27FC236}">
                <a16:creationId xmlns:a16="http://schemas.microsoft.com/office/drawing/2014/main" id="{FB6E4930-A870-6F72-4EB0-AA9F947157D2}"/>
              </a:ext>
            </a:extLst>
          </p:cNvPr>
          <p:cNvSpPr txBox="1"/>
          <p:nvPr/>
        </p:nvSpPr>
        <p:spPr>
          <a:xfrm>
            <a:off x="1407900" y="1137564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남녀 비율과 각 결제 금액 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2" name="TextShape 1">
            <a:extLst>
              <a:ext uri="{FF2B5EF4-FFF2-40B4-BE49-F238E27FC236}">
                <a16:creationId xmlns:a16="http://schemas.microsoft.com/office/drawing/2014/main" id="{01D5C3E1-A6BB-9668-27D0-A4B8F3A9DDAC}"/>
              </a:ext>
            </a:extLst>
          </p:cNvPr>
          <p:cNvSpPr txBox="1"/>
          <p:nvPr/>
        </p:nvSpPr>
        <p:spPr>
          <a:xfrm>
            <a:off x="6430848" y="1165170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군별 결제금액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3" name="TextShape 1">
            <a:extLst>
              <a:ext uri="{FF2B5EF4-FFF2-40B4-BE49-F238E27FC236}">
                <a16:creationId xmlns:a16="http://schemas.microsoft.com/office/drawing/2014/main" id="{339A48BB-F350-B6DA-8405-6CE68FE14E3F}"/>
              </a:ext>
            </a:extLst>
          </p:cNvPr>
          <p:cNvSpPr txBox="1"/>
          <p:nvPr/>
        </p:nvSpPr>
        <p:spPr>
          <a:xfrm>
            <a:off x="6228457" y="914596"/>
            <a:ext cx="1310668" cy="38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물품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판매 </a:t>
            </a:r>
            <a:r>
              <a:rPr lang="en-US" altLang="ko-KR" sz="16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6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5FA46BE-BD62-4413-4E6C-C1FC8F6E7D81}"/>
              </a:ext>
            </a:extLst>
          </p:cNvPr>
          <p:cNvSpPr txBox="1"/>
          <p:nvPr/>
        </p:nvSpPr>
        <p:spPr>
          <a:xfrm>
            <a:off x="4096841" y="1941774"/>
            <a:ext cx="1813840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남녀 고객의 비율과 결제 금액이 </a:t>
            </a:r>
            <a:r>
              <a:rPr lang="en-US" altLang="ko-KR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30</a:t>
            </a:r>
            <a:r>
              <a:rPr lang="ko-KR" altLang="en-US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 이상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차이 난다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340455-34A0-C93B-05BD-88DC55EDCE04}"/>
              </a:ext>
            </a:extLst>
          </p:cNvPr>
          <p:cNvSpPr txBox="1"/>
          <p:nvPr/>
        </p:nvSpPr>
        <p:spPr>
          <a:xfrm>
            <a:off x="9561842" y="1498303"/>
            <a:ext cx="2070904" cy="89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상품 군별로 </a:t>
            </a:r>
            <a:r>
              <a:rPr lang="ko-KR" altLang="en-US" sz="1200" b="0" strike="noStrike" spc="-1" dirty="0">
                <a:solidFill>
                  <a:srgbClr val="FF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의 결제금액이 월등하게 높고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 다음은 티슈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이벤트 순이다</a:t>
            </a:r>
            <a:r>
              <a:rPr lang="en-US" altLang="ko-KR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2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3DC2A7-818C-B49F-B60F-DE6E07930BB3}"/>
              </a:ext>
            </a:extLst>
          </p:cNvPr>
          <p:cNvSpPr txBox="1"/>
          <p:nvPr/>
        </p:nvSpPr>
        <p:spPr>
          <a:xfrm>
            <a:off x="549235" y="584509"/>
            <a:ext cx="11435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기저귀의 매출액이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24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억으로 총 매출액의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48.9%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를 차지하므로 기저귀의 단계를 세분화해서 고객에게 추천</a:t>
            </a: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9F9359D3-AB44-A46C-387A-7135AC824120}"/>
              </a:ext>
            </a:extLst>
          </p:cNvPr>
          <p:cNvSpPr/>
          <p:nvPr/>
        </p:nvSpPr>
        <p:spPr>
          <a:xfrm rot="16200000">
            <a:off x="3396009" y="2275920"/>
            <a:ext cx="1327436" cy="23820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5090D50-9865-B9FF-4558-256D7A71F238}"/>
              </a:ext>
            </a:extLst>
          </p:cNvPr>
          <p:cNvGrpSpPr/>
          <p:nvPr/>
        </p:nvGrpSpPr>
        <p:grpSpPr>
          <a:xfrm>
            <a:off x="9187288" y="3094230"/>
            <a:ext cx="2511644" cy="3133615"/>
            <a:chOff x="2748974" y="2548377"/>
            <a:chExt cx="3068408" cy="3486075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69CCCE63-B859-E911-EAEC-700C75C8D19A}"/>
                </a:ext>
              </a:extLst>
            </p:cNvPr>
            <p:cNvSpPr/>
            <p:nvPr/>
          </p:nvSpPr>
          <p:spPr>
            <a:xfrm>
              <a:off x="2811795" y="3828056"/>
              <a:ext cx="951802" cy="38657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충청도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(18.1%)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409EBC12-3E55-0580-1ED1-112818F5BAEA}"/>
                </a:ext>
              </a:extLst>
            </p:cNvPr>
            <p:cNvSpPr/>
            <p:nvPr/>
          </p:nvSpPr>
          <p:spPr>
            <a:xfrm>
              <a:off x="2748974" y="3300535"/>
              <a:ext cx="967434" cy="3696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경기도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(19.4%)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345EFBAA-371E-387F-DB51-C4176638524E}"/>
                </a:ext>
              </a:extLst>
            </p:cNvPr>
            <p:cNvSpPr/>
            <p:nvPr/>
          </p:nvSpPr>
          <p:spPr>
            <a:xfrm>
              <a:off x="2811796" y="2748944"/>
              <a:ext cx="1156879" cy="36964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서울특별시</a:t>
              </a:r>
              <a:endParaRPr lang="en-US" altLang="ko-KR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 algn="ctr"/>
              <a:r>
                <a:rPr lang="en-US" altLang="ko-KR" sz="105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(16.7%)</a:t>
              </a:r>
              <a:endParaRPr lang="ko-KR" altLang="en-US" sz="105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2" name="제주도">
              <a:extLst>
                <a:ext uri="{FF2B5EF4-FFF2-40B4-BE49-F238E27FC236}">
                  <a16:creationId xmlns:a16="http://schemas.microsoft.com/office/drawing/2014/main" id="{0E066981-F438-58FB-266F-B5CE8B49703B}"/>
                </a:ext>
              </a:extLst>
            </p:cNvPr>
            <p:cNvSpPr/>
            <p:nvPr/>
          </p:nvSpPr>
          <p:spPr>
            <a:xfrm>
              <a:off x="3953794" y="5792173"/>
              <a:ext cx="431131" cy="242279"/>
            </a:xfrm>
            <a:custGeom>
              <a:avLst/>
              <a:gdLst>
                <a:gd name="connsiteX0" fmla="*/ 1343025 w 1849755"/>
                <a:gd name="connsiteY0" fmla="*/ 20955 h 1043940"/>
                <a:gd name="connsiteX1" fmla="*/ 1192530 w 1849755"/>
                <a:gd name="connsiteY1" fmla="*/ 49530 h 1043940"/>
                <a:gd name="connsiteX2" fmla="*/ 1070610 w 1849755"/>
                <a:gd name="connsiteY2" fmla="*/ 62865 h 1043940"/>
                <a:gd name="connsiteX3" fmla="*/ 1053465 w 1849755"/>
                <a:gd name="connsiteY3" fmla="*/ 62865 h 1043940"/>
                <a:gd name="connsiteX4" fmla="*/ 969645 w 1849755"/>
                <a:gd name="connsiteY4" fmla="*/ 64770 h 1043940"/>
                <a:gd name="connsiteX5" fmla="*/ 897255 w 1849755"/>
                <a:gd name="connsiteY5" fmla="*/ 81915 h 1043940"/>
                <a:gd name="connsiteX6" fmla="*/ 821055 w 1849755"/>
                <a:gd name="connsiteY6" fmla="*/ 140970 h 1043940"/>
                <a:gd name="connsiteX7" fmla="*/ 775335 w 1849755"/>
                <a:gd name="connsiteY7" fmla="*/ 156210 h 1043940"/>
                <a:gd name="connsiteX8" fmla="*/ 681990 w 1849755"/>
                <a:gd name="connsiteY8" fmla="*/ 180975 h 1043940"/>
                <a:gd name="connsiteX9" fmla="*/ 575310 w 1849755"/>
                <a:gd name="connsiteY9" fmla="*/ 201930 h 1043940"/>
                <a:gd name="connsiteX10" fmla="*/ 489585 w 1849755"/>
                <a:gd name="connsiteY10" fmla="*/ 213360 h 1043940"/>
                <a:gd name="connsiteX11" fmla="*/ 445770 w 1849755"/>
                <a:gd name="connsiteY11" fmla="*/ 255270 h 1043940"/>
                <a:gd name="connsiteX12" fmla="*/ 409575 w 1849755"/>
                <a:gd name="connsiteY12" fmla="*/ 289560 h 1043940"/>
                <a:gd name="connsiteX13" fmla="*/ 314325 w 1849755"/>
                <a:gd name="connsiteY13" fmla="*/ 293370 h 1043940"/>
                <a:gd name="connsiteX14" fmla="*/ 285750 w 1849755"/>
                <a:gd name="connsiteY14" fmla="*/ 344805 h 1043940"/>
                <a:gd name="connsiteX15" fmla="*/ 257175 w 1849755"/>
                <a:gd name="connsiteY15" fmla="*/ 360045 h 1043940"/>
                <a:gd name="connsiteX16" fmla="*/ 226695 w 1849755"/>
                <a:gd name="connsiteY16" fmla="*/ 367665 h 1043940"/>
                <a:gd name="connsiteX17" fmla="*/ 211455 w 1849755"/>
                <a:gd name="connsiteY17" fmla="*/ 434340 h 1043940"/>
                <a:gd name="connsiteX18" fmla="*/ 165735 w 1849755"/>
                <a:gd name="connsiteY18" fmla="*/ 497205 h 1043940"/>
                <a:gd name="connsiteX19" fmla="*/ 99060 w 1849755"/>
                <a:gd name="connsiteY19" fmla="*/ 569595 h 1043940"/>
                <a:gd name="connsiteX20" fmla="*/ 36195 w 1849755"/>
                <a:gd name="connsiteY20" fmla="*/ 617220 h 1043940"/>
                <a:gd name="connsiteX21" fmla="*/ 7620 w 1849755"/>
                <a:gd name="connsiteY21" fmla="*/ 672465 h 1043940"/>
                <a:gd name="connsiteX22" fmla="*/ 0 w 1849755"/>
                <a:gd name="connsiteY22" fmla="*/ 762000 h 1043940"/>
                <a:gd name="connsiteX23" fmla="*/ 11430 w 1849755"/>
                <a:gd name="connsiteY23" fmla="*/ 815340 h 1043940"/>
                <a:gd name="connsiteX24" fmla="*/ 89535 w 1849755"/>
                <a:gd name="connsiteY24" fmla="*/ 866775 h 1043940"/>
                <a:gd name="connsiteX25" fmla="*/ 167640 w 1849755"/>
                <a:gd name="connsiteY25" fmla="*/ 969645 h 1043940"/>
                <a:gd name="connsiteX26" fmla="*/ 201930 w 1849755"/>
                <a:gd name="connsiteY26" fmla="*/ 1021080 h 1043940"/>
                <a:gd name="connsiteX27" fmla="*/ 238125 w 1849755"/>
                <a:gd name="connsiteY27" fmla="*/ 1042035 h 1043940"/>
                <a:gd name="connsiteX28" fmla="*/ 293370 w 1849755"/>
                <a:gd name="connsiteY28" fmla="*/ 1043940 h 1043940"/>
                <a:gd name="connsiteX29" fmla="*/ 329565 w 1849755"/>
                <a:gd name="connsiteY29" fmla="*/ 1000125 h 1043940"/>
                <a:gd name="connsiteX30" fmla="*/ 344805 w 1849755"/>
                <a:gd name="connsiteY30" fmla="*/ 963930 h 1043940"/>
                <a:gd name="connsiteX31" fmla="*/ 388620 w 1849755"/>
                <a:gd name="connsiteY31" fmla="*/ 942975 h 1043940"/>
                <a:gd name="connsiteX32" fmla="*/ 449580 w 1849755"/>
                <a:gd name="connsiteY32" fmla="*/ 942975 h 1043940"/>
                <a:gd name="connsiteX33" fmla="*/ 474345 w 1849755"/>
                <a:gd name="connsiteY33" fmla="*/ 956310 h 1043940"/>
                <a:gd name="connsiteX34" fmla="*/ 561975 w 1849755"/>
                <a:gd name="connsiteY34" fmla="*/ 946785 h 1043940"/>
                <a:gd name="connsiteX35" fmla="*/ 643890 w 1849755"/>
                <a:gd name="connsiteY35" fmla="*/ 929640 h 1043940"/>
                <a:gd name="connsiteX36" fmla="*/ 668655 w 1849755"/>
                <a:gd name="connsiteY36" fmla="*/ 918210 h 1043940"/>
                <a:gd name="connsiteX37" fmla="*/ 706755 w 1849755"/>
                <a:gd name="connsiteY37" fmla="*/ 925830 h 1043940"/>
                <a:gd name="connsiteX38" fmla="*/ 739140 w 1849755"/>
                <a:gd name="connsiteY38" fmla="*/ 956310 h 1043940"/>
                <a:gd name="connsiteX39" fmla="*/ 843915 w 1849755"/>
                <a:gd name="connsiteY39" fmla="*/ 944880 h 1043940"/>
                <a:gd name="connsiteX40" fmla="*/ 942975 w 1849755"/>
                <a:gd name="connsiteY40" fmla="*/ 942975 h 1043940"/>
                <a:gd name="connsiteX41" fmla="*/ 1002030 w 1849755"/>
                <a:gd name="connsiteY41" fmla="*/ 939165 h 1043940"/>
                <a:gd name="connsiteX42" fmla="*/ 1049655 w 1849755"/>
                <a:gd name="connsiteY42" fmla="*/ 920115 h 1043940"/>
                <a:gd name="connsiteX43" fmla="*/ 1104900 w 1849755"/>
                <a:gd name="connsiteY43" fmla="*/ 878205 h 1043940"/>
                <a:gd name="connsiteX44" fmla="*/ 1188720 w 1849755"/>
                <a:gd name="connsiteY44" fmla="*/ 842010 h 1043940"/>
                <a:gd name="connsiteX45" fmla="*/ 1207770 w 1849755"/>
                <a:gd name="connsiteY45" fmla="*/ 838200 h 1043940"/>
                <a:gd name="connsiteX46" fmla="*/ 1276350 w 1849755"/>
                <a:gd name="connsiteY46" fmla="*/ 828675 h 1043940"/>
                <a:gd name="connsiteX47" fmla="*/ 1350645 w 1849755"/>
                <a:gd name="connsiteY47" fmla="*/ 811530 h 1043940"/>
                <a:gd name="connsiteX48" fmla="*/ 1390650 w 1849755"/>
                <a:gd name="connsiteY48" fmla="*/ 777240 h 1043940"/>
                <a:gd name="connsiteX49" fmla="*/ 1407795 w 1849755"/>
                <a:gd name="connsiteY49" fmla="*/ 746760 h 1043940"/>
                <a:gd name="connsiteX50" fmla="*/ 1508760 w 1849755"/>
                <a:gd name="connsiteY50" fmla="*/ 754380 h 1043940"/>
                <a:gd name="connsiteX51" fmla="*/ 1548765 w 1849755"/>
                <a:gd name="connsiteY51" fmla="*/ 752475 h 1043940"/>
                <a:gd name="connsiteX52" fmla="*/ 1565910 w 1849755"/>
                <a:gd name="connsiteY52" fmla="*/ 729615 h 1043940"/>
                <a:gd name="connsiteX53" fmla="*/ 1649730 w 1849755"/>
                <a:gd name="connsiteY53" fmla="*/ 594360 h 1043940"/>
                <a:gd name="connsiteX54" fmla="*/ 1701165 w 1849755"/>
                <a:gd name="connsiteY54" fmla="*/ 499110 h 1043940"/>
                <a:gd name="connsiteX55" fmla="*/ 1754505 w 1849755"/>
                <a:gd name="connsiteY55" fmla="*/ 428625 h 1043940"/>
                <a:gd name="connsiteX56" fmla="*/ 1771650 w 1849755"/>
                <a:gd name="connsiteY56" fmla="*/ 405765 h 1043940"/>
                <a:gd name="connsiteX57" fmla="*/ 1804035 w 1849755"/>
                <a:gd name="connsiteY57" fmla="*/ 388620 h 1043940"/>
                <a:gd name="connsiteX58" fmla="*/ 1830705 w 1849755"/>
                <a:gd name="connsiteY58" fmla="*/ 360045 h 1043940"/>
                <a:gd name="connsiteX59" fmla="*/ 1849755 w 1849755"/>
                <a:gd name="connsiteY59" fmla="*/ 314325 h 1043940"/>
                <a:gd name="connsiteX60" fmla="*/ 1828800 w 1849755"/>
                <a:gd name="connsiteY60" fmla="*/ 299085 h 1043940"/>
                <a:gd name="connsiteX61" fmla="*/ 1762125 w 1849755"/>
                <a:gd name="connsiteY61" fmla="*/ 260985 h 1043940"/>
                <a:gd name="connsiteX62" fmla="*/ 1750695 w 1849755"/>
                <a:gd name="connsiteY62" fmla="*/ 217170 h 1043940"/>
                <a:gd name="connsiteX63" fmla="*/ 1756410 w 1849755"/>
                <a:gd name="connsiteY63" fmla="*/ 125730 h 1043940"/>
                <a:gd name="connsiteX64" fmla="*/ 1699260 w 1849755"/>
                <a:gd name="connsiteY64" fmla="*/ 91440 h 1043940"/>
                <a:gd name="connsiteX65" fmla="*/ 1617345 w 1849755"/>
                <a:gd name="connsiteY65" fmla="*/ 100965 h 1043940"/>
                <a:gd name="connsiteX66" fmla="*/ 1556385 w 1849755"/>
                <a:gd name="connsiteY66" fmla="*/ 66675 h 1043940"/>
                <a:gd name="connsiteX67" fmla="*/ 1491615 w 1849755"/>
                <a:gd name="connsiteY67" fmla="*/ 5715 h 1043940"/>
                <a:gd name="connsiteX68" fmla="*/ 1468755 w 1849755"/>
                <a:gd name="connsiteY68" fmla="*/ 0 h 1043940"/>
                <a:gd name="connsiteX69" fmla="*/ 1400175 w 1849755"/>
                <a:gd name="connsiteY69" fmla="*/ 15240 h 1043940"/>
                <a:gd name="connsiteX70" fmla="*/ 1343025 w 1849755"/>
                <a:gd name="connsiteY70" fmla="*/ 2095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849755" h="1043940">
                  <a:moveTo>
                    <a:pt x="1343025" y="20955"/>
                  </a:moveTo>
                  <a:lnTo>
                    <a:pt x="1192530" y="49530"/>
                  </a:lnTo>
                  <a:lnTo>
                    <a:pt x="1070610" y="62865"/>
                  </a:lnTo>
                  <a:lnTo>
                    <a:pt x="1053465" y="62865"/>
                  </a:lnTo>
                  <a:lnTo>
                    <a:pt x="969645" y="64770"/>
                  </a:lnTo>
                  <a:lnTo>
                    <a:pt x="897255" y="81915"/>
                  </a:lnTo>
                  <a:lnTo>
                    <a:pt x="821055" y="140970"/>
                  </a:lnTo>
                  <a:lnTo>
                    <a:pt x="775335" y="156210"/>
                  </a:lnTo>
                  <a:lnTo>
                    <a:pt x="681990" y="180975"/>
                  </a:lnTo>
                  <a:lnTo>
                    <a:pt x="575310" y="201930"/>
                  </a:lnTo>
                  <a:lnTo>
                    <a:pt x="489585" y="213360"/>
                  </a:lnTo>
                  <a:lnTo>
                    <a:pt x="445770" y="255270"/>
                  </a:lnTo>
                  <a:lnTo>
                    <a:pt x="409575" y="289560"/>
                  </a:lnTo>
                  <a:lnTo>
                    <a:pt x="314325" y="293370"/>
                  </a:lnTo>
                  <a:lnTo>
                    <a:pt x="285750" y="344805"/>
                  </a:lnTo>
                  <a:lnTo>
                    <a:pt x="257175" y="360045"/>
                  </a:lnTo>
                  <a:lnTo>
                    <a:pt x="226695" y="367665"/>
                  </a:lnTo>
                  <a:lnTo>
                    <a:pt x="211455" y="434340"/>
                  </a:lnTo>
                  <a:lnTo>
                    <a:pt x="165735" y="497205"/>
                  </a:lnTo>
                  <a:lnTo>
                    <a:pt x="99060" y="569595"/>
                  </a:lnTo>
                  <a:lnTo>
                    <a:pt x="36195" y="617220"/>
                  </a:lnTo>
                  <a:lnTo>
                    <a:pt x="7620" y="672465"/>
                  </a:lnTo>
                  <a:lnTo>
                    <a:pt x="0" y="762000"/>
                  </a:lnTo>
                  <a:lnTo>
                    <a:pt x="11430" y="815340"/>
                  </a:lnTo>
                  <a:lnTo>
                    <a:pt x="89535" y="866775"/>
                  </a:lnTo>
                  <a:lnTo>
                    <a:pt x="167640" y="969645"/>
                  </a:lnTo>
                  <a:lnTo>
                    <a:pt x="201930" y="1021080"/>
                  </a:lnTo>
                  <a:lnTo>
                    <a:pt x="238125" y="1042035"/>
                  </a:lnTo>
                  <a:lnTo>
                    <a:pt x="293370" y="1043940"/>
                  </a:lnTo>
                  <a:lnTo>
                    <a:pt x="329565" y="1000125"/>
                  </a:lnTo>
                  <a:lnTo>
                    <a:pt x="344805" y="963930"/>
                  </a:lnTo>
                  <a:lnTo>
                    <a:pt x="388620" y="942975"/>
                  </a:lnTo>
                  <a:lnTo>
                    <a:pt x="449580" y="942975"/>
                  </a:lnTo>
                  <a:lnTo>
                    <a:pt x="474345" y="956310"/>
                  </a:lnTo>
                  <a:lnTo>
                    <a:pt x="561975" y="946785"/>
                  </a:lnTo>
                  <a:lnTo>
                    <a:pt x="643890" y="929640"/>
                  </a:lnTo>
                  <a:lnTo>
                    <a:pt x="668655" y="918210"/>
                  </a:lnTo>
                  <a:lnTo>
                    <a:pt x="706755" y="925830"/>
                  </a:lnTo>
                  <a:lnTo>
                    <a:pt x="739140" y="956310"/>
                  </a:lnTo>
                  <a:lnTo>
                    <a:pt x="843915" y="944880"/>
                  </a:lnTo>
                  <a:lnTo>
                    <a:pt x="942975" y="942975"/>
                  </a:lnTo>
                  <a:lnTo>
                    <a:pt x="1002030" y="939165"/>
                  </a:lnTo>
                  <a:lnTo>
                    <a:pt x="1049655" y="920115"/>
                  </a:lnTo>
                  <a:lnTo>
                    <a:pt x="1104900" y="878205"/>
                  </a:lnTo>
                  <a:lnTo>
                    <a:pt x="1188720" y="842010"/>
                  </a:lnTo>
                  <a:lnTo>
                    <a:pt x="1207770" y="838200"/>
                  </a:lnTo>
                  <a:lnTo>
                    <a:pt x="1276350" y="828675"/>
                  </a:lnTo>
                  <a:lnTo>
                    <a:pt x="1350645" y="811530"/>
                  </a:lnTo>
                  <a:lnTo>
                    <a:pt x="1390650" y="777240"/>
                  </a:lnTo>
                  <a:lnTo>
                    <a:pt x="1407795" y="746760"/>
                  </a:lnTo>
                  <a:lnTo>
                    <a:pt x="1508760" y="754380"/>
                  </a:lnTo>
                  <a:lnTo>
                    <a:pt x="1548765" y="752475"/>
                  </a:lnTo>
                  <a:lnTo>
                    <a:pt x="1565910" y="729615"/>
                  </a:lnTo>
                  <a:lnTo>
                    <a:pt x="1649730" y="594360"/>
                  </a:lnTo>
                  <a:lnTo>
                    <a:pt x="1701165" y="499110"/>
                  </a:lnTo>
                  <a:lnTo>
                    <a:pt x="1754505" y="428625"/>
                  </a:lnTo>
                  <a:lnTo>
                    <a:pt x="1771650" y="405765"/>
                  </a:lnTo>
                  <a:lnTo>
                    <a:pt x="1804035" y="388620"/>
                  </a:lnTo>
                  <a:lnTo>
                    <a:pt x="1830705" y="360045"/>
                  </a:lnTo>
                  <a:lnTo>
                    <a:pt x="1849755" y="314325"/>
                  </a:lnTo>
                  <a:lnTo>
                    <a:pt x="1828800" y="299085"/>
                  </a:lnTo>
                  <a:lnTo>
                    <a:pt x="1762125" y="260985"/>
                  </a:lnTo>
                  <a:lnTo>
                    <a:pt x="1750695" y="217170"/>
                  </a:lnTo>
                  <a:lnTo>
                    <a:pt x="1756410" y="125730"/>
                  </a:lnTo>
                  <a:lnTo>
                    <a:pt x="1699260" y="91440"/>
                  </a:lnTo>
                  <a:lnTo>
                    <a:pt x="1617345" y="100965"/>
                  </a:lnTo>
                  <a:lnTo>
                    <a:pt x="1556385" y="66675"/>
                  </a:lnTo>
                  <a:lnTo>
                    <a:pt x="1491615" y="5715"/>
                  </a:lnTo>
                  <a:lnTo>
                    <a:pt x="1468755" y="0"/>
                  </a:lnTo>
                  <a:lnTo>
                    <a:pt x="1400175" y="15240"/>
                  </a:lnTo>
                  <a:lnTo>
                    <a:pt x="1343025" y="209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3" name="광주광역시">
              <a:extLst>
                <a:ext uri="{FF2B5EF4-FFF2-40B4-BE49-F238E27FC236}">
                  <a16:creationId xmlns:a16="http://schemas.microsoft.com/office/drawing/2014/main" id="{609FC5D1-E1F6-26E7-EABF-0EF15D7494D8}"/>
                </a:ext>
              </a:extLst>
            </p:cNvPr>
            <p:cNvSpPr/>
            <p:nvPr/>
          </p:nvSpPr>
          <p:spPr>
            <a:xfrm>
              <a:off x="4246542" y="4852088"/>
              <a:ext cx="172867" cy="117308"/>
            </a:xfrm>
            <a:custGeom>
              <a:avLst/>
              <a:gdLst>
                <a:gd name="connsiteX0" fmla="*/ 444500 w 741680"/>
                <a:gd name="connsiteY0" fmla="*/ 27940 h 505460"/>
                <a:gd name="connsiteX1" fmla="*/ 398780 w 741680"/>
                <a:gd name="connsiteY1" fmla="*/ 66040 h 505460"/>
                <a:gd name="connsiteX2" fmla="*/ 360680 w 741680"/>
                <a:gd name="connsiteY2" fmla="*/ 91440 h 505460"/>
                <a:gd name="connsiteX3" fmla="*/ 304800 w 741680"/>
                <a:gd name="connsiteY3" fmla="*/ 104140 h 505460"/>
                <a:gd name="connsiteX4" fmla="*/ 259080 w 741680"/>
                <a:gd name="connsiteY4" fmla="*/ 88900 h 505460"/>
                <a:gd name="connsiteX5" fmla="*/ 223520 w 741680"/>
                <a:gd name="connsiteY5" fmla="*/ 73660 h 505460"/>
                <a:gd name="connsiteX6" fmla="*/ 213360 w 741680"/>
                <a:gd name="connsiteY6" fmla="*/ 53340 h 505460"/>
                <a:gd name="connsiteX7" fmla="*/ 241300 w 741680"/>
                <a:gd name="connsiteY7" fmla="*/ 17780 h 505460"/>
                <a:gd name="connsiteX8" fmla="*/ 218440 w 741680"/>
                <a:gd name="connsiteY8" fmla="*/ 0 h 505460"/>
                <a:gd name="connsiteX9" fmla="*/ 182880 w 741680"/>
                <a:gd name="connsiteY9" fmla="*/ 17780 h 505460"/>
                <a:gd name="connsiteX10" fmla="*/ 157480 w 741680"/>
                <a:gd name="connsiteY10" fmla="*/ 43180 h 505460"/>
                <a:gd name="connsiteX11" fmla="*/ 139700 w 741680"/>
                <a:gd name="connsiteY11" fmla="*/ 86360 h 505460"/>
                <a:gd name="connsiteX12" fmla="*/ 139700 w 741680"/>
                <a:gd name="connsiteY12" fmla="*/ 111760 h 505460"/>
                <a:gd name="connsiteX13" fmla="*/ 124460 w 741680"/>
                <a:gd name="connsiteY13" fmla="*/ 134620 h 505460"/>
                <a:gd name="connsiteX14" fmla="*/ 91440 w 741680"/>
                <a:gd name="connsiteY14" fmla="*/ 119380 h 505460"/>
                <a:gd name="connsiteX15" fmla="*/ 58420 w 741680"/>
                <a:gd name="connsiteY15" fmla="*/ 121920 h 505460"/>
                <a:gd name="connsiteX16" fmla="*/ 48260 w 741680"/>
                <a:gd name="connsiteY16" fmla="*/ 160020 h 505460"/>
                <a:gd name="connsiteX17" fmla="*/ 25400 w 741680"/>
                <a:gd name="connsiteY17" fmla="*/ 167640 h 505460"/>
                <a:gd name="connsiteX18" fmla="*/ 30480 w 741680"/>
                <a:gd name="connsiteY18" fmla="*/ 195580 h 505460"/>
                <a:gd name="connsiteX19" fmla="*/ 25400 w 741680"/>
                <a:gd name="connsiteY19" fmla="*/ 226060 h 505460"/>
                <a:gd name="connsiteX20" fmla="*/ 0 w 741680"/>
                <a:gd name="connsiteY20" fmla="*/ 251460 h 505460"/>
                <a:gd name="connsiteX21" fmla="*/ 0 w 741680"/>
                <a:gd name="connsiteY21" fmla="*/ 312420 h 505460"/>
                <a:gd name="connsiteX22" fmla="*/ 12700 w 741680"/>
                <a:gd name="connsiteY22" fmla="*/ 355600 h 505460"/>
                <a:gd name="connsiteX23" fmla="*/ 53340 w 741680"/>
                <a:gd name="connsiteY23" fmla="*/ 375920 h 505460"/>
                <a:gd name="connsiteX24" fmla="*/ 91440 w 741680"/>
                <a:gd name="connsiteY24" fmla="*/ 363220 h 505460"/>
                <a:gd name="connsiteX25" fmla="*/ 142240 w 741680"/>
                <a:gd name="connsiteY25" fmla="*/ 355600 h 505460"/>
                <a:gd name="connsiteX26" fmla="*/ 182880 w 741680"/>
                <a:gd name="connsiteY26" fmla="*/ 378460 h 505460"/>
                <a:gd name="connsiteX27" fmla="*/ 226060 w 741680"/>
                <a:gd name="connsiteY27" fmla="*/ 398780 h 505460"/>
                <a:gd name="connsiteX28" fmla="*/ 236220 w 741680"/>
                <a:gd name="connsiteY28" fmla="*/ 436880 h 505460"/>
                <a:gd name="connsiteX29" fmla="*/ 228600 w 741680"/>
                <a:gd name="connsiteY29" fmla="*/ 464820 h 505460"/>
                <a:gd name="connsiteX30" fmla="*/ 208280 w 741680"/>
                <a:gd name="connsiteY30" fmla="*/ 474980 h 505460"/>
                <a:gd name="connsiteX31" fmla="*/ 223520 w 741680"/>
                <a:gd name="connsiteY31" fmla="*/ 497840 h 505460"/>
                <a:gd name="connsiteX32" fmla="*/ 279400 w 741680"/>
                <a:gd name="connsiteY32" fmla="*/ 495300 h 505460"/>
                <a:gd name="connsiteX33" fmla="*/ 312420 w 741680"/>
                <a:gd name="connsiteY33" fmla="*/ 492760 h 505460"/>
                <a:gd name="connsiteX34" fmla="*/ 347980 w 741680"/>
                <a:gd name="connsiteY34" fmla="*/ 505460 h 505460"/>
                <a:gd name="connsiteX35" fmla="*/ 365760 w 741680"/>
                <a:gd name="connsiteY35" fmla="*/ 490220 h 505460"/>
                <a:gd name="connsiteX36" fmla="*/ 401320 w 741680"/>
                <a:gd name="connsiteY36" fmla="*/ 449580 h 505460"/>
                <a:gd name="connsiteX37" fmla="*/ 439420 w 741680"/>
                <a:gd name="connsiteY37" fmla="*/ 441960 h 505460"/>
                <a:gd name="connsiteX38" fmla="*/ 467360 w 741680"/>
                <a:gd name="connsiteY38" fmla="*/ 444500 h 505460"/>
                <a:gd name="connsiteX39" fmla="*/ 487680 w 741680"/>
                <a:gd name="connsiteY39" fmla="*/ 436880 h 505460"/>
                <a:gd name="connsiteX40" fmla="*/ 513080 w 741680"/>
                <a:gd name="connsiteY40" fmla="*/ 419100 h 505460"/>
                <a:gd name="connsiteX41" fmla="*/ 538480 w 741680"/>
                <a:gd name="connsiteY41" fmla="*/ 403860 h 505460"/>
                <a:gd name="connsiteX42" fmla="*/ 556260 w 741680"/>
                <a:gd name="connsiteY42" fmla="*/ 436880 h 505460"/>
                <a:gd name="connsiteX43" fmla="*/ 584200 w 741680"/>
                <a:gd name="connsiteY43" fmla="*/ 459740 h 505460"/>
                <a:gd name="connsiteX44" fmla="*/ 624840 w 741680"/>
                <a:gd name="connsiteY44" fmla="*/ 441960 h 505460"/>
                <a:gd name="connsiteX45" fmla="*/ 637540 w 741680"/>
                <a:gd name="connsiteY45" fmla="*/ 403860 h 505460"/>
                <a:gd name="connsiteX46" fmla="*/ 678180 w 741680"/>
                <a:gd name="connsiteY46" fmla="*/ 398780 h 505460"/>
                <a:gd name="connsiteX47" fmla="*/ 678180 w 741680"/>
                <a:gd name="connsiteY47" fmla="*/ 360680 h 505460"/>
                <a:gd name="connsiteX48" fmla="*/ 703580 w 741680"/>
                <a:gd name="connsiteY48" fmla="*/ 347980 h 505460"/>
                <a:gd name="connsiteX49" fmla="*/ 721360 w 741680"/>
                <a:gd name="connsiteY49" fmla="*/ 304800 h 505460"/>
                <a:gd name="connsiteX50" fmla="*/ 713740 w 741680"/>
                <a:gd name="connsiteY50" fmla="*/ 259080 h 505460"/>
                <a:gd name="connsiteX51" fmla="*/ 741680 w 741680"/>
                <a:gd name="connsiteY51" fmla="*/ 238760 h 505460"/>
                <a:gd name="connsiteX52" fmla="*/ 716280 w 741680"/>
                <a:gd name="connsiteY52" fmla="*/ 185420 h 505460"/>
                <a:gd name="connsiteX53" fmla="*/ 685800 w 741680"/>
                <a:gd name="connsiteY53" fmla="*/ 175260 h 505460"/>
                <a:gd name="connsiteX54" fmla="*/ 652780 w 741680"/>
                <a:gd name="connsiteY54" fmla="*/ 195580 h 505460"/>
                <a:gd name="connsiteX55" fmla="*/ 619760 w 741680"/>
                <a:gd name="connsiteY55" fmla="*/ 185420 h 505460"/>
                <a:gd name="connsiteX56" fmla="*/ 619760 w 741680"/>
                <a:gd name="connsiteY56" fmla="*/ 157480 h 505460"/>
                <a:gd name="connsiteX57" fmla="*/ 622300 w 741680"/>
                <a:gd name="connsiteY57" fmla="*/ 132080 h 505460"/>
                <a:gd name="connsiteX58" fmla="*/ 601980 w 741680"/>
                <a:gd name="connsiteY58" fmla="*/ 101600 h 505460"/>
                <a:gd name="connsiteX59" fmla="*/ 591820 w 741680"/>
                <a:gd name="connsiteY59" fmla="*/ 73660 h 505460"/>
                <a:gd name="connsiteX60" fmla="*/ 566420 w 741680"/>
                <a:gd name="connsiteY60" fmla="*/ 48260 h 505460"/>
                <a:gd name="connsiteX61" fmla="*/ 543560 w 741680"/>
                <a:gd name="connsiteY61" fmla="*/ 17780 h 505460"/>
                <a:gd name="connsiteX62" fmla="*/ 497840 w 741680"/>
                <a:gd name="connsiteY62" fmla="*/ 10160 h 505460"/>
                <a:gd name="connsiteX63" fmla="*/ 444500 w 741680"/>
                <a:gd name="connsiteY63" fmla="*/ 27940 h 50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41680" h="505460">
                  <a:moveTo>
                    <a:pt x="444500" y="27940"/>
                  </a:moveTo>
                  <a:lnTo>
                    <a:pt x="398780" y="66040"/>
                  </a:lnTo>
                  <a:lnTo>
                    <a:pt x="360680" y="91440"/>
                  </a:lnTo>
                  <a:lnTo>
                    <a:pt x="304800" y="104140"/>
                  </a:lnTo>
                  <a:lnTo>
                    <a:pt x="259080" y="88900"/>
                  </a:lnTo>
                  <a:lnTo>
                    <a:pt x="223520" y="73660"/>
                  </a:lnTo>
                  <a:lnTo>
                    <a:pt x="213360" y="53340"/>
                  </a:lnTo>
                  <a:lnTo>
                    <a:pt x="241300" y="17780"/>
                  </a:lnTo>
                  <a:lnTo>
                    <a:pt x="218440" y="0"/>
                  </a:lnTo>
                  <a:lnTo>
                    <a:pt x="182880" y="17780"/>
                  </a:lnTo>
                  <a:lnTo>
                    <a:pt x="157480" y="43180"/>
                  </a:lnTo>
                  <a:lnTo>
                    <a:pt x="139700" y="86360"/>
                  </a:lnTo>
                  <a:lnTo>
                    <a:pt x="139700" y="111760"/>
                  </a:lnTo>
                  <a:lnTo>
                    <a:pt x="124460" y="134620"/>
                  </a:lnTo>
                  <a:lnTo>
                    <a:pt x="91440" y="119380"/>
                  </a:lnTo>
                  <a:lnTo>
                    <a:pt x="58420" y="121920"/>
                  </a:lnTo>
                  <a:lnTo>
                    <a:pt x="48260" y="160020"/>
                  </a:lnTo>
                  <a:lnTo>
                    <a:pt x="25400" y="167640"/>
                  </a:lnTo>
                  <a:lnTo>
                    <a:pt x="30480" y="195580"/>
                  </a:lnTo>
                  <a:lnTo>
                    <a:pt x="25400" y="226060"/>
                  </a:lnTo>
                  <a:lnTo>
                    <a:pt x="0" y="251460"/>
                  </a:lnTo>
                  <a:lnTo>
                    <a:pt x="0" y="312420"/>
                  </a:lnTo>
                  <a:lnTo>
                    <a:pt x="12700" y="355600"/>
                  </a:lnTo>
                  <a:lnTo>
                    <a:pt x="53340" y="375920"/>
                  </a:lnTo>
                  <a:lnTo>
                    <a:pt x="91440" y="363220"/>
                  </a:lnTo>
                  <a:lnTo>
                    <a:pt x="142240" y="355600"/>
                  </a:lnTo>
                  <a:lnTo>
                    <a:pt x="182880" y="378460"/>
                  </a:lnTo>
                  <a:lnTo>
                    <a:pt x="226060" y="398780"/>
                  </a:lnTo>
                  <a:lnTo>
                    <a:pt x="236220" y="436880"/>
                  </a:lnTo>
                  <a:lnTo>
                    <a:pt x="228600" y="464820"/>
                  </a:lnTo>
                  <a:lnTo>
                    <a:pt x="208280" y="474980"/>
                  </a:lnTo>
                  <a:lnTo>
                    <a:pt x="223520" y="497840"/>
                  </a:lnTo>
                  <a:lnTo>
                    <a:pt x="279400" y="495300"/>
                  </a:lnTo>
                  <a:lnTo>
                    <a:pt x="312420" y="492760"/>
                  </a:lnTo>
                  <a:lnTo>
                    <a:pt x="347980" y="505460"/>
                  </a:lnTo>
                  <a:lnTo>
                    <a:pt x="365760" y="490220"/>
                  </a:lnTo>
                  <a:lnTo>
                    <a:pt x="401320" y="449580"/>
                  </a:lnTo>
                  <a:lnTo>
                    <a:pt x="439420" y="441960"/>
                  </a:lnTo>
                  <a:lnTo>
                    <a:pt x="467360" y="444500"/>
                  </a:lnTo>
                  <a:lnTo>
                    <a:pt x="487680" y="436880"/>
                  </a:lnTo>
                  <a:lnTo>
                    <a:pt x="513080" y="419100"/>
                  </a:lnTo>
                  <a:lnTo>
                    <a:pt x="538480" y="403860"/>
                  </a:lnTo>
                  <a:lnTo>
                    <a:pt x="556260" y="436880"/>
                  </a:lnTo>
                  <a:lnTo>
                    <a:pt x="584200" y="459740"/>
                  </a:lnTo>
                  <a:lnTo>
                    <a:pt x="624840" y="441960"/>
                  </a:lnTo>
                  <a:lnTo>
                    <a:pt x="637540" y="403860"/>
                  </a:lnTo>
                  <a:lnTo>
                    <a:pt x="678180" y="398780"/>
                  </a:lnTo>
                  <a:lnTo>
                    <a:pt x="678180" y="360680"/>
                  </a:lnTo>
                  <a:lnTo>
                    <a:pt x="703580" y="347980"/>
                  </a:lnTo>
                  <a:lnTo>
                    <a:pt x="721360" y="304800"/>
                  </a:lnTo>
                  <a:lnTo>
                    <a:pt x="713740" y="259080"/>
                  </a:lnTo>
                  <a:lnTo>
                    <a:pt x="741680" y="238760"/>
                  </a:lnTo>
                  <a:lnTo>
                    <a:pt x="716280" y="185420"/>
                  </a:lnTo>
                  <a:lnTo>
                    <a:pt x="685800" y="175260"/>
                  </a:lnTo>
                  <a:lnTo>
                    <a:pt x="652780" y="195580"/>
                  </a:lnTo>
                  <a:lnTo>
                    <a:pt x="619760" y="185420"/>
                  </a:lnTo>
                  <a:lnTo>
                    <a:pt x="619760" y="157480"/>
                  </a:lnTo>
                  <a:lnTo>
                    <a:pt x="622300" y="132080"/>
                  </a:lnTo>
                  <a:lnTo>
                    <a:pt x="601980" y="101600"/>
                  </a:lnTo>
                  <a:lnTo>
                    <a:pt x="591820" y="73660"/>
                  </a:lnTo>
                  <a:lnTo>
                    <a:pt x="566420" y="48260"/>
                  </a:lnTo>
                  <a:lnTo>
                    <a:pt x="543560" y="17780"/>
                  </a:lnTo>
                  <a:lnTo>
                    <a:pt x="497840" y="10160"/>
                  </a:lnTo>
                  <a:lnTo>
                    <a:pt x="444500" y="2794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4" name="전라북도">
              <a:extLst>
                <a:ext uri="{FF2B5EF4-FFF2-40B4-BE49-F238E27FC236}">
                  <a16:creationId xmlns:a16="http://schemas.microsoft.com/office/drawing/2014/main" id="{25C2CDF2-57D8-F371-66F0-153EACC0DDB6}"/>
                </a:ext>
              </a:extLst>
            </p:cNvPr>
            <p:cNvSpPr/>
            <p:nvPr/>
          </p:nvSpPr>
          <p:spPr>
            <a:xfrm>
              <a:off x="3995530" y="4250518"/>
              <a:ext cx="917319" cy="559717"/>
            </a:xfrm>
            <a:custGeom>
              <a:avLst/>
              <a:gdLst>
                <a:gd name="connsiteX0" fmla="*/ 144780 w 3935730"/>
                <a:gd name="connsiteY0" fmla="*/ 1417320 h 2411730"/>
                <a:gd name="connsiteX1" fmla="*/ 171450 w 3935730"/>
                <a:gd name="connsiteY1" fmla="*/ 1440180 h 2411730"/>
                <a:gd name="connsiteX2" fmla="*/ 171450 w 3935730"/>
                <a:gd name="connsiteY2" fmla="*/ 1493520 h 2411730"/>
                <a:gd name="connsiteX3" fmla="*/ 160020 w 3935730"/>
                <a:gd name="connsiteY3" fmla="*/ 1535430 h 2411730"/>
                <a:gd name="connsiteX4" fmla="*/ 76200 w 3935730"/>
                <a:gd name="connsiteY4" fmla="*/ 1607820 h 2411730"/>
                <a:gd name="connsiteX5" fmla="*/ 45720 w 3935730"/>
                <a:gd name="connsiteY5" fmla="*/ 1615440 h 2411730"/>
                <a:gd name="connsiteX6" fmla="*/ 0 w 3935730"/>
                <a:gd name="connsiteY6" fmla="*/ 1546860 h 2411730"/>
                <a:gd name="connsiteX7" fmla="*/ 0 w 3935730"/>
                <a:gd name="connsiteY7" fmla="*/ 1485900 h 2411730"/>
                <a:gd name="connsiteX8" fmla="*/ 76200 w 3935730"/>
                <a:gd name="connsiteY8" fmla="*/ 1474470 h 2411730"/>
                <a:gd name="connsiteX9" fmla="*/ 102870 w 3935730"/>
                <a:gd name="connsiteY9" fmla="*/ 1424940 h 2411730"/>
                <a:gd name="connsiteX10" fmla="*/ 1954530 w 3935730"/>
                <a:gd name="connsiteY10" fmla="*/ 0 h 2411730"/>
                <a:gd name="connsiteX11" fmla="*/ 1973580 w 3935730"/>
                <a:gd name="connsiteY11" fmla="*/ 3810 h 2411730"/>
                <a:gd name="connsiteX12" fmla="*/ 1973580 w 3935730"/>
                <a:gd name="connsiteY12" fmla="*/ 95250 h 2411730"/>
                <a:gd name="connsiteX13" fmla="*/ 1977390 w 3935730"/>
                <a:gd name="connsiteY13" fmla="*/ 144780 h 2411730"/>
                <a:gd name="connsiteX14" fmla="*/ 2026920 w 3935730"/>
                <a:gd name="connsiteY14" fmla="*/ 190500 h 2411730"/>
                <a:gd name="connsiteX15" fmla="*/ 2339340 w 3935730"/>
                <a:gd name="connsiteY15" fmla="*/ 129540 h 2411730"/>
                <a:gd name="connsiteX16" fmla="*/ 2404110 w 3935730"/>
                <a:gd name="connsiteY16" fmla="*/ 118110 h 2411730"/>
                <a:gd name="connsiteX17" fmla="*/ 2487930 w 3935730"/>
                <a:gd name="connsiteY17" fmla="*/ 30480 h 2411730"/>
                <a:gd name="connsiteX18" fmla="*/ 2586990 w 3935730"/>
                <a:gd name="connsiteY18" fmla="*/ 114300 h 2411730"/>
                <a:gd name="connsiteX19" fmla="*/ 2613660 w 3935730"/>
                <a:gd name="connsiteY19" fmla="*/ 217170 h 2411730"/>
                <a:gd name="connsiteX20" fmla="*/ 2651760 w 3935730"/>
                <a:gd name="connsiteY20" fmla="*/ 247650 h 2411730"/>
                <a:gd name="connsiteX21" fmla="*/ 2754630 w 3935730"/>
                <a:gd name="connsiteY21" fmla="*/ 316230 h 2411730"/>
                <a:gd name="connsiteX22" fmla="*/ 2750820 w 3935730"/>
                <a:gd name="connsiteY22" fmla="*/ 384810 h 2411730"/>
                <a:gd name="connsiteX23" fmla="*/ 2766060 w 3935730"/>
                <a:gd name="connsiteY23" fmla="*/ 400050 h 2411730"/>
                <a:gd name="connsiteX24" fmla="*/ 2945130 w 3935730"/>
                <a:gd name="connsiteY24" fmla="*/ 441960 h 2411730"/>
                <a:gd name="connsiteX25" fmla="*/ 3002280 w 3935730"/>
                <a:gd name="connsiteY25" fmla="*/ 426720 h 2411730"/>
                <a:gd name="connsiteX26" fmla="*/ 3128010 w 3935730"/>
                <a:gd name="connsiteY26" fmla="*/ 392430 h 2411730"/>
                <a:gd name="connsiteX27" fmla="*/ 3154680 w 3935730"/>
                <a:gd name="connsiteY27" fmla="*/ 377190 h 2411730"/>
                <a:gd name="connsiteX28" fmla="*/ 3234690 w 3935730"/>
                <a:gd name="connsiteY28" fmla="*/ 300990 h 2411730"/>
                <a:gd name="connsiteX29" fmla="*/ 3310890 w 3935730"/>
                <a:gd name="connsiteY29" fmla="*/ 297180 h 2411730"/>
                <a:gd name="connsiteX30" fmla="*/ 3348990 w 3935730"/>
                <a:gd name="connsiteY30" fmla="*/ 358140 h 2411730"/>
                <a:gd name="connsiteX31" fmla="*/ 3489960 w 3935730"/>
                <a:gd name="connsiteY31" fmla="*/ 419100 h 2411730"/>
                <a:gd name="connsiteX32" fmla="*/ 3520440 w 3935730"/>
                <a:gd name="connsiteY32" fmla="*/ 426720 h 2411730"/>
                <a:gd name="connsiteX33" fmla="*/ 3703320 w 3935730"/>
                <a:gd name="connsiteY33" fmla="*/ 358140 h 2411730"/>
                <a:gd name="connsiteX34" fmla="*/ 3764280 w 3935730"/>
                <a:gd name="connsiteY34" fmla="*/ 403860 h 2411730"/>
                <a:gd name="connsiteX35" fmla="*/ 3783330 w 3935730"/>
                <a:gd name="connsiteY35" fmla="*/ 411480 h 2411730"/>
                <a:gd name="connsiteX36" fmla="*/ 3817620 w 3935730"/>
                <a:gd name="connsiteY36" fmla="*/ 361950 h 2411730"/>
                <a:gd name="connsiteX37" fmla="*/ 3874770 w 3935730"/>
                <a:gd name="connsiteY37" fmla="*/ 419100 h 2411730"/>
                <a:gd name="connsiteX38" fmla="*/ 3916680 w 3935730"/>
                <a:gd name="connsiteY38" fmla="*/ 476250 h 2411730"/>
                <a:gd name="connsiteX39" fmla="*/ 3935730 w 3935730"/>
                <a:gd name="connsiteY39" fmla="*/ 582930 h 2411730"/>
                <a:gd name="connsiteX40" fmla="*/ 3802380 w 3935730"/>
                <a:gd name="connsiteY40" fmla="*/ 815340 h 2411730"/>
                <a:gd name="connsiteX41" fmla="*/ 3775710 w 3935730"/>
                <a:gd name="connsiteY41" fmla="*/ 822960 h 2411730"/>
                <a:gd name="connsiteX42" fmla="*/ 3592830 w 3935730"/>
                <a:gd name="connsiteY42" fmla="*/ 895350 h 2411730"/>
                <a:gd name="connsiteX43" fmla="*/ 3558540 w 3935730"/>
                <a:gd name="connsiteY43" fmla="*/ 941070 h 2411730"/>
                <a:gd name="connsiteX44" fmla="*/ 3539490 w 3935730"/>
                <a:gd name="connsiteY44" fmla="*/ 1009650 h 2411730"/>
                <a:gd name="connsiteX45" fmla="*/ 3516630 w 3935730"/>
                <a:gd name="connsiteY45" fmla="*/ 1043940 h 2411730"/>
                <a:gd name="connsiteX46" fmla="*/ 3387090 w 3935730"/>
                <a:gd name="connsiteY46" fmla="*/ 1127760 h 2411730"/>
                <a:gd name="connsiteX47" fmla="*/ 3371850 w 3935730"/>
                <a:gd name="connsiteY47" fmla="*/ 1150620 h 2411730"/>
                <a:gd name="connsiteX48" fmla="*/ 3371850 w 3935730"/>
                <a:gd name="connsiteY48" fmla="*/ 1207770 h 2411730"/>
                <a:gd name="connsiteX49" fmla="*/ 3368040 w 3935730"/>
                <a:gd name="connsiteY49" fmla="*/ 1299210 h 2411730"/>
                <a:gd name="connsiteX50" fmla="*/ 3360420 w 3935730"/>
                <a:gd name="connsiteY50" fmla="*/ 1348740 h 2411730"/>
                <a:gd name="connsiteX51" fmla="*/ 3261360 w 3935730"/>
                <a:gd name="connsiteY51" fmla="*/ 1592580 h 2411730"/>
                <a:gd name="connsiteX52" fmla="*/ 3227070 w 3935730"/>
                <a:gd name="connsiteY52" fmla="*/ 1645920 h 2411730"/>
                <a:gd name="connsiteX53" fmla="*/ 3215640 w 3935730"/>
                <a:gd name="connsiteY53" fmla="*/ 1710690 h 2411730"/>
                <a:gd name="connsiteX54" fmla="*/ 3234690 w 3935730"/>
                <a:gd name="connsiteY54" fmla="*/ 1771650 h 2411730"/>
                <a:gd name="connsiteX55" fmla="*/ 3257550 w 3935730"/>
                <a:gd name="connsiteY55" fmla="*/ 1802130 h 2411730"/>
                <a:gd name="connsiteX56" fmla="*/ 3303270 w 3935730"/>
                <a:gd name="connsiteY56" fmla="*/ 1802130 h 2411730"/>
                <a:gd name="connsiteX57" fmla="*/ 3348990 w 3935730"/>
                <a:gd name="connsiteY57" fmla="*/ 1920240 h 2411730"/>
                <a:gd name="connsiteX58" fmla="*/ 3326130 w 3935730"/>
                <a:gd name="connsiteY58" fmla="*/ 1988820 h 2411730"/>
                <a:gd name="connsiteX59" fmla="*/ 3326130 w 3935730"/>
                <a:gd name="connsiteY59" fmla="*/ 2019300 h 2411730"/>
                <a:gd name="connsiteX60" fmla="*/ 3390900 w 3935730"/>
                <a:gd name="connsiteY60" fmla="*/ 2072640 h 2411730"/>
                <a:gd name="connsiteX61" fmla="*/ 3371850 w 3935730"/>
                <a:gd name="connsiteY61" fmla="*/ 2160270 h 2411730"/>
                <a:gd name="connsiteX62" fmla="*/ 3280410 w 3935730"/>
                <a:gd name="connsiteY62" fmla="*/ 2236470 h 2411730"/>
                <a:gd name="connsiteX63" fmla="*/ 3265170 w 3935730"/>
                <a:gd name="connsiteY63" fmla="*/ 2255520 h 2411730"/>
                <a:gd name="connsiteX64" fmla="*/ 3265170 w 3935730"/>
                <a:gd name="connsiteY64" fmla="*/ 2366010 h 2411730"/>
                <a:gd name="connsiteX65" fmla="*/ 3219450 w 3935730"/>
                <a:gd name="connsiteY65" fmla="*/ 2411730 h 2411730"/>
                <a:gd name="connsiteX66" fmla="*/ 3150870 w 3935730"/>
                <a:gd name="connsiteY66" fmla="*/ 2331720 h 2411730"/>
                <a:gd name="connsiteX67" fmla="*/ 3093720 w 3935730"/>
                <a:gd name="connsiteY67" fmla="*/ 2312670 h 2411730"/>
                <a:gd name="connsiteX68" fmla="*/ 2945130 w 3935730"/>
                <a:gd name="connsiteY68" fmla="*/ 2247900 h 2411730"/>
                <a:gd name="connsiteX69" fmla="*/ 2899410 w 3935730"/>
                <a:gd name="connsiteY69" fmla="*/ 2263140 h 2411730"/>
                <a:gd name="connsiteX70" fmla="*/ 2827020 w 3935730"/>
                <a:gd name="connsiteY70" fmla="*/ 2312670 h 2411730"/>
                <a:gd name="connsiteX71" fmla="*/ 2804160 w 3935730"/>
                <a:gd name="connsiteY71" fmla="*/ 2369820 h 2411730"/>
                <a:gd name="connsiteX72" fmla="*/ 2773680 w 3935730"/>
                <a:gd name="connsiteY72" fmla="*/ 2388870 h 2411730"/>
                <a:gd name="connsiteX73" fmla="*/ 2743200 w 3935730"/>
                <a:gd name="connsiteY73" fmla="*/ 2385060 h 2411730"/>
                <a:gd name="connsiteX74" fmla="*/ 2263140 w 3935730"/>
                <a:gd name="connsiteY74" fmla="*/ 2339340 h 2411730"/>
                <a:gd name="connsiteX75" fmla="*/ 2225040 w 3935730"/>
                <a:gd name="connsiteY75" fmla="*/ 2354580 h 2411730"/>
                <a:gd name="connsiteX76" fmla="*/ 2156460 w 3935730"/>
                <a:gd name="connsiteY76" fmla="*/ 2396490 h 2411730"/>
                <a:gd name="connsiteX77" fmla="*/ 2023110 w 3935730"/>
                <a:gd name="connsiteY77" fmla="*/ 2358390 h 2411730"/>
                <a:gd name="connsiteX78" fmla="*/ 2038350 w 3935730"/>
                <a:gd name="connsiteY78" fmla="*/ 2236470 h 2411730"/>
                <a:gd name="connsiteX79" fmla="*/ 1965960 w 3935730"/>
                <a:gd name="connsiteY79" fmla="*/ 2164080 h 2411730"/>
                <a:gd name="connsiteX80" fmla="*/ 2026920 w 3935730"/>
                <a:gd name="connsiteY80" fmla="*/ 2038350 h 2411730"/>
                <a:gd name="connsiteX81" fmla="*/ 1882140 w 3935730"/>
                <a:gd name="connsiteY81" fmla="*/ 1988820 h 2411730"/>
                <a:gd name="connsiteX82" fmla="*/ 1851660 w 3935730"/>
                <a:gd name="connsiteY82" fmla="*/ 2007870 h 2411730"/>
                <a:gd name="connsiteX83" fmla="*/ 1809750 w 3935730"/>
                <a:gd name="connsiteY83" fmla="*/ 2065020 h 2411730"/>
                <a:gd name="connsiteX84" fmla="*/ 1802130 w 3935730"/>
                <a:gd name="connsiteY84" fmla="*/ 2122170 h 2411730"/>
                <a:gd name="connsiteX85" fmla="*/ 1783080 w 3935730"/>
                <a:gd name="connsiteY85" fmla="*/ 2141220 h 2411730"/>
                <a:gd name="connsiteX86" fmla="*/ 1714500 w 3935730"/>
                <a:gd name="connsiteY86" fmla="*/ 2122170 h 2411730"/>
                <a:gd name="connsiteX87" fmla="*/ 1699260 w 3935730"/>
                <a:gd name="connsiteY87" fmla="*/ 2106930 h 2411730"/>
                <a:gd name="connsiteX88" fmla="*/ 1668780 w 3935730"/>
                <a:gd name="connsiteY88" fmla="*/ 1988820 h 2411730"/>
                <a:gd name="connsiteX89" fmla="*/ 1638300 w 3935730"/>
                <a:gd name="connsiteY89" fmla="*/ 1965960 h 2411730"/>
                <a:gd name="connsiteX90" fmla="*/ 1504950 w 3935730"/>
                <a:gd name="connsiteY90" fmla="*/ 1885950 h 2411730"/>
                <a:gd name="connsiteX91" fmla="*/ 1249680 w 3935730"/>
                <a:gd name="connsiteY91" fmla="*/ 1935480 h 2411730"/>
                <a:gd name="connsiteX92" fmla="*/ 1253490 w 3935730"/>
                <a:gd name="connsiteY92" fmla="*/ 1962150 h 2411730"/>
                <a:gd name="connsiteX93" fmla="*/ 1287780 w 3935730"/>
                <a:gd name="connsiteY93" fmla="*/ 2057400 h 2411730"/>
                <a:gd name="connsiteX94" fmla="*/ 1283970 w 3935730"/>
                <a:gd name="connsiteY94" fmla="*/ 2080260 h 2411730"/>
                <a:gd name="connsiteX95" fmla="*/ 1211580 w 3935730"/>
                <a:gd name="connsiteY95" fmla="*/ 2099310 h 2411730"/>
                <a:gd name="connsiteX96" fmla="*/ 1203960 w 3935730"/>
                <a:gd name="connsiteY96" fmla="*/ 2125980 h 2411730"/>
                <a:gd name="connsiteX97" fmla="*/ 1154430 w 3935730"/>
                <a:gd name="connsiteY97" fmla="*/ 2251710 h 2411730"/>
                <a:gd name="connsiteX98" fmla="*/ 1101090 w 3935730"/>
                <a:gd name="connsiteY98" fmla="*/ 2270760 h 2411730"/>
                <a:gd name="connsiteX99" fmla="*/ 891540 w 3935730"/>
                <a:gd name="connsiteY99" fmla="*/ 2324100 h 2411730"/>
                <a:gd name="connsiteX100" fmla="*/ 819150 w 3935730"/>
                <a:gd name="connsiteY100" fmla="*/ 2343150 h 2411730"/>
                <a:gd name="connsiteX101" fmla="*/ 777240 w 3935730"/>
                <a:gd name="connsiteY101" fmla="*/ 2331720 h 2411730"/>
                <a:gd name="connsiteX102" fmla="*/ 773430 w 3935730"/>
                <a:gd name="connsiteY102" fmla="*/ 2293620 h 2411730"/>
                <a:gd name="connsiteX103" fmla="*/ 781050 w 3935730"/>
                <a:gd name="connsiteY103" fmla="*/ 2255520 h 2411730"/>
                <a:gd name="connsiteX104" fmla="*/ 838200 w 3935730"/>
                <a:gd name="connsiteY104" fmla="*/ 2118360 h 2411730"/>
                <a:gd name="connsiteX105" fmla="*/ 826770 w 3935730"/>
                <a:gd name="connsiteY105" fmla="*/ 2076450 h 2411730"/>
                <a:gd name="connsiteX106" fmla="*/ 784860 w 3935730"/>
                <a:gd name="connsiteY106" fmla="*/ 2057400 h 2411730"/>
                <a:gd name="connsiteX107" fmla="*/ 621030 w 3935730"/>
                <a:gd name="connsiteY107" fmla="*/ 2114550 h 2411730"/>
                <a:gd name="connsiteX108" fmla="*/ 457200 w 3935730"/>
                <a:gd name="connsiteY108" fmla="*/ 2148840 h 2411730"/>
                <a:gd name="connsiteX109" fmla="*/ 354330 w 3935730"/>
                <a:gd name="connsiteY109" fmla="*/ 2152650 h 2411730"/>
                <a:gd name="connsiteX110" fmla="*/ 358140 w 3935730"/>
                <a:gd name="connsiteY110" fmla="*/ 2076450 h 2411730"/>
                <a:gd name="connsiteX111" fmla="*/ 457200 w 3935730"/>
                <a:gd name="connsiteY111" fmla="*/ 1992630 h 2411730"/>
                <a:gd name="connsiteX112" fmla="*/ 468630 w 3935730"/>
                <a:gd name="connsiteY112" fmla="*/ 1866900 h 2411730"/>
                <a:gd name="connsiteX113" fmla="*/ 480060 w 3935730"/>
                <a:gd name="connsiteY113" fmla="*/ 1847850 h 2411730"/>
                <a:gd name="connsiteX114" fmla="*/ 605790 w 3935730"/>
                <a:gd name="connsiteY114" fmla="*/ 1722120 h 2411730"/>
                <a:gd name="connsiteX115" fmla="*/ 842010 w 3935730"/>
                <a:gd name="connsiteY115" fmla="*/ 1664970 h 2411730"/>
                <a:gd name="connsiteX116" fmla="*/ 883920 w 3935730"/>
                <a:gd name="connsiteY116" fmla="*/ 1600200 h 2411730"/>
                <a:gd name="connsiteX117" fmla="*/ 929640 w 3935730"/>
                <a:gd name="connsiteY117" fmla="*/ 1615440 h 2411730"/>
                <a:gd name="connsiteX118" fmla="*/ 967740 w 3935730"/>
                <a:gd name="connsiteY118" fmla="*/ 1577340 h 2411730"/>
                <a:gd name="connsiteX119" fmla="*/ 891540 w 3935730"/>
                <a:gd name="connsiteY119" fmla="*/ 1558290 h 2411730"/>
                <a:gd name="connsiteX120" fmla="*/ 579120 w 3935730"/>
                <a:gd name="connsiteY120" fmla="*/ 1588770 h 2411730"/>
                <a:gd name="connsiteX121" fmla="*/ 487680 w 3935730"/>
                <a:gd name="connsiteY121" fmla="*/ 1470660 h 2411730"/>
                <a:gd name="connsiteX122" fmla="*/ 502920 w 3935730"/>
                <a:gd name="connsiteY122" fmla="*/ 1383030 h 2411730"/>
                <a:gd name="connsiteX123" fmla="*/ 521970 w 3935730"/>
                <a:gd name="connsiteY123" fmla="*/ 1360170 h 2411730"/>
                <a:gd name="connsiteX124" fmla="*/ 697230 w 3935730"/>
                <a:gd name="connsiteY124" fmla="*/ 1226820 h 2411730"/>
                <a:gd name="connsiteX125" fmla="*/ 765810 w 3935730"/>
                <a:gd name="connsiteY125" fmla="*/ 1242060 h 2411730"/>
                <a:gd name="connsiteX126" fmla="*/ 800100 w 3935730"/>
                <a:gd name="connsiteY126" fmla="*/ 1226820 h 2411730"/>
                <a:gd name="connsiteX127" fmla="*/ 868680 w 3935730"/>
                <a:gd name="connsiteY127" fmla="*/ 1093470 h 2411730"/>
                <a:gd name="connsiteX128" fmla="*/ 876300 w 3935730"/>
                <a:gd name="connsiteY128" fmla="*/ 1043940 h 2411730"/>
                <a:gd name="connsiteX129" fmla="*/ 834390 w 3935730"/>
                <a:gd name="connsiteY129" fmla="*/ 960120 h 2411730"/>
                <a:gd name="connsiteX130" fmla="*/ 842010 w 3935730"/>
                <a:gd name="connsiteY130" fmla="*/ 941070 h 2411730"/>
                <a:gd name="connsiteX131" fmla="*/ 994410 w 3935730"/>
                <a:gd name="connsiteY131" fmla="*/ 952500 h 2411730"/>
                <a:gd name="connsiteX132" fmla="*/ 1093470 w 3935730"/>
                <a:gd name="connsiteY132" fmla="*/ 941070 h 2411730"/>
                <a:gd name="connsiteX133" fmla="*/ 1211580 w 3935730"/>
                <a:gd name="connsiteY133" fmla="*/ 986790 h 2411730"/>
                <a:gd name="connsiteX134" fmla="*/ 1211580 w 3935730"/>
                <a:gd name="connsiteY134" fmla="*/ 952500 h 2411730"/>
                <a:gd name="connsiteX135" fmla="*/ 1009650 w 3935730"/>
                <a:gd name="connsiteY135" fmla="*/ 815340 h 2411730"/>
                <a:gd name="connsiteX136" fmla="*/ 1104900 w 3935730"/>
                <a:gd name="connsiteY136" fmla="*/ 742950 h 2411730"/>
                <a:gd name="connsiteX137" fmla="*/ 1226820 w 3935730"/>
                <a:gd name="connsiteY137" fmla="*/ 720090 h 2411730"/>
                <a:gd name="connsiteX138" fmla="*/ 1276350 w 3935730"/>
                <a:gd name="connsiteY138" fmla="*/ 670560 h 2411730"/>
                <a:gd name="connsiteX139" fmla="*/ 1234440 w 3935730"/>
                <a:gd name="connsiteY139" fmla="*/ 670560 h 2411730"/>
                <a:gd name="connsiteX140" fmla="*/ 902970 w 3935730"/>
                <a:gd name="connsiteY140" fmla="*/ 723900 h 2411730"/>
                <a:gd name="connsiteX141" fmla="*/ 864870 w 3935730"/>
                <a:gd name="connsiteY141" fmla="*/ 704850 h 2411730"/>
                <a:gd name="connsiteX142" fmla="*/ 838200 w 3935730"/>
                <a:gd name="connsiteY142" fmla="*/ 567690 h 2411730"/>
                <a:gd name="connsiteX143" fmla="*/ 769620 w 3935730"/>
                <a:gd name="connsiteY143" fmla="*/ 525780 h 2411730"/>
                <a:gd name="connsiteX144" fmla="*/ 902970 w 3935730"/>
                <a:gd name="connsiteY144" fmla="*/ 400050 h 2411730"/>
                <a:gd name="connsiteX145" fmla="*/ 998220 w 3935730"/>
                <a:gd name="connsiteY145" fmla="*/ 384810 h 2411730"/>
                <a:gd name="connsiteX146" fmla="*/ 990600 w 3935730"/>
                <a:gd name="connsiteY146" fmla="*/ 342900 h 2411730"/>
                <a:gd name="connsiteX147" fmla="*/ 1017270 w 3935730"/>
                <a:gd name="connsiteY147" fmla="*/ 323850 h 2411730"/>
                <a:gd name="connsiteX148" fmla="*/ 1062990 w 3935730"/>
                <a:gd name="connsiteY148" fmla="*/ 316230 h 2411730"/>
                <a:gd name="connsiteX149" fmla="*/ 1303020 w 3935730"/>
                <a:gd name="connsiteY149" fmla="*/ 281940 h 2411730"/>
                <a:gd name="connsiteX150" fmla="*/ 1360170 w 3935730"/>
                <a:gd name="connsiteY150" fmla="*/ 274320 h 2411730"/>
                <a:gd name="connsiteX151" fmla="*/ 1383030 w 3935730"/>
                <a:gd name="connsiteY151" fmla="*/ 236220 h 2411730"/>
                <a:gd name="connsiteX152" fmla="*/ 1413510 w 3935730"/>
                <a:gd name="connsiteY152" fmla="*/ 99060 h 2411730"/>
                <a:gd name="connsiteX153" fmla="*/ 1432560 w 3935730"/>
                <a:gd name="connsiteY153" fmla="*/ 64770 h 2411730"/>
                <a:gd name="connsiteX154" fmla="*/ 1607820 w 3935730"/>
                <a:gd name="connsiteY154" fmla="*/ 53340 h 2411730"/>
                <a:gd name="connsiteX155" fmla="*/ 1847850 w 3935730"/>
                <a:gd name="connsiteY155" fmla="*/ 19050 h 241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935730" h="2411730">
                  <a:moveTo>
                    <a:pt x="144780" y="1417320"/>
                  </a:moveTo>
                  <a:lnTo>
                    <a:pt x="171450" y="1440180"/>
                  </a:lnTo>
                  <a:lnTo>
                    <a:pt x="171450" y="1493520"/>
                  </a:lnTo>
                  <a:lnTo>
                    <a:pt x="160020" y="1535430"/>
                  </a:lnTo>
                  <a:lnTo>
                    <a:pt x="76200" y="1607820"/>
                  </a:lnTo>
                  <a:lnTo>
                    <a:pt x="45720" y="1615440"/>
                  </a:lnTo>
                  <a:lnTo>
                    <a:pt x="0" y="1546860"/>
                  </a:lnTo>
                  <a:lnTo>
                    <a:pt x="0" y="1485900"/>
                  </a:lnTo>
                  <a:lnTo>
                    <a:pt x="76200" y="1474470"/>
                  </a:lnTo>
                  <a:lnTo>
                    <a:pt x="102870" y="1424940"/>
                  </a:lnTo>
                  <a:close/>
                  <a:moveTo>
                    <a:pt x="1954530" y="0"/>
                  </a:moveTo>
                  <a:lnTo>
                    <a:pt x="1973580" y="3810"/>
                  </a:lnTo>
                  <a:lnTo>
                    <a:pt x="1973580" y="95250"/>
                  </a:lnTo>
                  <a:lnTo>
                    <a:pt x="1977390" y="144780"/>
                  </a:lnTo>
                  <a:lnTo>
                    <a:pt x="2026920" y="190500"/>
                  </a:lnTo>
                  <a:lnTo>
                    <a:pt x="2339340" y="129540"/>
                  </a:lnTo>
                  <a:lnTo>
                    <a:pt x="2404110" y="118110"/>
                  </a:lnTo>
                  <a:lnTo>
                    <a:pt x="2487930" y="30480"/>
                  </a:lnTo>
                  <a:lnTo>
                    <a:pt x="2586990" y="114300"/>
                  </a:lnTo>
                  <a:lnTo>
                    <a:pt x="2613660" y="217170"/>
                  </a:lnTo>
                  <a:lnTo>
                    <a:pt x="2651760" y="247650"/>
                  </a:lnTo>
                  <a:lnTo>
                    <a:pt x="2754630" y="316230"/>
                  </a:lnTo>
                  <a:lnTo>
                    <a:pt x="2750820" y="384810"/>
                  </a:lnTo>
                  <a:lnTo>
                    <a:pt x="2766060" y="400050"/>
                  </a:lnTo>
                  <a:lnTo>
                    <a:pt x="2945130" y="441960"/>
                  </a:lnTo>
                  <a:lnTo>
                    <a:pt x="3002280" y="426720"/>
                  </a:lnTo>
                  <a:lnTo>
                    <a:pt x="3128010" y="392430"/>
                  </a:lnTo>
                  <a:lnTo>
                    <a:pt x="3154680" y="377190"/>
                  </a:lnTo>
                  <a:lnTo>
                    <a:pt x="3234690" y="300990"/>
                  </a:lnTo>
                  <a:lnTo>
                    <a:pt x="3310890" y="297180"/>
                  </a:lnTo>
                  <a:lnTo>
                    <a:pt x="3348990" y="358140"/>
                  </a:lnTo>
                  <a:lnTo>
                    <a:pt x="3489960" y="419100"/>
                  </a:lnTo>
                  <a:lnTo>
                    <a:pt x="3520440" y="426720"/>
                  </a:lnTo>
                  <a:lnTo>
                    <a:pt x="3703320" y="358140"/>
                  </a:lnTo>
                  <a:lnTo>
                    <a:pt x="3764280" y="403860"/>
                  </a:lnTo>
                  <a:lnTo>
                    <a:pt x="3783330" y="411480"/>
                  </a:lnTo>
                  <a:lnTo>
                    <a:pt x="3817620" y="361950"/>
                  </a:lnTo>
                  <a:lnTo>
                    <a:pt x="3874770" y="419100"/>
                  </a:lnTo>
                  <a:lnTo>
                    <a:pt x="3916680" y="476250"/>
                  </a:lnTo>
                  <a:lnTo>
                    <a:pt x="3935730" y="582930"/>
                  </a:lnTo>
                  <a:lnTo>
                    <a:pt x="3802380" y="815340"/>
                  </a:lnTo>
                  <a:lnTo>
                    <a:pt x="3775710" y="822960"/>
                  </a:lnTo>
                  <a:lnTo>
                    <a:pt x="3592830" y="895350"/>
                  </a:lnTo>
                  <a:lnTo>
                    <a:pt x="3558540" y="941070"/>
                  </a:lnTo>
                  <a:lnTo>
                    <a:pt x="3539490" y="1009650"/>
                  </a:lnTo>
                  <a:lnTo>
                    <a:pt x="3516630" y="1043940"/>
                  </a:lnTo>
                  <a:lnTo>
                    <a:pt x="3387090" y="1127760"/>
                  </a:lnTo>
                  <a:lnTo>
                    <a:pt x="3371850" y="1150620"/>
                  </a:lnTo>
                  <a:lnTo>
                    <a:pt x="3371850" y="1207770"/>
                  </a:lnTo>
                  <a:lnTo>
                    <a:pt x="3368040" y="1299210"/>
                  </a:lnTo>
                  <a:lnTo>
                    <a:pt x="3360420" y="1348740"/>
                  </a:lnTo>
                  <a:lnTo>
                    <a:pt x="3261360" y="1592580"/>
                  </a:lnTo>
                  <a:lnTo>
                    <a:pt x="3227070" y="1645920"/>
                  </a:lnTo>
                  <a:lnTo>
                    <a:pt x="3215640" y="1710690"/>
                  </a:lnTo>
                  <a:lnTo>
                    <a:pt x="3234690" y="1771650"/>
                  </a:lnTo>
                  <a:lnTo>
                    <a:pt x="3257550" y="1802130"/>
                  </a:lnTo>
                  <a:lnTo>
                    <a:pt x="3303270" y="1802130"/>
                  </a:lnTo>
                  <a:lnTo>
                    <a:pt x="3348990" y="1920240"/>
                  </a:lnTo>
                  <a:lnTo>
                    <a:pt x="3326130" y="1988820"/>
                  </a:lnTo>
                  <a:lnTo>
                    <a:pt x="3326130" y="2019300"/>
                  </a:lnTo>
                  <a:lnTo>
                    <a:pt x="3390900" y="2072640"/>
                  </a:lnTo>
                  <a:lnTo>
                    <a:pt x="3371850" y="2160270"/>
                  </a:lnTo>
                  <a:lnTo>
                    <a:pt x="3280410" y="2236470"/>
                  </a:lnTo>
                  <a:lnTo>
                    <a:pt x="3265170" y="2255520"/>
                  </a:lnTo>
                  <a:lnTo>
                    <a:pt x="3265170" y="2366010"/>
                  </a:lnTo>
                  <a:lnTo>
                    <a:pt x="3219450" y="2411730"/>
                  </a:lnTo>
                  <a:lnTo>
                    <a:pt x="3150870" y="2331720"/>
                  </a:lnTo>
                  <a:lnTo>
                    <a:pt x="3093720" y="2312670"/>
                  </a:lnTo>
                  <a:lnTo>
                    <a:pt x="2945130" y="2247900"/>
                  </a:lnTo>
                  <a:lnTo>
                    <a:pt x="2899410" y="2263140"/>
                  </a:lnTo>
                  <a:lnTo>
                    <a:pt x="2827020" y="2312670"/>
                  </a:lnTo>
                  <a:lnTo>
                    <a:pt x="2804160" y="2369820"/>
                  </a:lnTo>
                  <a:lnTo>
                    <a:pt x="2773680" y="2388870"/>
                  </a:lnTo>
                  <a:lnTo>
                    <a:pt x="2743200" y="2385060"/>
                  </a:lnTo>
                  <a:lnTo>
                    <a:pt x="2263140" y="2339340"/>
                  </a:lnTo>
                  <a:lnTo>
                    <a:pt x="2225040" y="2354580"/>
                  </a:lnTo>
                  <a:lnTo>
                    <a:pt x="2156460" y="2396490"/>
                  </a:lnTo>
                  <a:lnTo>
                    <a:pt x="2023110" y="2358390"/>
                  </a:lnTo>
                  <a:lnTo>
                    <a:pt x="2038350" y="2236470"/>
                  </a:lnTo>
                  <a:lnTo>
                    <a:pt x="1965960" y="2164080"/>
                  </a:lnTo>
                  <a:lnTo>
                    <a:pt x="2026920" y="2038350"/>
                  </a:lnTo>
                  <a:lnTo>
                    <a:pt x="1882140" y="1988820"/>
                  </a:lnTo>
                  <a:lnTo>
                    <a:pt x="1851660" y="2007870"/>
                  </a:lnTo>
                  <a:lnTo>
                    <a:pt x="1809750" y="2065020"/>
                  </a:lnTo>
                  <a:lnTo>
                    <a:pt x="1802130" y="2122170"/>
                  </a:lnTo>
                  <a:lnTo>
                    <a:pt x="1783080" y="2141220"/>
                  </a:lnTo>
                  <a:lnTo>
                    <a:pt x="1714500" y="2122170"/>
                  </a:lnTo>
                  <a:lnTo>
                    <a:pt x="1699260" y="2106930"/>
                  </a:lnTo>
                  <a:lnTo>
                    <a:pt x="1668780" y="1988820"/>
                  </a:lnTo>
                  <a:lnTo>
                    <a:pt x="1638300" y="1965960"/>
                  </a:lnTo>
                  <a:lnTo>
                    <a:pt x="1504950" y="1885950"/>
                  </a:lnTo>
                  <a:lnTo>
                    <a:pt x="1249680" y="1935480"/>
                  </a:lnTo>
                  <a:lnTo>
                    <a:pt x="1253490" y="1962150"/>
                  </a:lnTo>
                  <a:lnTo>
                    <a:pt x="1287780" y="2057400"/>
                  </a:lnTo>
                  <a:lnTo>
                    <a:pt x="1283970" y="2080260"/>
                  </a:lnTo>
                  <a:lnTo>
                    <a:pt x="1211580" y="2099310"/>
                  </a:lnTo>
                  <a:lnTo>
                    <a:pt x="1203960" y="2125980"/>
                  </a:lnTo>
                  <a:lnTo>
                    <a:pt x="1154430" y="2251710"/>
                  </a:lnTo>
                  <a:lnTo>
                    <a:pt x="1101090" y="2270760"/>
                  </a:lnTo>
                  <a:lnTo>
                    <a:pt x="891540" y="2324100"/>
                  </a:lnTo>
                  <a:lnTo>
                    <a:pt x="819150" y="2343150"/>
                  </a:lnTo>
                  <a:lnTo>
                    <a:pt x="777240" y="2331720"/>
                  </a:lnTo>
                  <a:lnTo>
                    <a:pt x="773430" y="2293620"/>
                  </a:lnTo>
                  <a:lnTo>
                    <a:pt x="781050" y="2255520"/>
                  </a:lnTo>
                  <a:lnTo>
                    <a:pt x="838200" y="2118360"/>
                  </a:lnTo>
                  <a:lnTo>
                    <a:pt x="826770" y="2076450"/>
                  </a:lnTo>
                  <a:lnTo>
                    <a:pt x="784860" y="2057400"/>
                  </a:lnTo>
                  <a:lnTo>
                    <a:pt x="621030" y="2114550"/>
                  </a:lnTo>
                  <a:lnTo>
                    <a:pt x="457200" y="2148840"/>
                  </a:lnTo>
                  <a:lnTo>
                    <a:pt x="354330" y="2152650"/>
                  </a:lnTo>
                  <a:lnTo>
                    <a:pt x="358140" y="2076450"/>
                  </a:lnTo>
                  <a:lnTo>
                    <a:pt x="457200" y="1992630"/>
                  </a:lnTo>
                  <a:lnTo>
                    <a:pt x="468630" y="1866900"/>
                  </a:lnTo>
                  <a:lnTo>
                    <a:pt x="480060" y="1847850"/>
                  </a:lnTo>
                  <a:lnTo>
                    <a:pt x="605790" y="1722120"/>
                  </a:lnTo>
                  <a:lnTo>
                    <a:pt x="842010" y="1664970"/>
                  </a:lnTo>
                  <a:lnTo>
                    <a:pt x="883920" y="1600200"/>
                  </a:lnTo>
                  <a:lnTo>
                    <a:pt x="929640" y="1615440"/>
                  </a:lnTo>
                  <a:lnTo>
                    <a:pt x="967740" y="1577340"/>
                  </a:lnTo>
                  <a:lnTo>
                    <a:pt x="891540" y="1558290"/>
                  </a:lnTo>
                  <a:lnTo>
                    <a:pt x="579120" y="1588770"/>
                  </a:lnTo>
                  <a:lnTo>
                    <a:pt x="487680" y="1470660"/>
                  </a:lnTo>
                  <a:lnTo>
                    <a:pt x="502920" y="1383030"/>
                  </a:lnTo>
                  <a:lnTo>
                    <a:pt x="521970" y="1360170"/>
                  </a:lnTo>
                  <a:lnTo>
                    <a:pt x="697230" y="1226820"/>
                  </a:lnTo>
                  <a:lnTo>
                    <a:pt x="765810" y="1242060"/>
                  </a:lnTo>
                  <a:lnTo>
                    <a:pt x="800100" y="1226820"/>
                  </a:lnTo>
                  <a:lnTo>
                    <a:pt x="868680" y="1093470"/>
                  </a:lnTo>
                  <a:lnTo>
                    <a:pt x="876300" y="1043940"/>
                  </a:lnTo>
                  <a:lnTo>
                    <a:pt x="834390" y="960120"/>
                  </a:lnTo>
                  <a:lnTo>
                    <a:pt x="842010" y="941070"/>
                  </a:lnTo>
                  <a:lnTo>
                    <a:pt x="994410" y="952500"/>
                  </a:lnTo>
                  <a:lnTo>
                    <a:pt x="1093470" y="941070"/>
                  </a:lnTo>
                  <a:lnTo>
                    <a:pt x="1211580" y="986790"/>
                  </a:lnTo>
                  <a:lnTo>
                    <a:pt x="1211580" y="952500"/>
                  </a:lnTo>
                  <a:lnTo>
                    <a:pt x="1009650" y="815340"/>
                  </a:lnTo>
                  <a:lnTo>
                    <a:pt x="1104900" y="742950"/>
                  </a:lnTo>
                  <a:lnTo>
                    <a:pt x="1226820" y="720090"/>
                  </a:lnTo>
                  <a:lnTo>
                    <a:pt x="1276350" y="670560"/>
                  </a:lnTo>
                  <a:lnTo>
                    <a:pt x="1234440" y="670560"/>
                  </a:lnTo>
                  <a:lnTo>
                    <a:pt x="902970" y="723900"/>
                  </a:lnTo>
                  <a:lnTo>
                    <a:pt x="864870" y="704850"/>
                  </a:lnTo>
                  <a:lnTo>
                    <a:pt x="838200" y="567690"/>
                  </a:lnTo>
                  <a:lnTo>
                    <a:pt x="769620" y="525780"/>
                  </a:lnTo>
                  <a:lnTo>
                    <a:pt x="902970" y="400050"/>
                  </a:lnTo>
                  <a:lnTo>
                    <a:pt x="998220" y="384810"/>
                  </a:lnTo>
                  <a:lnTo>
                    <a:pt x="990600" y="342900"/>
                  </a:lnTo>
                  <a:lnTo>
                    <a:pt x="1017270" y="323850"/>
                  </a:lnTo>
                  <a:lnTo>
                    <a:pt x="1062990" y="316230"/>
                  </a:lnTo>
                  <a:lnTo>
                    <a:pt x="1303020" y="281940"/>
                  </a:lnTo>
                  <a:lnTo>
                    <a:pt x="1360170" y="274320"/>
                  </a:lnTo>
                  <a:lnTo>
                    <a:pt x="1383030" y="236220"/>
                  </a:lnTo>
                  <a:lnTo>
                    <a:pt x="1413510" y="99060"/>
                  </a:lnTo>
                  <a:lnTo>
                    <a:pt x="1432560" y="64770"/>
                  </a:lnTo>
                  <a:lnTo>
                    <a:pt x="1607820" y="53340"/>
                  </a:lnTo>
                  <a:lnTo>
                    <a:pt x="1847850" y="1905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5" name="전라남도">
              <a:extLst>
                <a:ext uri="{FF2B5EF4-FFF2-40B4-BE49-F238E27FC236}">
                  <a16:creationId xmlns:a16="http://schemas.microsoft.com/office/drawing/2014/main" id="{678987BA-3A07-1295-9370-40AA849796F5}"/>
                </a:ext>
              </a:extLst>
            </p:cNvPr>
            <p:cNvSpPr/>
            <p:nvPr/>
          </p:nvSpPr>
          <p:spPr>
            <a:xfrm>
              <a:off x="3753860" y="4700003"/>
              <a:ext cx="1090021" cy="904273"/>
            </a:xfrm>
            <a:custGeom>
              <a:avLst/>
              <a:gdLst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2019864 w 4676704"/>
                <a:gd name="connsiteY11" fmla="*/ 3604260 h 3896360"/>
                <a:gd name="connsiteX12" fmla="*/ 2065584 w 4676704"/>
                <a:gd name="connsiteY12" fmla="*/ 3652520 h 3896360"/>
                <a:gd name="connsiteX13" fmla="*/ 2035104 w 4676704"/>
                <a:gd name="connsiteY13" fmla="*/ 3672840 h 3896360"/>
                <a:gd name="connsiteX14" fmla="*/ 2027484 w 4676704"/>
                <a:gd name="connsiteY14" fmla="*/ 3710940 h 3896360"/>
                <a:gd name="connsiteX15" fmla="*/ 2047804 w 4676704"/>
                <a:gd name="connsiteY15" fmla="*/ 3723640 h 3896360"/>
                <a:gd name="connsiteX16" fmla="*/ 2055424 w 4676704"/>
                <a:gd name="connsiteY16" fmla="*/ 3766820 h 3896360"/>
                <a:gd name="connsiteX17" fmla="*/ 2070664 w 4676704"/>
                <a:gd name="connsiteY17" fmla="*/ 3835400 h 3896360"/>
                <a:gd name="connsiteX18" fmla="*/ 2040184 w 4676704"/>
                <a:gd name="connsiteY18" fmla="*/ 3896360 h 3896360"/>
                <a:gd name="connsiteX19" fmla="*/ 1984304 w 4676704"/>
                <a:gd name="connsiteY19" fmla="*/ 3850640 h 3896360"/>
                <a:gd name="connsiteX20" fmla="*/ 1941124 w 4676704"/>
                <a:gd name="connsiteY20" fmla="*/ 3789680 h 3896360"/>
                <a:gd name="connsiteX21" fmla="*/ 1946204 w 4676704"/>
                <a:gd name="connsiteY21" fmla="*/ 3743960 h 3896360"/>
                <a:gd name="connsiteX22" fmla="*/ 1969064 w 4676704"/>
                <a:gd name="connsiteY22" fmla="*/ 3693160 h 3896360"/>
                <a:gd name="connsiteX23" fmla="*/ 1979224 w 4676704"/>
                <a:gd name="connsiteY23" fmla="*/ 3647440 h 3896360"/>
                <a:gd name="connsiteX24" fmla="*/ 2543104 w 4676704"/>
                <a:gd name="connsiteY24" fmla="*/ 3543300 h 3896360"/>
                <a:gd name="connsiteX25" fmla="*/ 2614224 w 4676704"/>
                <a:gd name="connsiteY25" fmla="*/ 3563620 h 3896360"/>
                <a:gd name="connsiteX26" fmla="*/ 2611684 w 4676704"/>
                <a:gd name="connsiteY26" fmla="*/ 3622040 h 3896360"/>
                <a:gd name="connsiteX27" fmla="*/ 2644704 w 4676704"/>
                <a:gd name="connsiteY27" fmla="*/ 3683000 h 3896360"/>
                <a:gd name="connsiteX28" fmla="*/ 2614224 w 4676704"/>
                <a:gd name="connsiteY28" fmla="*/ 3738880 h 3896360"/>
                <a:gd name="connsiteX29" fmla="*/ 2583744 w 4676704"/>
                <a:gd name="connsiteY29" fmla="*/ 3789680 h 3896360"/>
                <a:gd name="connsiteX30" fmla="*/ 2550724 w 4676704"/>
                <a:gd name="connsiteY30" fmla="*/ 3789680 h 3896360"/>
                <a:gd name="connsiteX31" fmla="*/ 2522784 w 4676704"/>
                <a:gd name="connsiteY31" fmla="*/ 3754120 h 3896360"/>
                <a:gd name="connsiteX32" fmla="*/ 2474524 w 4676704"/>
                <a:gd name="connsiteY32" fmla="*/ 3736340 h 3896360"/>
                <a:gd name="connsiteX33" fmla="*/ 2464364 w 4676704"/>
                <a:gd name="connsiteY33" fmla="*/ 3713480 h 3896360"/>
                <a:gd name="connsiteX34" fmla="*/ 2464364 w 4676704"/>
                <a:gd name="connsiteY34" fmla="*/ 3634740 h 3896360"/>
                <a:gd name="connsiteX35" fmla="*/ 2494844 w 4676704"/>
                <a:gd name="connsiteY35" fmla="*/ 3581400 h 3896360"/>
                <a:gd name="connsiteX36" fmla="*/ 1854764 w 4676704"/>
                <a:gd name="connsiteY36" fmla="*/ 3510280 h 3896360"/>
                <a:gd name="connsiteX37" fmla="*/ 1885244 w 4676704"/>
                <a:gd name="connsiteY37" fmla="*/ 3533140 h 3896360"/>
                <a:gd name="connsiteX38" fmla="*/ 1951284 w 4676704"/>
                <a:gd name="connsiteY38" fmla="*/ 3591560 h 3896360"/>
                <a:gd name="connsiteX39" fmla="*/ 1941124 w 4676704"/>
                <a:gd name="connsiteY39" fmla="*/ 3642360 h 3896360"/>
                <a:gd name="connsiteX40" fmla="*/ 1918264 w 4676704"/>
                <a:gd name="connsiteY40" fmla="*/ 3660140 h 3896360"/>
                <a:gd name="connsiteX41" fmla="*/ 1836984 w 4676704"/>
                <a:gd name="connsiteY41" fmla="*/ 3672840 h 3896360"/>
                <a:gd name="connsiteX42" fmla="*/ 1750624 w 4676704"/>
                <a:gd name="connsiteY42" fmla="*/ 3634740 h 3896360"/>
                <a:gd name="connsiteX43" fmla="*/ 1740464 w 4676704"/>
                <a:gd name="connsiteY43" fmla="*/ 3578860 h 3896360"/>
                <a:gd name="connsiteX44" fmla="*/ 1778564 w 4676704"/>
                <a:gd name="connsiteY44" fmla="*/ 3540760 h 3896360"/>
                <a:gd name="connsiteX45" fmla="*/ 1798884 w 4676704"/>
                <a:gd name="connsiteY45" fmla="*/ 3530600 h 3896360"/>
                <a:gd name="connsiteX46" fmla="*/ 2454204 w 4676704"/>
                <a:gd name="connsiteY46" fmla="*/ 3169920 h 3896360"/>
                <a:gd name="connsiteX47" fmla="*/ 2494844 w 4676704"/>
                <a:gd name="connsiteY47" fmla="*/ 3182620 h 3896360"/>
                <a:gd name="connsiteX48" fmla="*/ 2565964 w 4676704"/>
                <a:gd name="connsiteY48" fmla="*/ 3210560 h 3896360"/>
                <a:gd name="connsiteX49" fmla="*/ 2550724 w 4676704"/>
                <a:gd name="connsiteY49" fmla="*/ 3268980 h 3896360"/>
                <a:gd name="connsiteX50" fmla="*/ 2492304 w 4676704"/>
                <a:gd name="connsiteY50" fmla="*/ 3284220 h 3896360"/>
                <a:gd name="connsiteX51" fmla="*/ 2441504 w 4676704"/>
                <a:gd name="connsiteY51" fmla="*/ 3332480 h 3896360"/>
                <a:gd name="connsiteX52" fmla="*/ 2395784 w 4676704"/>
                <a:gd name="connsiteY52" fmla="*/ 3286760 h 3896360"/>
                <a:gd name="connsiteX53" fmla="*/ 2347524 w 4676704"/>
                <a:gd name="connsiteY53" fmla="*/ 3261360 h 3896360"/>
                <a:gd name="connsiteX54" fmla="*/ 2324664 w 4676704"/>
                <a:gd name="connsiteY54" fmla="*/ 3253740 h 3896360"/>
                <a:gd name="connsiteX55" fmla="*/ 2332284 w 4676704"/>
                <a:gd name="connsiteY55" fmla="*/ 3220720 h 3896360"/>
                <a:gd name="connsiteX56" fmla="*/ 2383084 w 4676704"/>
                <a:gd name="connsiteY56" fmla="*/ 3202940 h 3896360"/>
                <a:gd name="connsiteX57" fmla="*/ 2090984 w 4676704"/>
                <a:gd name="connsiteY57" fmla="*/ 3027680 h 3896360"/>
                <a:gd name="connsiteX58" fmla="*/ 2151944 w 4676704"/>
                <a:gd name="connsiteY58" fmla="*/ 3083560 h 3896360"/>
                <a:gd name="connsiteX59" fmla="*/ 2177344 w 4676704"/>
                <a:gd name="connsiteY59" fmla="*/ 3129280 h 3896360"/>
                <a:gd name="connsiteX60" fmla="*/ 2238304 w 4676704"/>
                <a:gd name="connsiteY60" fmla="*/ 3241040 h 3896360"/>
                <a:gd name="connsiteX61" fmla="*/ 2294184 w 4676704"/>
                <a:gd name="connsiteY61" fmla="*/ 3337560 h 3896360"/>
                <a:gd name="connsiteX62" fmla="*/ 2258624 w 4676704"/>
                <a:gd name="connsiteY62" fmla="*/ 3393440 h 3896360"/>
                <a:gd name="connsiteX63" fmla="*/ 2126544 w 4676704"/>
                <a:gd name="connsiteY63" fmla="*/ 3362960 h 3896360"/>
                <a:gd name="connsiteX64" fmla="*/ 1979224 w 4676704"/>
                <a:gd name="connsiteY64" fmla="*/ 3271520 h 3896360"/>
                <a:gd name="connsiteX65" fmla="*/ 1974144 w 4676704"/>
                <a:gd name="connsiteY65" fmla="*/ 3215640 h 3896360"/>
                <a:gd name="connsiteX66" fmla="*/ 1994464 w 4676704"/>
                <a:gd name="connsiteY66" fmla="*/ 3108960 h 3896360"/>
                <a:gd name="connsiteX67" fmla="*/ 2019864 w 4676704"/>
                <a:gd name="connsiteY67" fmla="*/ 3063240 h 3896360"/>
                <a:gd name="connsiteX68" fmla="*/ 2548184 w 4676704"/>
                <a:gd name="connsiteY68" fmla="*/ 3020060 h 3896360"/>
                <a:gd name="connsiteX69" fmla="*/ 2606604 w 4676704"/>
                <a:gd name="connsiteY69" fmla="*/ 3035300 h 3896360"/>
                <a:gd name="connsiteX70" fmla="*/ 2667564 w 4676704"/>
                <a:gd name="connsiteY70" fmla="*/ 3050540 h 3896360"/>
                <a:gd name="connsiteX71" fmla="*/ 2718364 w 4676704"/>
                <a:gd name="connsiteY71" fmla="*/ 3083560 h 3896360"/>
                <a:gd name="connsiteX72" fmla="*/ 2677724 w 4676704"/>
                <a:gd name="connsiteY72" fmla="*/ 3116580 h 3896360"/>
                <a:gd name="connsiteX73" fmla="*/ 2639624 w 4676704"/>
                <a:gd name="connsiteY73" fmla="*/ 3154680 h 3896360"/>
                <a:gd name="connsiteX74" fmla="*/ 2573584 w 4676704"/>
                <a:gd name="connsiteY74" fmla="*/ 3152140 h 3896360"/>
                <a:gd name="connsiteX75" fmla="*/ 2489764 w 4676704"/>
                <a:gd name="connsiteY75" fmla="*/ 3114040 h 3896360"/>
                <a:gd name="connsiteX76" fmla="*/ 2492304 w 4676704"/>
                <a:gd name="connsiteY76" fmla="*/ 3058160 h 3896360"/>
                <a:gd name="connsiteX77" fmla="*/ 2324664 w 4676704"/>
                <a:gd name="connsiteY77" fmla="*/ 2959100 h 3896360"/>
                <a:gd name="connsiteX78" fmla="*/ 2375464 w 4676704"/>
                <a:gd name="connsiteY78" fmla="*/ 2994660 h 3896360"/>
                <a:gd name="connsiteX79" fmla="*/ 2456744 w 4676704"/>
                <a:gd name="connsiteY79" fmla="*/ 3009900 h 3896360"/>
                <a:gd name="connsiteX80" fmla="*/ 2411024 w 4676704"/>
                <a:gd name="connsiteY80" fmla="*/ 3063240 h 3896360"/>
                <a:gd name="connsiteX81" fmla="*/ 2355144 w 4676704"/>
                <a:gd name="connsiteY81" fmla="*/ 3088640 h 3896360"/>
                <a:gd name="connsiteX82" fmla="*/ 2294184 w 4676704"/>
                <a:gd name="connsiteY82" fmla="*/ 3154680 h 3896360"/>
                <a:gd name="connsiteX83" fmla="*/ 2258624 w 4676704"/>
                <a:gd name="connsiteY83" fmla="*/ 3157220 h 3896360"/>
                <a:gd name="connsiteX84" fmla="*/ 2261164 w 4676704"/>
                <a:gd name="connsiteY84" fmla="*/ 3042920 h 3896360"/>
                <a:gd name="connsiteX85" fmla="*/ 2281484 w 4676704"/>
                <a:gd name="connsiteY85" fmla="*/ 2981960 h 3896360"/>
                <a:gd name="connsiteX86" fmla="*/ 3203504 w 4676704"/>
                <a:gd name="connsiteY86" fmla="*/ 2788920 h 3896360"/>
                <a:gd name="connsiteX87" fmla="*/ 3274624 w 4676704"/>
                <a:gd name="connsiteY87" fmla="*/ 2804160 h 3896360"/>
                <a:gd name="connsiteX88" fmla="*/ 3360984 w 4676704"/>
                <a:gd name="connsiteY88" fmla="*/ 2870200 h 3896360"/>
                <a:gd name="connsiteX89" fmla="*/ 3406704 w 4676704"/>
                <a:gd name="connsiteY89" fmla="*/ 2936240 h 3896360"/>
                <a:gd name="connsiteX90" fmla="*/ 3340664 w 4676704"/>
                <a:gd name="connsiteY90" fmla="*/ 2997200 h 3896360"/>
                <a:gd name="connsiteX91" fmla="*/ 3203504 w 4676704"/>
                <a:gd name="connsiteY91" fmla="*/ 2971800 h 3896360"/>
                <a:gd name="connsiteX92" fmla="*/ 3112064 w 4676704"/>
                <a:gd name="connsiteY92" fmla="*/ 3032760 h 3896360"/>
                <a:gd name="connsiteX93" fmla="*/ 3066344 w 4676704"/>
                <a:gd name="connsiteY93" fmla="*/ 2921000 h 3896360"/>
                <a:gd name="connsiteX94" fmla="*/ 3046024 w 4676704"/>
                <a:gd name="connsiteY94" fmla="*/ 2905760 h 3896360"/>
                <a:gd name="connsiteX95" fmla="*/ 3020624 w 4676704"/>
                <a:gd name="connsiteY95" fmla="*/ 2870200 h 3896360"/>
                <a:gd name="connsiteX96" fmla="*/ 3030784 w 4676704"/>
                <a:gd name="connsiteY96" fmla="*/ 2804160 h 3896360"/>
                <a:gd name="connsiteX97" fmla="*/ 3056184 w 4676704"/>
                <a:gd name="connsiteY97" fmla="*/ 2834640 h 3896360"/>
                <a:gd name="connsiteX98" fmla="*/ 3167944 w 4676704"/>
                <a:gd name="connsiteY98" fmla="*/ 2814320 h 3896360"/>
                <a:gd name="connsiteX99" fmla="*/ 1092766 w 4676704"/>
                <a:gd name="connsiteY99" fmla="*/ 2506980 h 3896360"/>
                <a:gd name="connsiteX100" fmla="*/ 1130866 w 4676704"/>
                <a:gd name="connsiteY100" fmla="*/ 2575560 h 3896360"/>
                <a:gd name="connsiteX101" fmla="*/ 1222306 w 4676704"/>
                <a:gd name="connsiteY101" fmla="*/ 2595880 h 3896360"/>
                <a:gd name="connsiteX102" fmla="*/ 1328984 w 4676704"/>
                <a:gd name="connsiteY102" fmla="*/ 2682240 h 3896360"/>
                <a:gd name="connsiteX103" fmla="*/ 1349304 w 4676704"/>
                <a:gd name="connsiteY103" fmla="*/ 2763520 h 3896360"/>
                <a:gd name="connsiteX104" fmla="*/ 1298504 w 4676704"/>
                <a:gd name="connsiteY104" fmla="*/ 2865120 h 3896360"/>
                <a:gd name="connsiteX105" fmla="*/ 1308664 w 4676704"/>
                <a:gd name="connsiteY105" fmla="*/ 2936240 h 3896360"/>
                <a:gd name="connsiteX106" fmla="*/ 1293424 w 4676704"/>
                <a:gd name="connsiteY106" fmla="*/ 2997200 h 3896360"/>
                <a:gd name="connsiteX107" fmla="*/ 1242626 w 4676704"/>
                <a:gd name="connsiteY107" fmla="*/ 3058160 h 3896360"/>
                <a:gd name="connsiteX108" fmla="*/ 1161346 w 4676704"/>
                <a:gd name="connsiteY108" fmla="*/ 3063240 h 3896360"/>
                <a:gd name="connsiteX109" fmla="*/ 1069906 w 4676704"/>
                <a:gd name="connsiteY109" fmla="*/ 3124200 h 3896360"/>
                <a:gd name="connsiteX110" fmla="*/ 1008946 w 4676704"/>
                <a:gd name="connsiteY110" fmla="*/ 3159760 h 3896360"/>
                <a:gd name="connsiteX111" fmla="*/ 947985 w 4676704"/>
                <a:gd name="connsiteY111" fmla="*/ 3149600 h 3896360"/>
                <a:gd name="connsiteX112" fmla="*/ 897186 w 4676704"/>
                <a:gd name="connsiteY112" fmla="*/ 3210560 h 3896360"/>
                <a:gd name="connsiteX113" fmla="*/ 836226 w 4676704"/>
                <a:gd name="connsiteY113" fmla="*/ 3200400 h 3896360"/>
                <a:gd name="connsiteX114" fmla="*/ 734626 w 4676704"/>
                <a:gd name="connsiteY114" fmla="*/ 3169920 h 3896360"/>
                <a:gd name="connsiteX115" fmla="*/ 739706 w 4676704"/>
                <a:gd name="connsiteY115" fmla="*/ 3114040 h 3896360"/>
                <a:gd name="connsiteX116" fmla="*/ 683826 w 4676704"/>
                <a:gd name="connsiteY116" fmla="*/ 3027680 h 3896360"/>
                <a:gd name="connsiteX117" fmla="*/ 653346 w 4676704"/>
                <a:gd name="connsiteY117" fmla="*/ 2976880 h 3896360"/>
                <a:gd name="connsiteX118" fmla="*/ 673666 w 4676704"/>
                <a:gd name="connsiteY118" fmla="*/ 2921000 h 3896360"/>
                <a:gd name="connsiteX119" fmla="*/ 785426 w 4676704"/>
                <a:gd name="connsiteY119" fmla="*/ 2773680 h 3896360"/>
                <a:gd name="connsiteX120" fmla="*/ 846385 w 4676704"/>
                <a:gd name="connsiteY120" fmla="*/ 2758440 h 3896360"/>
                <a:gd name="connsiteX121" fmla="*/ 856545 w 4676704"/>
                <a:gd name="connsiteY121" fmla="*/ 2722880 h 3896360"/>
                <a:gd name="connsiteX122" fmla="*/ 932746 w 4676704"/>
                <a:gd name="connsiteY122" fmla="*/ 2727960 h 3896360"/>
                <a:gd name="connsiteX123" fmla="*/ 958145 w 4676704"/>
                <a:gd name="connsiteY123" fmla="*/ 2692400 h 3896360"/>
                <a:gd name="connsiteX124" fmla="*/ 947985 w 4676704"/>
                <a:gd name="connsiteY124" fmla="*/ 2656840 h 3896360"/>
                <a:gd name="connsiteX125" fmla="*/ 1008946 w 4676704"/>
                <a:gd name="connsiteY125" fmla="*/ 2651760 h 3896360"/>
                <a:gd name="connsiteX126" fmla="*/ 1047046 w 4676704"/>
                <a:gd name="connsiteY126" fmla="*/ 2664460 h 3896360"/>
                <a:gd name="connsiteX127" fmla="*/ 1062286 w 4676704"/>
                <a:gd name="connsiteY127" fmla="*/ 2603500 h 3896360"/>
                <a:gd name="connsiteX128" fmla="*/ 1024185 w 4676704"/>
                <a:gd name="connsiteY128" fmla="*/ 2547620 h 3896360"/>
                <a:gd name="connsiteX129" fmla="*/ 518724 w 4676704"/>
                <a:gd name="connsiteY129" fmla="*/ 2357120 h 3896360"/>
                <a:gd name="connsiteX130" fmla="*/ 640644 w 4676704"/>
                <a:gd name="connsiteY130" fmla="*/ 2463800 h 3896360"/>
                <a:gd name="connsiteX131" fmla="*/ 640644 w 4676704"/>
                <a:gd name="connsiteY131" fmla="*/ 2517140 h 3896360"/>
                <a:gd name="connsiteX132" fmla="*/ 693984 w 4676704"/>
                <a:gd name="connsiteY132" fmla="*/ 2585720 h 3896360"/>
                <a:gd name="connsiteX133" fmla="*/ 633024 w 4676704"/>
                <a:gd name="connsiteY133" fmla="*/ 2593340 h 3896360"/>
                <a:gd name="connsiteX134" fmla="*/ 633024 w 4676704"/>
                <a:gd name="connsiteY134" fmla="*/ 2661920 h 3896360"/>
                <a:gd name="connsiteX135" fmla="*/ 564444 w 4676704"/>
                <a:gd name="connsiteY135" fmla="*/ 2700020 h 3896360"/>
                <a:gd name="connsiteX136" fmla="*/ 541584 w 4676704"/>
                <a:gd name="connsiteY136" fmla="*/ 2639060 h 3896360"/>
                <a:gd name="connsiteX137" fmla="*/ 511104 w 4676704"/>
                <a:gd name="connsiteY137" fmla="*/ 2585720 h 3896360"/>
                <a:gd name="connsiteX138" fmla="*/ 495864 w 4676704"/>
                <a:gd name="connsiteY138" fmla="*/ 2456180 h 3896360"/>
                <a:gd name="connsiteX139" fmla="*/ 122486 w 4676704"/>
                <a:gd name="connsiteY139" fmla="*/ 2334260 h 3896360"/>
                <a:gd name="connsiteX140" fmla="*/ 122486 w 4676704"/>
                <a:gd name="connsiteY140" fmla="*/ 2395220 h 3896360"/>
                <a:gd name="connsiteX141" fmla="*/ 160586 w 4676704"/>
                <a:gd name="connsiteY141" fmla="*/ 2448560 h 3896360"/>
                <a:gd name="connsiteX142" fmla="*/ 130106 w 4676704"/>
                <a:gd name="connsiteY142" fmla="*/ 2479040 h 3896360"/>
                <a:gd name="connsiteX143" fmla="*/ 84386 w 4676704"/>
                <a:gd name="connsiteY143" fmla="*/ 2471420 h 3896360"/>
                <a:gd name="connsiteX144" fmla="*/ 15805 w 4676704"/>
                <a:gd name="connsiteY144" fmla="*/ 2479040 h 3896360"/>
                <a:gd name="connsiteX145" fmla="*/ 565 w 4676704"/>
                <a:gd name="connsiteY145" fmla="*/ 2448560 h 3896360"/>
                <a:gd name="connsiteX146" fmla="*/ 15805 w 4676704"/>
                <a:gd name="connsiteY146" fmla="*/ 2387600 h 3896360"/>
                <a:gd name="connsiteX147" fmla="*/ 122486 w 4676704"/>
                <a:gd name="connsiteY147" fmla="*/ 2334260 h 3896360"/>
                <a:gd name="connsiteX148" fmla="*/ 823524 w 4676704"/>
                <a:gd name="connsiteY148" fmla="*/ 2204720 h 3896360"/>
                <a:gd name="connsiteX149" fmla="*/ 899724 w 4676704"/>
                <a:gd name="connsiteY149" fmla="*/ 2303780 h 3896360"/>
                <a:gd name="connsiteX150" fmla="*/ 975924 w 4676704"/>
                <a:gd name="connsiteY150" fmla="*/ 2319020 h 3896360"/>
                <a:gd name="connsiteX151" fmla="*/ 953064 w 4676704"/>
                <a:gd name="connsiteY151" fmla="*/ 2395220 h 3896360"/>
                <a:gd name="connsiteX152" fmla="*/ 846384 w 4676704"/>
                <a:gd name="connsiteY152" fmla="*/ 2425700 h 3896360"/>
                <a:gd name="connsiteX153" fmla="*/ 770184 w 4676704"/>
                <a:gd name="connsiteY153" fmla="*/ 2486660 h 3896360"/>
                <a:gd name="connsiteX154" fmla="*/ 701604 w 4676704"/>
                <a:gd name="connsiteY154" fmla="*/ 2471420 h 3896360"/>
                <a:gd name="connsiteX155" fmla="*/ 770184 w 4676704"/>
                <a:gd name="connsiteY155" fmla="*/ 2410460 h 3896360"/>
                <a:gd name="connsiteX156" fmla="*/ 732084 w 4676704"/>
                <a:gd name="connsiteY156" fmla="*/ 2319020 h 3896360"/>
                <a:gd name="connsiteX157" fmla="*/ 381564 w 4676704"/>
                <a:gd name="connsiteY157" fmla="*/ 2090420 h 3896360"/>
                <a:gd name="connsiteX158" fmla="*/ 450144 w 4676704"/>
                <a:gd name="connsiteY158" fmla="*/ 2143760 h 3896360"/>
                <a:gd name="connsiteX159" fmla="*/ 473004 w 4676704"/>
                <a:gd name="connsiteY159" fmla="*/ 2181860 h 3896360"/>
                <a:gd name="connsiteX160" fmla="*/ 427284 w 4676704"/>
                <a:gd name="connsiteY160" fmla="*/ 2280920 h 3896360"/>
                <a:gd name="connsiteX161" fmla="*/ 343464 w 4676704"/>
                <a:gd name="connsiteY161" fmla="*/ 2326640 h 3896360"/>
                <a:gd name="connsiteX162" fmla="*/ 267264 w 4676704"/>
                <a:gd name="connsiteY162" fmla="*/ 2288540 h 3896360"/>
                <a:gd name="connsiteX163" fmla="*/ 244404 w 4676704"/>
                <a:gd name="connsiteY163" fmla="*/ 2235200 h 3896360"/>
                <a:gd name="connsiteX164" fmla="*/ 267264 w 4676704"/>
                <a:gd name="connsiteY164" fmla="*/ 2204720 h 3896360"/>
                <a:gd name="connsiteX165" fmla="*/ 328224 w 4676704"/>
                <a:gd name="connsiteY165" fmla="*/ 2166620 h 3896360"/>
                <a:gd name="connsiteX166" fmla="*/ 412044 w 4676704"/>
                <a:gd name="connsiteY166" fmla="*/ 1861820 h 3896360"/>
                <a:gd name="connsiteX167" fmla="*/ 488244 w 4676704"/>
                <a:gd name="connsiteY167" fmla="*/ 1899920 h 3896360"/>
                <a:gd name="connsiteX168" fmla="*/ 450144 w 4676704"/>
                <a:gd name="connsiteY168" fmla="*/ 1998980 h 3896360"/>
                <a:gd name="connsiteX169" fmla="*/ 312984 w 4676704"/>
                <a:gd name="connsiteY169" fmla="*/ 2044700 h 3896360"/>
                <a:gd name="connsiteX170" fmla="*/ 274884 w 4676704"/>
                <a:gd name="connsiteY170" fmla="*/ 2136140 h 3896360"/>
                <a:gd name="connsiteX171" fmla="*/ 221544 w 4676704"/>
                <a:gd name="connsiteY171" fmla="*/ 2128520 h 3896360"/>
                <a:gd name="connsiteX172" fmla="*/ 168204 w 4676704"/>
                <a:gd name="connsiteY172" fmla="*/ 2059940 h 3896360"/>
                <a:gd name="connsiteX173" fmla="*/ 175824 w 4676704"/>
                <a:gd name="connsiteY173" fmla="*/ 1968500 h 3896360"/>
                <a:gd name="connsiteX174" fmla="*/ 244404 w 4676704"/>
                <a:gd name="connsiteY174" fmla="*/ 1922780 h 3896360"/>
                <a:gd name="connsiteX175" fmla="*/ 320604 w 4676704"/>
                <a:gd name="connsiteY175" fmla="*/ 1930400 h 3896360"/>
                <a:gd name="connsiteX176" fmla="*/ 747324 w 4676704"/>
                <a:gd name="connsiteY176" fmla="*/ 1648460 h 3896360"/>
                <a:gd name="connsiteX177" fmla="*/ 808284 w 4676704"/>
                <a:gd name="connsiteY177" fmla="*/ 1671320 h 3896360"/>
                <a:gd name="connsiteX178" fmla="*/ 838764 w 4676704"/>
                <a:gd name="connsiteY178" fmla="*/ 1762760 h 3896360"/>
                <a:gd name="connsiteX179" fmla="*/ 800665 w 4676704"/>
                <a:gd name="connsiteY179" fmla="*/ 1808480 h 3896360"/>
                <a:gd name="connsiteX180" fmla="*/ 724464 w 4676704"/>
                <a:gd name="connsiteY180" fmla="*/ 1861820 h 3896360"/>
                <a:gd name="connsiteX181" fmla="*/ 785424 w 4676704"/>
                <a:gd name="connsiteY181" fmla="*/ 1884680 h 3896360"/>
                <a:gd name="connsiteX182" fmla="*/ 846384 w 4676704"/>
                <a:gd name="connsiteY182" fmla="*/ 1869440 h 3896360"/>
                <a:gd name="connsiteX183" fmla="*/ 876864 w 4676704"/>
                <a:gd name="connsiteY183" fmla="*/ 1915160 h 3896360"/>
                <a:gd name="connsiteX184" fmla="*/ 831144 w 4676704"/>
                <a:gd name="connsiteY184" fmla="*/ 2014220 h 3896360"/>
                <a:gd name="connsiteX185" fmla="*/ 754945 w 4676704"/>
                <a:gd name="connsiteY185" fmla="*/ 2029460 h 3896360"/>
                <a:gd name="connsiteX186" fmla="*/ 671125 w 4676704"/>
                <a:gd name="connsiteY186" fmla="*/ 1983740 h 3896360"/>
                <a:gd name="connsiteX187" fmla="*/ 671125 w 4676704"/>
                <a:gd name="connsiteY187" fmla="*/ 1907540 h 3896360"/>
                <a:gd name="connsiteX188" fmla="*/ 640645 w 4676704"/>
                <a:gd name="connsiteY188" fmla="*/ 1838960 h 3896360"/>
                <a:gd name="connsiteX189" fmla="*/ 579685 w 4676704"/>
                <a:gd name="connsiteY189" fmla="*/ 1793240 h 3896360"/>
                <a:gd name="connsiteX190" fmla="*/ 617785 w 4676704"/>
                <a:gd name="connsiteY190" fmla="*/ 1747520 h 3896360"/>
                <a:gd name="connsiteX191" fmla="*/ 686365 w 4676704"/>
                <a:gd name="connsiteY191" fmla="*/ 1739900 h 3896360"/>
                <a:gd name="connsiteX192" fmla="*/ 556824 w 4676704"/>
                <a:gd name="connsiteY192" fmla="*/ 1541780 h 3896360"/>
                <a:gd name="connsiteX193" fmla="*/ 663505 w 4676704"/>
                <a:gd name="connsiteY193" fmla="*/ 1549400 h 3896360"/>
                <a:gd name="connsiteX194" fmla="*/ 686365 w 4676704"/>
                <a:gd name="connsiteY194" fmla="*/ 1633220 h 3896360"/>
                <a:gd name="connsiteX195" fmla="*/ 610165 w 4676704"/>
                <a:gd name="connsiteY195" fmla="*/ 1648460 h 3896360"/>
                <a:gd name="connsiteX196" fmla="*/ 579685 w 4676704"/>
                <a:gd name="connsiteY196" fmla="*/ 1709420 h 3896360"/>
                <a:gd name="connsiteX197" fmla="*/ 518725 w 4676704"/>
                <a:gd name="connsiteY197" fmla="*/ 1663700 h 3896360"/>
                <a:gd name="connsiteX198" fmla="*/ 442525 w 4676704"/>
                <a:gd name="connsiteY198" fmla="*/ 1739900 h 3896360"/>
                <a:gd name="connsiteX199" fmla="*/ 320605 w 4676704"/>
                <a:gd name="connsiteY199" fmla="*/ 1747520 h 3896360"/>
                <a:gd name="connsiteX200" fmla="*/ 305365 w 4676704"/>
                <a:gd name="connsiteY200" fmla="*/ 1686560 h 3896360"/>
                <a:gd name="connsiteX201" fmla="*/ 412045 w 4676704"/>
                <a:gd name="connsiteY201" fmla="*/ 1625600 h 3896360"/>
                <a:gd name="connsiteX202" fmla="*/ 808285 w 4676704"/>
                <a:gd name="connsiteY202" fmla="*/ 1351280 h 3896360"/>
                <a:gd name="connsiteX203" fmla="*/ 884485 w 4676704"/>
                <a:gd name="connsiteY203" fmla="*/ 1366520 h 3896360"/>
                <a:gd name="connsiteX204" fmla="*/ 914965 w 4676704"/>
                <a:gd name="connsiteY204" fmla="*/ 1435100 h 3896360"/>
                <a:gd name="connsiteX205" fmla="*/ 846385 w 4676704"/>
                <a:gd name="connsiteY205" fmla="*/ 1442720 h 3896360"/>
                <a:gd name="connsiteX206" fmla="*/ 747325 w 4676704"/>
                <a:gd name="connsiteY206" fmla="*/ 1488440 h 3896360"/>
                <a:gd name="connsiteX207" fmla="*/ 716845 w 4676704"/>
                <a:gd name="connsiteY207" fmla="*/ 1457960 h 3896360"/>
                <a:gd name="connsiteX208" fmla="*/ 876865 w 4676704"/>
                <a:gd name="connsiteY208" fmla="*/ 1153160 h 3896360"/>
                <a:gd name="connsiteX209" fmla="*/ 884485 w 4676704"/>
                <a:gd name="connsiteY209" fmla="*/ 1267460 h 3896360"/>
                <a:gd name="connsiteX210" fmla="*/ 770185 w 4676704"/>
                <a:gd name="connsiteY210" fmla="*/ 1297940 h 3896360"/>
                <a:gd name="connsiteX211" fmla="*/ 739705 w 4676704"/>
                <a:gd name="connsiteY211" fmla="*/ 1244600 h 3896360"/>
                <a:gd name="connsiteX212" fmla="*/ 785425 w 4676704"/>
                <a:gd name="connsiteY212" fmla="*/ 1206500 h 3896360"/>
                <a:gd name="connsiteX213" fmla="*/ 869245 w 4676704"/>
                <a:gd name="connsiteY213" fmla="*/ 855980 h 3896360"/>
                <a:gd name="connsiteX214" fmla="*/ 831145 w 4676704"/>
                <a:gd name="connsiteY214" fmla="*/ 932180 h 3896360"/>
                <a:gd name="connsiteX215" fmla="*/ 770185 w 4676704"/>
                <a:gd name="connsiteY215" fmla="*/ 1008380 h 3896360"/>
                <a:gd name="connsiteX216" fmla="*/ 754945 w 4676704"/>
                <a:gd name="connsiteY216" fmla="*/ 1107440 h 3896360"/>
                <a:gd name="connsiteX217" fmla="*/ 640645 w 4676704"/>
                <a:gd name="connsiteY217" fmla="*/ 1160780 h 3896360"/>
                <a:gd name="connsiteX218" fmla="*/ 541585 w 4676704"/>
                <a:gd name="connsiteY218" fmla="*/ 1137920 h 3896360"/>
                <a:gd name="connsiteX219" fmla="*/ 594925 w 4676704"/>
                <a:gd name="connsiteY219" fmla="*/ 1031240 h 3896360"/>
                <a:gd name="connsiteX220" fmla="*/ 671125 w 4676704"/>
                <a:gd name="connsiteY220" fmla="*/ 939800 h 3896360"/>
                <a:gd name="connsiteX221" fmla="*/ 762565 w 4676704"/>
                <a:gd name="connsiteY221" fmla="*/ 894080 h 3896360"/>
                <a:gd name="connsiteX222" fmla="*/ 2619304 w 4676704"/>
                <a:gd name="connsiteY222" fmla="*/ 607060 h 3896360"/>
                <a:gd name="connsiteX223" fmla="*/ 2550724 w 4676704"/>
                <a:gd name="connsiteY223" fmla="*/ 624840 h 3896360"/>
                <a:gd name="connsiteX224" fmla="*/ 2517704 w 4676704"/>
                <a:gd name="connsiteY224" fmla="*/ 660400 h 3896360"/>
                <a:gd name="connsiteX225" fmla="*/ 2482144 w 4676704"/>
                <a:gd name="connsiteY225" fmla="*/ 690880 h 3896360"/>
                <a:gd name="connsiteX226" fmla="*/ 2449124 w 4676704"/>
                <a:gd name="connsiteY226" fmla="*/ 716280 h 3896360"/>
                <a:gd name="connsiteX227" fmla="*/ 2395784 w 4676704"/>
                <a:gd name="connsiteY227" fmla="*/ 708660 h 3896360"/>
                <a:gd name="connsiteX228" fmla="*/ 2398324 w 4676704"/>
                <a:gd name="connsiteY228" fmla="*/ 673100 h 3896360"/>
                <a:gd name="connsiteX229" fmla="*/ 2398324 w 4676704"/>
                <a:gd name="connsiteY229" fmla="*/ 637540 h 3896360"/>
                <a:gd name="connsiteX230" fmla="*/ 2372924 w 4676704"/>
                <a:gd name="connsiteY230" fmla="*/ 614680 h 3896360"/>
                <a:gd name="connsiteX231" fmla="*/ 2339904 w 4676704"/>
                <a:gd name="connsiteY231" fmla="*/ 609600 h 3896360"/>
                <a:gd name="connsiteX232" fmla="*/ 2289104 w 4676704"/>
                <a:gd name="connsiteY232" fmla="*/ 614680 h 3896360"/>
                <a:gd name="connsiteX233" fmla="*/ 2243384 w 4676704"/>
                <a:gd name="connsiteY233" fmla="*/ 637540 h 3896360"/>
                <a:gd name="connsiteX234" fmla="*/ 2215444 w 4676704"/>
                <a:gd name="connsiteY234" fmla="*/ 673100 h 3896360"/>
                <a:gd name="connsiteX235" fmla="*/ 2215444 w 4676704"/>
                <a:gd name="connsiteY235" fmla="*/ 718820 h 3896360"/>
                <a:gd name="connsiteX236" fmla="*/ 2187504 w 4676704"/>
                <a:gd name="connsiteY236" fmla="*/ 726440 h 3896360"/>
                <a:gd name="connsiteX237" fmla="*/ 2139244 w 4676704"/>
                <a:gd name="connsiteY237" fmla="*/ 726440 h 3896360"/>
                <a:gd name="connsiteX238" fmla="*/ 2116384 w 4676704"/>
                <a:gd name="connsiteY238" fmla="*/ 774700 h 3896360"/>
                <a:gd name="connsiteX239" fmla="*/ 2088444 w 4676704"/>
                <a:gd name="connsiteY239" fmla="*/ 812800 h 3896360"/>
                <a:gd name="connsiteX240" fmla="*/ 2068124 w 4676704"/>
                <a:gd name="connsiteY240" fmla="*/ 850900 h 3896360"/>
                <a:gd name="connsiteX241" fmla="*/ 2052884 w 4676704"/>
                <a:gd name="connsiteY241" fmla="*/ 901700 h 3896360"/>
                <a:gd name="connsiteX242" fmla="*/ 2057964 w 4676704"/>
                <a:gd name="connsiteY242" fmla="*/ 988060 h 3896360"/>
                <a:gd name="connsiteX243" fmla="*/ 2073204 w 4676704"/>
                <a:gd name="connsiteY243" fmla="*/ 1059180 h 3896360"/>
                <a:gd name="connsiteX244" fmla="*/ 2096064 w 4676704"/>
                <a:gd name="connsiteY244" fmla="*/ 1089660 h 3896360"/>
                <a:gd name="connsiteX245" fmla="*/ 2151944 w 4676704"/>
                <a:gd name="connsiteY245" fmla="*/ 1092200 h 3896360"/>
                <a:gd name="connsiteX246" fmla="*/ 2217984 w 4676704"/>
                <a:gd name="connsiteY246" fmla="*/ 1066800 h 3896360"/>
                <a:gd name="connsiteX247" fmla="*/ 2271324 w 4676704"/>
                <a:gd name="connsiteY247" fmla="*/ 1061720 h 3896360"/>
                <a:gd name="connsiteX248" fmla="*/ 2284024 w 4676704"/>
                <a:gd name="connsiteY248" fmla="*/ 1097280 h 3896360"/>
                <a:gd name="connsiteX249" fmla="*/ 2273864 w 4676704"/>
                <a:gd name="connsiteY249" fmla="*/ 1135380 h 3896360"/>
                <a:gd name="connsiteX250" fmla="*/ 2281484 w 4676704"/>
                <a:gd name="connsiteY250" fmla="*/ 1173480 h 3896360"/>
                <a:gd name="connsiteX251" fmla="*/ 2306884 w 4676704"/>
                <a:gd name="connsiteY251" fmla="*/ 1186180 h 3896360"/>
                <a:gd name="connsiteX252" fmla="*/ 2360224 w 4676704"/>
                <a:gd name="connsiteY252" fmla="*/ 1201420 h 3896360"/>
                <a:gd name="connsiteX253" fmla="*/ 2418644 w 4676704"/>
                <a:gd name="connsiteY253" fmla="*/ 1188720 h 3896360"/>
                <a:gd name="connsiteX254" fmla="*/ 2487224 w 4676704"/>
                <a:gd name="connsiteY254" fmla="*/ 1209040 h 3896360"/>
                <a:gd name="connsiteX255" fmla="*/ 2527864 w 4676704"/>
                <a:gd name="connsiteY255" fmla="*/ 1170940 h 3896360"/>
                <a:gd name="connsiteX256" fmla="*/ 2558344 w 4676704"/>
                <a:gd name="connsiteY256" fmla="*/ 1145540 h 3896360"/>
                <a:gd name="connsiteX257" fmla="*/ 2637084 w 4676704"/>
                <a:gd name="connsiteY257" fmla="*/ 1115060 h 3896360"/>
                <a:gd name="connsiteX258" fmla="*/ 2662484 w 4676704"/>
                <a:gd name="connsiteY258" fmla="*/ 1165860 h 3896360"/>
                <a:gd name="connsiteX259" fmla="*/ 2751384 w 4676704"/>
                <a:gd name="connsiteY259" fmla="*/ 1160780 h 3896360"/>
                <a:gd name="connsiteX260" fmla="*/ 2802184 w 4676704"/>
                <a:gd name="connsiteY260" fmla="*/ 1112520 h 3896360"/>
                <a:gd name="connsiteX261" fmla="*/ 2845364 w 4676704"/>
                <a:gd name="connsiteY261" fmla="*/ 1074420 h 3896360"/>
                <a:gd name="connsiteX262" fmla="*/ 2878384 w 4676704"/>
                <a:gd name="connsiteY262" fmla="*/ 988060 h 3896360"/>
                <a:gd name="connsiteX263" fmla="*/ 2880924 w 4676704"/>
                <a:gd name="connsiteY263" fmla="*/ 939800 h 3896360"/>
                <a:gd name="connsiteX264" fmla="*/ 2916484 w 4676704"/>
                <a:gd name="connsiteY264" fmla="*/ 881380 h 3896360"/>
                <a:gd name="connsiteX265" fmla="*/ 2898704 w 4676704"/>
                <a:gd name="connsiteY265" fmla="*/ 825500 h 3896360"/>
                <a:gd name="connsiteX266" fmla="*/ 2850444 w 4676704"/>
                <a:gd name="connsiteY266" fmla="*/ 787400 h 3896360"/>
                <a:gd name="connsiteX267" fmla="*/ 2784404 w 4676704"/>
                <a:gd name="connsiteY267" fmla="*/ 777240 h 3896360"/>
                <a:gd name="connsiteX268" fmla="*/ 2766624 w 4676704"/>
                <a:gd name="connsiteY268" fmla="*/ 741680 h 3896360"/>
                <a:gd name="connsiteX269" fmla="*/ 2741224 w 4676704"/>
                <a:gd name="connsiteY269" fmla="*/ 688340 h 3896360"/>
                <a:gd name="connsiteX270" fmla="*/ 2690424 w 4676704"/>
                <a:gd name="connsiteY270" fmla="*/ 642620 h 3896360"/>
                <a:gd name="connsiteX271" fmla="*/ 2492304 w 4676704"/>
                <a:gd name="connsiteY271" fmla="*/ 0 h 3896360"/>
                <a:gd name="connsiteX272" fmla="*/ 2532944 w 4676704"/>
                <a:gd name="connsiteY272" fmla="*/ 5080 h 3896360"/>
                <a:gd name="connsiteX273" fmla="*/ 2654864 w 4676704"/>
                <a:gd name="connsiteY273" fmla="*/ 66040 h 3896360"/>
                <a:gd name="connsiteX274" fmla="*/ 2685344 w 4676704"/>
                <a:gd name="connsiteY274" fmla="*/ 193040 h 3896360"/>
                <a:gd name="connsiteX275" fmla="*/ 2715824 w 4676704"/>
                <a:gd name="connsiteY275" fmla="*/ 223520 h 3896360"/>
                <a:gd name="connsiteX276" fmla="*/ 2832664 w 4676704"/>
                <a:gd name="connsiteY276" fmla="*/ 259080 h 3896360"/>
                <a:gd name="connsiteX277" fmla="*/ 2868224 w 4676704"/>
                <a:gd name="connsiteY277" fmla="*/ 238760 h 3896360"/>
                <a:gd name="connsiteX278" fmla="*/ 2888544 w 4676704"/>
                <a:gd name="connsiteY278" fmla="*/ 142240 h 3896360"/>
                <a:gd name="connsiteX279" fmla="*/ 2913944 w 4676704"/>
                <a:gd name="connsiteY279" fmla="*/ 106680 h 3896360"/>
                <a:gd name="connsiteX280" fmla="*/ 2969824 w 4676704"/>
                <a:gd name="connsiteY280" fmla="*/ 101600 h 3896360"/>
                <a:gd name="connsiteX281" fmla="*/ 3010464 w 4676704"/>
                <a:gd name="connsiteY281" fmla="*/ 142240 h 3896360"/>
                <a:gd name="connsiteX282" fmla="*/ 2959664 w 4676704"/>
                <a:gd name="connsiteY282" fmla="*/ 223520 h 3896360"/>
                <a:gd name="connsiteX283" fmla="*/ 2974904 w 4676704"/>
                <a:gd name="connsiteY283" fmla="*/ 254000 h 3896360"/>
                <a:gd name="connsiteX284" fmla="*/ 3005384 w 4676704"/>
                <a:gd name="connsiteY284" fmla="*/ 299720 h 3896360"/>
                <a:gd name="connsiteX285" fmla="*/ 3025704 w 4676704"/>
                <a:gd name="connsiteY285" fmla="*/ 335280 h 3896360"/>
                <a:gd name="connsiteX286" fmla="*/ 3005384 w 4676704"/>
                <a:gd name="connsiteY286" fmla="*/ 426720 h 3896360"/>
                <a:gd name="connsiteX287" fmla="*/ 3046024 w 4676704"/>
                <a:gd name="connsiteY287" fmla="*/ 477520 h 3896360"/>
                <a:gd name="connsiteX288" fmla="*/ 3157784 w 4676704"/>
                <a:gd name="connsiteY288" fmla="*/ 497840 h 3896360"/>
                <a:gd name="connsiteX289" fmla="*/ 3223824 w 4676704"/>
                <a:gd name="connsiteY289" fmla="*/ 497840 h 3896360"/>
                <a:gd name="connsiteX290" fmla="*/ 3325424 w 4676704"/>
                <a:gd name="connsiteY290" fmla="*/ 452120 h 3896360"/>
                <a:gd name="connsiteX291" fmla="*/ 3477824 w 4676704"/>
                <a:gd name="connsiteY291" fmla="*/ 472440 h 3896360"/>
                <a:gd name="connsiteX292" fmla="*/ 3823264 w 4676704"/>
                <a:gd name="connsiteY292" fmla="*/ 502920 h 3896360"/>
                <a:gd name="connsiteX293" fmla="*/ 3874064 w 4676704"/>
                <a:gd name="connsiteY293" fmla="*/ 487680 h 3896360"/>
                <a:gd name="connsiteX294" fmla="*/ 3909624 w 4676704"/>
                <a:gd name="connsiteY294" fmla="*/ 391160 h 3896360"/>
                <a:gd name="connsiteX295" fmla="*/ 3955344 w 4676704"/>
                <a:gd name="connsiteY295" fmla="*/ 370840 h 3896360"/>
                <a:gd name="connsiteX296" fmla="*/ 4006144 w 4676704"/>
                <a:gd name="connsiteY296" fmla="*/ 386080 h 3896360"/>
                <a:gd name="connsiteX297" fmla="*/ 4133144 w 4676704"/>
                <a:gd name="connsiteY297" fmla="*/ 441960 h 3896360"/>
                <a:gd name="connsiteX298" fmla="*/ 4214424 w 4676704"/>
                <a:gd name="connsiteY298" fmla="*/ 508000 h 3896360"/>
                <a:gd name="connsiteX299" fmla="*/ 4219504 w 4676704"/>
                <a:gd name="connsiteY299" fmla="*/ 558800 h 3896360"/>
                <a:gd name="connsiteX300" fmla="*/ 4224584 w 4676704"/>
                <a:gd name="connsiteY300" fmla="*/ 614680 h 3896360"/>
                <a:gd name="connsiteX301" fmla="*/ 4265224 w 4676704"/>
                <a:gd name="connsiteY301" fmla="*/ 645160 h 3896360"/>
                <a:gd name="connsiteX302" fmla="*/ 4300784 w 4676704"/>
                <a:gd name="connsiteY302" fmla="*/ 685800 h 3896360"/>
                <a:gd name="connsiteX303" fmla="*/ 4305864 w 4676704"/>
                <a:gd name="connsiteY303" fmla="*/ 889000 h 3896360"/>
                <a:gd name="connsiteX304" fmla="*/ 4346504 w 4676704"/>
                <a:gd name="connsiteY304" fmla="*/ 939800 h 3896360"/>
                <a:gd name="connsiteX305" fmla="*/ 4493824 w 4676704"/>
                <a:gd name="connsiteY305" fmla="*/ 1036320 h 3896360"/>
                <a:gd name="connsiteX306" fmla="*/ 4478584 w 4676704"/>
                <a:gd name="connsiteY306" fmla="*/ 1092200 h 3896360"/>
                <a:gd name="connsiteX307" fmla="*/ 4488744 w 4676704"/>
                <a:gd name="connsiteY307" fmla="*/ 1143000 h 3896360"/>
                <a:gd name="connsiteX308" fmla="*/ 4539544 w 4676704"/>
                <a:gd name="connsiteY308" fmla="*/ 1193800 h 3896360"/>
                <a:gd name="connsiteX309" fmla="*/ 4630984 w 4676704"/>
                <a:gd name="connsiteY309" fmla="*/ 1259840 h 3896360"/>
                <a:gd name="connsiteX310" fmla="*/ 4676704 w 4676704"/>
                <a:gd name="connsiteY310" fmla="*/ 1351280 h 3896360"/>
                <a:gd name="connsiteX311" fmla="*/ 4641144 w 4676704"/>
                <a:gd name="connsiteY311" fmla="*/ 1468120 h 3896360"/>
                <a:gd name="connsiteX312" fmla="*/ 4600504 w 4676704"/>
                <a:gd name="connsiteY312" fmla="*/ 1447800 h 3896360"/>
                <a:gd name="connsiteX313" fmla="*/ 4524304 w 4676704"/>
                <a:gd name="connsiteY313" fmla="*/ 1478280 h 3896360"/>
                <a:gd name="connsiteX314" fmla="*/ 4488744 w 4676704"/>
                <a:gd name="connsiteY314" fmla="*/ 1539240 h 3896360"/>
                <a:gd name="connsiteX315" fmla="*/ 4443024 w 4676704"/>
                <a:gd name="connsiteY315" fmla="*/ 1544320 h 3896360"/>
                <a:gd name="connsiteX316" fmla="*/ 4387144 w 4676704"/>
                <a:gd name="connsiteY316" fmla="*/ 1544320 h 3896360"/>
                <a:gd name="connsiteX317" fmla="*/ 4392224 w 4676704"/>
                <a:gd name="connsiteY317" fmla="*/ 1620520 h 3896360"/>
                <a:gd name="connsiteX318" fmla="*/ 4305864 w 4676704"/>
                <a:gd name="connsiteY318" fmla="*/ 1615440 h 3896360"/>
                <a:gd name="connsiteX319" fmla="*/ 4229664 w 4676704"/>
                <a:gd name="connsiteY319" fmla="*/ 1564640 h 3896360"/>
                <a:gd name="connsiteX320" fmla="*/ 4183944 w 4676704"/>
                <a:gd name="connsiteY320" fmla="*/ 1559560 h 3896360"/>
                <a:gd name="connsiteX321" fmla="*/ 4163624 w 4676704"/>
                <a:gd name="connsiteY321" fmla="*/ 1610360 h 3896360"/>
                <a:gd name="connsiteX322" fmla="*/ 4183944 w 4676704"/>
                <a:gd name="connsiteY322" fmla="*/ 1666240 h 3896360"/>
                <a:gd name="connsiteX323" fmla="*/ 4336344 w 4676704"/>
                <a:gd name="connsiteY323" fmla="*/ 1762760 h 3896360"/>
                <a:gd name="connsiteX324" fmla="*/ 4371904 w 4676704"/>
                <a:gd name="connsiteY324" fmla="*/ 1757680 h 3896360"/>
                <a:gd name="connsiteX325" fmla="*/ 4432864 w 4676704"/>
                <a:gd name="connsiteY325" fmla="*/ 1717040 h 3896360"/>
                <a:gd name="connsiteX326" fmla="*/ 4580184 w 4676704"/>
                <a:gd name="connsiteY326" fmla="*/ 1706880 h 3896360"/>
                <a:gd name="connsiteX327" fmla="*/ 4646224 w 4676704"/>
                <a:gd name="connsiteY327" fmla="*/ 1788160 h 3896360"/>
                <a:gd name="connsiteX328" fmla="*/ 4636064 w 4676704"/>
                <a:gd name="connsiteY328" fmla="*/ 1844040 h 3896360"/>
                <a:gd name="connsiteX329" fmla="*/ 4554784 w 4676704"/>
                <a:gd name="connsiteY329" fmla="*/ 2072640 h 3896360"/>
                <a:gd name="connsiteX330" fmla="*/ 4503984 w 4676704"/>
                <a:gd name="connsiteY330" fmla="*/ 2092960 h 3896360"/>
                <a:gd name="connsiteX331" fmla="*/ 4376984 w 4676704"/>
                <a:gd name="connsiteY331" fmla="*/ 2113280 h 3896360"/>
                <a:gd name="connsiteX332" fmla="*/ 4336344 w 4676704"/>
                <a:gd name="connsiteY332" fmla="*/ 2143760 h 3896360"/>
                <a:gd name="connsiteX333" fmla="*/ 4321104 w 4676704"/>
                <a:gd name="connsiteY333" fmla="*/ 2235200 h 3896360"/>
                <a:gd name="connsiteX334" fmla="*/ 4321104 w 4676704"/>
                <a:gd name="connsiteY334" fmla="*/ 2296160 h 3896360"/>
                <a:gd name="connsiteX335" fmla="*/ 4346504 w 4676704"/>
                <a:gd name="connsiteY335" fmla="*/ 2321560 h 3896360"/>
                <a:gd name="connsiteX336" fmla="*/ 4366824 w 4676704"/>
                <a:gd name="connsiteY336" fmla="*/ 2362200 h 3896360"/>
                <a:gd name="connsiteX337" fmla="*/ 4326184 w 4676704"/>
                <a:gd name="connsiteY337" fmla="*/ 2407920 h 3896360"/>
                <a:gd name="connsiteX338" fmla="*/ 4107744 w 4676704"/>
                <a:gd name="connsiteY338" fmla="*/ 2311400 h 3896360"/>
                <a:gd name="connsiteX339" fmla="*/ 4087424 w 4676704"/>
                <a:gd name="connsiteY339" fmla="*/ 2133600 h 3896360"/>
                <a:gd name="connsiteX340" fmla="*/ 4102664 w 4676704"/>
                <a:gd name="connsiteY340" fmla="*/ 2072640 h 3896360"/>
                <a:gd name="connsiteX341" fmla="*/ 4183944 w 4676704"/>
                <a:gd name="connsiteY341" fmla="*/ 2052320 h 3896360"/>
                <a:gd name="connsiteX342" fmla="*/ 4183944 w 4676704"/>
                <a:gd name="connsiteY342" fmla="*/ 2001520 h 3896360"/>
                <a:gd name="connsiteX343" fmla="*/ 4092504 w 4676704"/>
                <a:gd name="connsiteY343" fmla="*/ 1894840 h 3896360"/>
                <a:gd name="connsiteX344" fmla="*/ 4021384 w 4676704"/>
                <a:gd name="connsiteY344" fmla="*/ 1889760 h 3896360"/>
                <a:gd name="connsiteX345" fmla="*/ 4062024 w 4676704"/>
                <a:gd name="connsiteY345" fmla="*/ 1818640 h 3896360"/>
                <a:gd name="connsiteX346" fmla="*/ 3995984 w 4676704"/>
                <a:gd name="connsiteY346" fmla="*/ 1711960 h 3896360"/>
                <a:gd name="connsiteX347" fmla="*/ 3965504 w 4676704"/>
                <a:gd name="connsiteY347" fmla="*/ 1722120 h 3896360"/>
                <a:gd name="connsiteX348" fmla="*/ 3955344 w 4676704"/>
                <a:gd name="connsiteY348" fmla="*/ 1762760 h 3896360"/>
                <a:gd name="connsiteX349" fmla="*/ 3935024 w 4676704"/>
                <a:gd name="connsiteY349" fmla="*/ 1783080 h 3896360"/>
                <a:gd name="connsiteX350" fmla="*/ 3813104 w 4676704"/>
                <a:gd name="connsiteY350" fmla="*/ 1778000 h 3896360"/>
                <a:gd name="connsiteX351" fmla="*/ 3808024 w 4676704"/>
                <a:gd name="connsiteY351" fmla="*/ 1798320 h 3896360"/>
                <a:gd name="connsiteX352" fmla="*/ 3818184 w 4676704"/>
                <a:gd name="connsiteY352" fmla="*/ 1854200 h 3896360"/>
                <a:gd name="connsiteX353" fmla="*/ 3802944 w 4676704"/>
                <a:gd name="connsiteY353" fmla="*/ 1905000 h 3896360"/>
                <a:gd name="connsiteX354" fmla="*/ 3747064 w 4676704"/>
                <a:gd name="connsiteY354" fmla="*/ 2006600 h 3896360"/>
                <a:gd name="connsiteX355" fmla="*/ 3736904 w 4676704"/>
                <a:gd name="connsiteY355" fmla="*/ 2067560 h 3896360"/>
                <a:gd name="connsiteX356" fmla="*/ 3762304 w 4676704"/>
                <a:gd name="connsiteY356" fmla="*/ 2123440 h 3896360"/>
                <a:gd name="connsiteX357" fmla="*/ 4021384 w 4676704"/>
                <a:gd name="connsiteY357" fmla="*/ 2336800 h 3896360"/>
                <a:gd name="connsiteX358" fmla="*/ 4036624 w 4676704"/>
                <a:gd name="connsiteY358" fmla="*/ 2387600 h 3896360"/>
                <a:gd name="connsiteX359" fmla="*/ 4026464 w 4676704"/>
                <a:gd name="connsiteY359" fmla="*/ 2484120 h 3896360"/>
                <a:gd name="connsiteX360" fmla="*/ 3990904 w 4676704"/>
                <a:gd name="connsiteY360" fmla="*/ 2524760 h 3896360"/>
                <a:gd name="connsiteX361" fmla="*/ 3924864 w 4676704"/>
                <a:gd name="connsiteY361" fmla="*/ 2514600 h 3896360"/>
                <a:gd name="connsiteX362" fmla="*/ 3787704 w 4676704"/>
                <a:gd name="connsiteY362" fmla="*/ 2540000 h 3896360"/>
                <a:gd name="connsiteX363" fmla="*/ 3777544 w 4676704"/>
                <a:gd name="connsiteY363" fmla="*/ 2580640 h 3896360"/>
                <a:gd name="connsiteX364" fmla="*/ 3802944 w 4676704"/>
                <a:gd name="connsiteY364" fmla="*/ 2626360 h 3896360"/>
                <a:gd name="connsiteX365" fmla="*/ 3787704 w 4676704"/>
                <a:gd name="connsiteY365" fmla="*/ 2661920 h 3896360"/>
                <a:gd name="connsiteX366" fmla="*/ 3716584 w 4676704"/>
                <a:gd name="connsiteY366" fmla="*/ 2778760 h 3896360"/>
                <a:gd name="connsiteX367" fmla="*/ 3706424 w 4676704"/>
                <a:gd name="connsiteY367" fmla="*/ 2829560 h 3896360"/>
                <a:gd name="connsiteX368" fmla="*/ 3675944 w 4676704"/>
                <a:gd name="connsiteY368" fmla="*/ 2839720 h 3896360"/>
                <a:gd name="connsiteX369" fmla="*/ 3620064 w 4676704"/>
                <a:gd name="connsiteY369" fmla="*/ 2819400 h 3896360"/>
                <a:gd name="connsiteX370" fmla="*/ 3589584 w 4676704"/>
                <a:gd name="connsiteY370" fmla="*/ 2839720 h 3896360"/>
                <a:gd name="connsiteX371" fmla="*/ 3589584 w 4676704"/>
                <a:gd name="connsiteY371" fmla="*/ 2875280 h 3896360"/>
                <a:gd name="connsiteX372" fmla="*/ 3625144 w 4676704"/>
                <a:gd name="connsiteY372" fmla="*/ 2910840 h 3896360"/>
                <a:gd name="connsiteX373" fmla="*/ 3569264 w 4676704"/>
                <a:gd name="connsiteY373" fmla="*/ 2946400 h 3896360"/>
                <a:gd name="connsiteX374" fmla="*/ 3493064 w 4676704"/>
                <a:gd name="connsiteY374" fmla="*/ 2931160 h 3896360"/>
                <a:gd name="connsiteX375" fmla="*/ 3487984 w 4676704"/>
                <a:gd name="connsiteY375" fmla="*/ 2860040 h 3896360"/>
                <a:gd name="connsiteX376" fmla="*/ 3442264 w 4676704"/>
                <a:gd name="connsiteY376" fmla="*/ 2819400 h 3896360"/>
                <a:gd name="connsiteX377" fmla="*/ 3421944 w 4676704"/>
                <a:gd name="connsiteY377" fmla="*/ 2753360 h 3896360"/>
                <a:gd name="connsiteX378" fmla="*/ 3371144 w 4676704"/>
                <a:gd name="connsiteY378" fmla="*/ 2697480 h 3896360"/>
                <a:gd name="connsiteX379" fmla="*/ 3259384 w 4676704"/>
                <a:gd name="connsiteY379" fmla="*/ 2672080 h 3896360"/>
                <a:gd name="connsiteX380" fmla="*/ 3152704 w 4676704"/>
                <a:gd name="connsiteY380" fmla="*/ 2717800 h 3896360"/>
                <a:gd name="connsiteX381" fmla="*/ 3106984 w 4676704"/>
                <a:gd name="connsiteY381" fmla="*/ 2753360 h 3896360"/>
                <a:gd name="connsiteX382" fmla="*/ 3071424 w 4676704"/>
                <a:gd name="connsiteY382" fmla="*/ 2733040 h 3896360"/>
                <a:gd name="connsiteX383" fmla="*/ 3066344 w 4676704"/>
                <a:gd name="connsiteY383" fmla="*/ 2565400 h 3896360"/>
                <a:gd name="connsiteX384" fmla="*/ 3081584 w 4676704"/>
                <a:gd name="connsiteY384" fmla="*/ 2509520 h 3896360"/>
                <a:gd name="connsiteX385" fmla="*/ 3183184 w 4676704"/>
                <a:gd name="connsiteY385" fmla="*/ 2428240 h 3896360"/>
                <a:gd name="connsiteX386" fmla="*/ 3244144 w 4676704"/>
                <a:gd name="connsiteY386" fmla="*/ 2331720 h 3896360"/>
                <a:gd name="connsiteX387" fmla="*/ 3279704 w 4676704"/>
                <a:gd name="connsiteY387" fmla="*/ 2306320 h 3896360"/>
                <a:gd name="connsiteX388" fmla="*/ 3294944 w 4676704"/>
                <a:gd name="connsiteY388" fmla="*/ 2331720 h 3896360"/>
                <a:gd name="connsiteX389" fmla="*/ 3274624 w 4676704"/>
                <a:gd name="connsiteY389" fmla="*/ 2413000 h 3896360"/>
                <a:gd name="connsiteX390" fmla="*/ 3274624 w 4676704"/>
                <a:gd name="connsiteY390" fmla="*/ 2458720 h 3896360"/>
                <a:gd name="connsiteX391" fmla="*/ 3315264 w 4676704"/>
                <a:gd name="connsiteY391" fmla="*/ 2468880 h 3896360"/>
                <a:gd name="connsiteX392" fmla="*/ 3381304 w 4676704"/>
                <a:gd name="connsiteY392" fmla="*/ 2413000 h 3896360"/>
                <a:gd name="connsiteX393" fmla="*/ 3391464 w 4676704"/>
                <a:gd name="connsiteY393" fmla="*/ 2367280 h 3896360"/>
                <a:gd name="connsiteX394" fmla="*/ 3350824 w 4676704"/>
                <a:gd name="connsiteY394" fmla="*/ 2280920 h 3896360"/>
                <a:gd name="connsiteX395" fmla="*/ 3340664 w 4676704"/>
                <a:gd name="connsiteY395" fmla="*/ 2250440 h 3896360"/>
                <a:gd name="connsiteX396" fmla="*/ 3381304 w 4676704"/>
                <a:gd name="connsiteY396" fmla="*/ 2133600 h 3896360"/>
                <a:gd name="connsiteX397" fmla="*/ 3447344 w 4676704"/>
                <a:gd name="connsiteY397" fmla="*/ 2108200 h 3896360"/>
                <a:gd name="connsiteX398" fmla="*/ 3366064 w 4676704"/>
                <a:gd name="connsiteY398" fmla="*/ 2026920 h 3896360"/>
                <a:gd name="connsiteX399" fmla="*/ 3350824 w 4676704"/>
                <a:gd name="connsiteY399" fmla="*/ 2072640 h 3896360"/>
                <a:gd name="connsiteX400" fmla="*/ 3320344 w 4676704"/>
                <a:gd name="connsiteY400" fmla="*/ 2133600 h 3896360"/>
                <a:gd name="connsiteX401" fmla="*/ 3305104 w 4676704"/>
                <a:gd name="connsiteY401" fmla="*/ 2179320 h 3896360"/>
                <a:gd name="connsiteX402" fmla="*/ 3228904 w 4676704"/>
                <a:gd name="connsiteY402" fmla="*/ 2209800 h 3896360"/>
                <a:gd name="connsiteX403" fmla="*/ 3122224 w 4676704"/>
                <a:gd name="connsiteY403" fmla="*/ 2209800 h 3896360"/>
                <a:gd name="connsiteX404" fmla="*/ 3086664 w 4676704"/>
                <a:gd name="connsiteY404" fmla="*/ 2225040 h 3896360"/>
                <a:gd name="connsiteX405" fmla="*/ 3086664 w 4676704"/>
                <a:gd name="connsiteY405" fmla="*/ 2260600 h 3896360"/>
                <a:gd name="connsiteX406" fmla="*/ 3071424 w 4676704"/>
                <a:gd name="connsiteY406" fmla="*/ 2291080 h 3896360"/>
                <a:gd name="connsiteX407" fmla="*/ 3010464 w 4676704"/>
                <a:gd name="connsiteY407" fmla="*/ 2301240 h 3896360"/>
                <a:gd name="connsiteX408" fmla="*/ 2990144 w 4676704"/>
                <a:gd name="connsiteY408" fmla="*/ 2316480 h 3896360"/>
                <a:gd name="connsiteX409" fmla="*/ 2985064 w 4676704"/>
                <a:gd name="connsiteY409" fmla="*/ 2362200 h 3896360"/>
                <a:gd name="connsiteX410" fmla="*/ 2964744 w 4676704"/>
                <a:gd name="connsiteY410" fmla="*/ 2392680 h 3896360"/>
                <a:gd name="connsiteX411" fmla="*/ 2852984 w 4676704"/>
                <a:gd name="connsiteY411" fmla="*/ 2433320 h 3896360"/>
                <a:gd name="connsiteX412" fmla="*/ 2852984 w 4676704"/>
                <a:gd name="connsiteY412" fmla="*/ 2489200 h 3896360"/>
                <a:gd name="connsiteX413" fmla="*/ 2812344 w 4676704"/>
                <a:gd name="connsiteY413" fmla="*/ 2499360 h 3896360"/>
                <a:gd name="connsiteX414" fmla="*/ 2792024 w 4676704"/>
                <a:gd name="connsiteY414" fmla="*/ 2524760 h 3896360"/>
                <a:gd name="connsiteX415" fmla="*/ 2807264 w 4676704"/>
                <a:gd name="connsiteY415" fmla="*/ 2585720 h 3896360"/>
                <a:gd name="connsiteX416" fmla="*/ 2812344 w 4676704"/>
                <a:gd name="connsiteY416" fmla="*/ 2616200 h 3896360"/>
                <a:gd name="connsiteX417" fmla="*/ 2771704 w 4676704"/>
                <a:gd name="connsiteY417" fmla="*/ 2636520 h 3896360"/>
                <a:gd name="connsiteX418" fmla="*/ 2736144 w 4676704"/>
                <a:gd name="connsiteY418" fmla="*/ 2697480 h 3896360"/>
                <a:gd name="connsiteX419" fmla="*/ 2756464 w 4676704"/>
                <a:gd name="connsiteY419" fmla="*/ 2758440 h 3896360"/>
                <a:gd name="connsiteX420" fmla="*/ 2776784 w 4676704"/>
                <a:gd name="connsiteY420" fmla="*/ 2783840 h 3896360"/>
                <a:gd name="connsiteX421" fmla="*/ 2751384 w 4676704"/>
                <a:gd name="connsiteY421" fmla="*/ 2824480 h 3896360"/>
                <a:gd name="connsiteX422" fmla="*/ 2675184 w 4676704"/>
                <a:gd name="connsiteY422" fmla="*/ 2854960 h 3896360"/>
                <a:gd name="connsiteX423" fmla="*/ 2665024 w 4676704"/>
                <a:gd name="connsiteY423" fmla="*/ 2915920 h 3896360"/>
                <a:gd name="connsiteX424" fmla="*/ 2558344 w 4676704"/>
                <a:gd name="connsiteY424" fmla="*/ 2921000 h 3896360"/>
                <a:gd name="connsiteX425" fmla="*/ 2548184 w 4676704"/>
                <a:gd name="connsiteY425" fmla="*/ 2966720 h 3896360"/>
                <a:gd name="connsiteX426" fmla="*/ 2487224 w 4676704"/>
                <a:gd name="connsiteY426" fmla="*/ 2976880 h 3896360"/>
                <a:gd name="connsiteX427" fmla="*/ 2334824 w 4676704"/>
                <a:gd name="connsiteY427" fmla="*/ 2895600 h 3896360"/>
                <a:gd name="connsiteX428" fmla="*/ 2294184 w 4676704"/>
                <a:gd name="connsiteY428" fmla="*/ 2799080 h 3896360"/>
                <a:gd name="connsiteX429" fmla="*/ 2268784 w 4676704"/>
                <a:gd name="connsiteY429" fmla="*/ 2545080 h 3896360"/>
                <a:gd name="connsiteX430" fmla="*/ 2228144 w 4676704"/>
                <a:gd name="connsiteY430" fmla="*/ 2545080 h 3896360"/>
                <a:gd name="connsiteX431" fmla="*/ 2223064 w 4676704"/>
                <a:gd name="connsiteY431" fmla="*/ 2778760 h 3896360"/>
                <a:gd name="connsiteX432" fmla="*/ 2202744 w 4676704"/>
                <a:gd name="connsiteY432" fmla="*/ 2829560 h 3896360"/>
                <a:gd name="connsiteX433" fmla="*/ 2167184 w 4676704"/>
                <a:gd name="connsiteY433" fmla="*/ 2870200 h 3896360"/>
                <a:gd name="connsiteX434" fmla="*/ 2167184 w 4676704"/>
                <a:gd name="connsiteY434" fmla="*/ 2915920 h 3896360"/>
                <a:gd name="connsiteX435" fmla="*/ 1994464 w 4676704"/>
                <a:gd name="connsiteY435" fmla="*/ 2987040 h 3896360"/>
                <a:gd name="connsiteX436" fmla="*/ 1974144 w 4676704"/>
                <a:gd name="connsiteY436" fmla="*/ 3022600 h 3896360"/>
                <a:gd name="connsiteX437" fmla="*/ 1913184 w 4676704"/>
                <a:gd name="connsiteY437" fmla="*/ 3246120 h 3896360"/>
                <a:gd name="connsiteX438" fmla="*/ 1882704 w 4676704"/>
                <a:gd name="connsiteY438" fmla="*/ 3276600 h 3896360"/>
                <a:gd name="connsiteX439" fmla="*/ 1770944 w 4676704"/>
                <a:gd name="connsiteY439" fmla="*/ 3302000 h 3896360"/>
                <a:gd name="connsiteX440" fmla="*/ 1725224 w 4676704"/>
                <a:gd name="connsiteY440" fmla="*/ 3337560 h 3896360"/>
                <a:gd name="connsiteX441" fmla="*/ 1659184 w 4676704"/>
                <a:gd name="connsiteY441" fmla="*/ 3327400 h 3896360"/>
                <a:gd name="connsiteX442" fmla="*/ 1649024 w 4676704"/>
                <a:gd name="connsiteY442" fmla="*/ 3281680 h 3896360"/>
                <a:gd name="connsiteX443" fmla="*/ 1684584 w 4676704"/>
                <a:gd name="connsiteY443" fmla="*/ 3210560 h 3896360"/>
                <a:gd name="connsiteX444" fmla="*/ 1542344 w 4676704"/>
                <a:gd name="connsiteY444" fmla="*/ 3180080 h 3896360"/>
                <a:gd name="connsiteX445" fmla="*/ 1527104 w 4676704"/>
                <a:gd name="connsiteY445" fmla="*/ 3078480 h 3896360"/>
                <a:gd name="connsiteX446" fmla="*/ 1603304 w 4676704"/>
                <a:gd name="connsiteY446" fmla="*/ 2981960 h 3896360"/>
                <a:gd name="connsiteX447" fmla="*/ 1557584 w 4676704"/>
                <a:gd name="connsiteY447" fmla="*/ 2961640 h 3896360"/>
                <a:gd name="connsiteX448" fmla="*/ 1522024 w 4676704"/>
                <a:gd name="connsiteY448" fmla="*/ 2931160 h 3896360"/>
                <a:gd name="connsiteX449" fmla="*/ 1491544 w 4676704"/>
                <a:gd name="connsiteY449" fmla="*/ 2758440 h 3896360"/>
                <a:gd name="connsiteX450" fmla="*/ 1516944 w 4676704"/>
                <a:gd name="connsiteY450" fmla="*/ 2712720 h 3896360"/>
                <a:gd name="connsiteX451" fmla="*/ 1613464 w 4676704"/>
                <a:gd name="connsiteY451" fmla="*/ 2677160 h 3896360"/>
                <a:gd name="connsiteX452" fmla="*/ 1618544 w 4676704"/>
                <a:gd name="connsiteY452" fmla="*/ 2636520 h 3896360"/>
                <a:gd name="connsiteX453" fmla="*/ 1669344 w 4676704"/>
                <a:gd name="connsiteY453" fmla="*/ 2621280 h 3896360"/>
                <a:gd name="connsiteX454" fmla="*/ 1654104 w 4676704"/>
                <a:gd name="connsiteY454" fmla="*/ 2580640 h 3896360"/>
                <a:gd name="connsiteX455" fmla="*/ 1582984 w 4676704"/>
                <a:gd name="connsiteY455" fmla="*/ 2590800 h 3896360"/>
                <a:gd name="connsiteX456" fmla="*/ 1557584 w 4676704"/>
                <a:gd name="connsiteY456" fmla="*/ 2631440 h 3896360"/>
                <a:gd name="connsiteX457" fmla="*/ 1532184 w 4676704"/>
                <a:gd name="connsiteY457" fmla="*/ 2656840 h 3896360"/>
                <a:gd name="connsiteX458" fmla="*/ 1415344 w 4676704"/>
                <a:gd name="connsiteY458" fmla="*/ 2646680 h 3896360"/>
                <a:gd name="connsiteX459" fmla="*/ 1359464 w 4676704"/>
                <a:gd name="connsiteY459" fmla="*/ 2616200 h 3896360"/>
                <a:gd name="connsiteX460" fmla="*/ 1293424 w 4676704"/>
                <a:gd name="connsiteY460" fmla="*/ 2550160 h 3896360"/>
                <a:gd name="connsiteX461" fmla="*/ 1196906 w 4676704"/>
                <a:gd name="connsiteY461" fmla="*/ 2534920 h 3896360"/>
                <a:gd name="connsiteX462" fmla="*/ 1151186 w 4676704"/>
                <a:gd name="connsiteY462" fmla="*/ 2494280 h 3896360"/>
                <a:gd name="connsiteX463" fmla="*/ 1059746 w 4676704"/>
                <a:gd name="connsiteY463" fmla="*/ 2301240 h 3896360"/>
                <a:gd name="connsiteX464" fmla="*/ 1054666 w 4676704"/>
                <a:gd name="connsiteY464" fmla="*/ 2225040 h 3896360"/>
                <a:gd name="connsiteX465" fmla="*/ 1110546 w 4676704"/>
                <a:gd name="connsiteY465" fmla="*/ 2128520 h 3896360"/>
                <a:gd name="connsiteX466" fmla="*/ 1090226 w 4676704"/>
                <a:gd name="connsiteY466" fmla="*/ 2062480 h 3896360"/>
                <a:gd name="connsiteX467" fmla="*/ 1115626 w 4676704"/>
                <a:gd name="connsiteY467" fmla="*/ 1981200 h 3896360"/>
                <a:gd name="connsiteX468" fmla="*/ 1161346 w 4676704"/>
                <a:gd name="connsiteY468" fmla="*/ 1981200 h 3896360"/>
                <a:gd name="connsiteX469" fmla="*/ 1217226 w 4676704"/>
                <a:gd name="connsiteY469" fmla="*/ 2006600 h 3896360"/>
                <a:gd name="connsiteX470" fmla="*/ 1227386 w 4676704"/>
                <a:gd name="connsiteY470" fmla="*/ 2062480 h 3896360"/>
                <a:gd name="connsiteX471" fmla="*/ 1273104 w 4676704"/>
                <a:gd name="connsiteY471" fmla="*/ 2138680 h 3896360"/>
                <a:gd name="connsiteX472" fmla="*/ 1288344 w 4676704"/>
                <a:gd name="connsiteY472" fmla="*/ 2194560 h 3896360"/>
                <a:gd name="connsiteX473" fmla="*/ 1252784 w 4676704"/>
                <a:gd name="connsiteY473" fmla="*/ 2235200 h 3896360"/>
                <a:gd name="connsiteX474" fmla="*/ 1318824 w 4676704"/>
                <a:gd name="connsiteY474" fmla="*/ 2397760 h 3896360"/>
                <a:gd name="connsiteX475" fmla="*/ 1354384 w 4676704"/>
                <a:gd name="connsiteY475" fmla="*/ 2413000 h 3896360"/>
                <a:gd name="connsiteX476" fmla="*/ 1471224 w 4676704"/>
                <a:gd name="connsiteY476" fmla="*/ 2463800 h 3896360"/>
                <a:gd name="connsiteX477" fmla="*/ 1542344 w 4676704"/>
                <a:gd name="connsiteY477" fmla="*/ 2453640 h 3896360"/>
                <a:gd name="connsiteX478" fmla="*/ 1522024 w 4676704"/>
                <a:gd name="connsiteY478" fmla="*/ 2407920 h 3896360"/>
                <a:gd name="connsiteX479" fmla="*/ 1400104 w 4676704"/>
                <a:gd name="connsiteY479" fmla="*/ 2321560 h 3896360"/>
                <a:gd name="connsiteX480" fmla="*/ 1369624 w 4676704"/>
                <a:gd name="connsiteY480" fmla="*/ 2321560 h 3896360"/>
                <a:gd name="connsiteX481" fmla="*/ 1323904 w 4676704"/>
                <a:gd name="connsiteY481" fmla="*/ 2275840 h 3896360"/>
                <a:gd name="connsiteX482" fmla="*/ 1334064 w 4676704"/>
                <a:gd name="connsiteY482" fmla="*/ 2219960 h 3896360"/>
                <a:gd name="connsiteX483" fmla="*/ 1359464 w 4676704"/>
                <a:gd name="connsiteY483" fmla="*/ 2194560 h 3896360"/>
                <a:gd name="connsiteX484" fmla="*/ 1364544 w 4676704"/>
                <a:gd name="connsiteY484" fmla="*/ 2133600 h 3896360"/>
                <a:gd name="connsiteX485" fmla="*/ 1400104 w 4676704"/>
                <a:gd name="connsiteY485" fmla="*/ 2153920 h 3896360"/>
                <a:gd name="connsiteX486" fmla="*/ 1440744 w 4676704"/>
                <a:gd name="connsiteY486" fmla="*/ 2174240 h 3896360"/>
                <a:gd name="connsiteX487" fmla="*/ 1486464 w 4676704"/>
                <a:gd name="connsiteY487" fmla="*/ 2138680 h 3896360"/>
                <a:gd name="connsiteX488" fmla="*/ 1527104 w 4676704"/>
                <a:gd name="connsiteY488" fmla="*/ 2159000 h 3896360"/>
                <a:gd name="connsiteX489" fmla="*/ 1542344 w 4676704"/>
                <a:gd name="connsiteY489" fmla="*/ 2209800 h 3896360"/>
                <a:gd name="connsiteX490" fmla="*/ 1522024 w 4676704"/>
                <a:gd name="connsiteY490" fmla="*/ 2255520 h 3896360"/>
                <a:gd name="connsiteX491" fmla="*/ 1567744 w 4676704"/>
                <a:gd name="connsiteY491" fmla="*/ 2296160 h 3896360"/>
                <a:gd name="connsiteX492" fmla="*/ 1664264 w 4676704"/>
                <a:gd name="connsiteY492" fmla="*/ 2341880 h 3896360"/>
                <a:gd name="connsiteX493" fmla="*/ 1735384 w 4676704"/>
                <a:gd name="connsiteY493" fmla="*/ 2326640 h 3896360"/>
                <a:gd name="connsiteX494" fmla="*/ 1735384 w 4676704"/>
                <a:gd name="connsiteY494" fmla="*/ 2255520 h 3896360"/>
                <a:gd name="connsiteX495" fmla="*/ 1649024 w 4676704"/>
                <a:gd name="connsiteY495" fmla="*/ 2128520 h 3896360"/>
                <a:gd name="connsiteX496" fmla="*/ 1613464 w 4676704"/>
                <a:gd name="connsiteY496" fmla="*/ 2103120 h 3896360"/>
                <a:gd name="connsiteX497" fmla="*/ 1567744 w 4676704"/>
                <a:gd name="connsiteY497" fmla="*/ 2108200 h 3896360"/>
                <a:gd name="connsiteX498" fmla="*/ 1501704 w 4676704"/>
                <a:gd name="connsiteY498" fmla="*/ 2103120 h 3896360"/>
                <a:gd name="connsiteX499" fmla="*/ 1440744 w 4676704"/>
                <a:gd name="connsiteY499" fmla="*/ 2082800 h 3896360"/>
                <a:gd name="connsiteX500" fmla="*/ 1395024 w 4676704"/>
                <a:gd name="connsiteY500" fmla="*/ 2098040 h 3896360"/>
                <a:gd name="connsiteX501" fmla="*/ 1339144 w 4676704"/>
                <a:gd name="connsiteY501" fmla="*/ 2067560 h 3896360"/>
                <a:gd name="connsiteX502" fmla="*/ 1328984 w 4676704"/>
                <a:gd name="connsiteY502" fmla="*/ 2032000 h 3896360"/>
                <a:gd name="connsiteX503" fmla="*/ 1328984 w 4676704"/>
                <a:gd name="connsiteY503" fmla="*/ 1986280 h 3896360"/>
                <a:gd name="connsiteX504" fmla="*/ 1410264 w 4676704"/>
                <a:gd name="connsiteY504" fmla="*/ 1981200 h 3896360"/>
                <a:gd name="connsiteX505" fmla="*/ 1455984 w 4676704"/>
                <a:gd name="connsiteY505" fmla="*/ 1996440 h 3896360"/>
                <a:gd name="connsiteX506" fmla="*/ 1501704 w 4676704"/>
                <a:gd name="connsiteY506" fmla="*/ 1981200 h 3896360"/>
                <a:gd name="connsiteX507" fmla="*/ 1572824 w 4676704"/>
                <a:gd name="connsiteY507" fmla="*/ 2006600 h 3896360"/>
                <a:gd name="connsiteX508" fmla="*/ 1654104 w 4676704"/>
                <a:gd name="connsiteY508" fmla="*/ 2021840 h 3896360"/>
                <a:gd name="connsiteX509" fmla="*/ 1669344 w 4676704"/>
                <a:gd name="connsiteY509" fmla="*/ 1981200 h 3896360"/>
                <a:gd name="connsiteX510" fmla="*/ 1593144 w 4676704"/>
                <a:gd name="connsiteY510" fmla="*/ 1945640 h 3896360"/>
                <a:gd name="connsiteX511" fmla="*/ 1572824 w 4676704"/>
                <a:gd name="connsiteY511" fmla="*/ 1915160 h 3896360"/>
                <a:gd name="connsiteX512" fmla="*/ 1562664 w 4676704"/>
                <a:gd name="connsiteY512" fmla="*/ 1889760 h 3896360"/>
                <a:gd name="connsiteX513" fmla="*/ 1476304 w 4676704"/>
                <a:gd name="connsiteY513" fmla="*/ 1889760 h 3896360"/>
                <a:gd name="connsiteX514" fmla="*/ 1445824 w 4676704"/>
                <a:gd name="connsiteY514" fmla="*/ 1915160 h 3896360"/>
                <a:gd name="connsiteX515" fmla="*/ 1425504 w 4676704"/>
                <a:gd name="connsiteY515" fmla="*/ 1950720 h 3896360"/>
                <a:gd name="connsiteX516" fmla="*/ 1395024 w 4676704"/>
                <a:gd name="connsiteY516" fmla="*/ 1950720 h 3896360"/>
                <a:gd name="connsiteX517" fmla="*/ 1369624 w 4676704"/>
                <a:gd name="connsiteY517" fmla="*/ 1905000 h 3896360"/>
                <a:gd name="connsiteX518" fmla="*/ 1323904 w 4676704"/>
                <a:gd name="connsiteY518" fmla="*/ 1894840 h 3896360"/>
                <a:gd name="connsiteX519" fmla="*/ 1328984 w 4676704"/>
                <a:gd name="connsiteY519" fmla="*/ 1854200 h 3896360"/>
                <a:gd name="connsiteX520" fmla="*/ 1364544 w 4676704"/>
                <a:gd name="connsiteY520" fmla="*/ 1818640 h 3896360"/>
                <a:gd name="connsiteX521" fmla="*/ 1374704 w 4676704"/>
                <a:gd name="connsiteY521" fmla="*/ 1757680 h 3896360"/>
                <a:gd name="connsiteX522" fmla="*/ 1364544 w 4676704"/>
                <a:gd name="connsiteY522" fmla="*/ 1630680 h 3896360"/>
                <a:gd name="connsiteX523" fmla="*/ 1389944 w 4676704"/>
                <a:gd name="connsiteY523" fmla="*/ 1574800 h 3896360"/>
                <a:gd name="connsiteX524" fmla="*/ 1400104 w 4676704"/>
                <a:gd name="connsiteY524" fmla="*/ 1493520 h 3896360"/>
                <a:gd name="connsiteX525" fmla="*/ 1420424 w 4676704"/>
                <a:gd name="connsiteY525" fmla="*/ 1412240 h 3896360"/>
                <a:gd name="connsiteX526" fmla="*/ 1379784 w 4676704"/>
                <a:gd name="connsiteY526" fmla="*/ 1381760 h 3896360"/>
                <a:gd name="connsiteX527" fmla="*/ 1374704 w 4676704"/>
                <a:gd name="connsiteY527" fmla="*/ 1422400 h 3896360"/>
                <a:gd name="connsiteX528" fmla="*/ 1359464 w 4676704"/>
                <a:gd name="connsiteY528" fmla="*/ 1478280 h 3896360"/>
                <a:gd name="connsiteX529" fmla="*/ 1323904 w 4676704"/>
                <a:gd name="connsiteY529" fmla="*/ 1529080 h 3896360"/>
                <a:gd name="connsiteX530" fmla="*/ 1278184 w 4676704"/>
                <a:gd name="connsiteY530" fmla="*/ 1534160 h 3896360"/>
                <a:gd name="connsiteX531" fmla="*/ 1268024 w 4676704"/>
                <a:gd name="connsiteY531" fmla="*/ 1483360 h 3896360"/>
                <a:gd name="connsiteX532" fmla="*/ 1288344 w 4676704"/>
                <a:gd name="connsiteY532" fmla="*/ 1376680 h 3896360"/>
                <a:gd name="connsiteX533" fmla="*/ 1318824 w 4676704"/>
                <a:gd name="connsiteY533" fmla="*/ 1300480 h 3896360"/>
                <a:gd name="connsiteX534" fmla="*/ 1308664 w 4676704"/>
                <a:gd name="connsiteY534" fmla="*/ 1249680 h 3896360"/>
                <a:gd name="connsiteX535" fmla="*/ 1252784 w 4676704"/>
                <a:gd name="connsiteY535" fmla="*/ 1183640 h 3896360"/>
                <a:gd name="connsiteX536" fmla="*/ 1227386 w 4676704"/>
                <a:gd name="connsiteY536" fmla="*/ 1143000 h 3896360"/>
                <a:gd name="connsiteX537" fmla="*/ 1207066 w 4676704"/>
                <a:gd name="connsiteY537" fmla="*/ 1107440 h 3896360"/>
                <a:gd name="connsiteX538" fmla="*/ 1166426 w 4676704"/>
                <a:gd name="connsiteY538" fmla="*/ 1107440 h 3896360"/>
                <a:gd name="connsiteX539" fmla="*/ 1135946 w 4676704"/>
                <a:gd name="connsiteY539" fmla="*/ 1148080 h 3896360"/>
                <a:gd name="connsiteX540" fmla="*/ 1130866 w 4676704"/>
                <a:gd name="connsiteY540" fmla="*/ 1193800 h 3896360"/>
                <a:gd name="connsiteX541" fmla="*/ 1039426 w 4676704"/>
                <a:gd name="connsiteY541" fmla="*/ 1209040 h 3896360"/>
                <a:gd name="connsiteX542" fmla="*/ 1029266 w 4676704"/>
                <a:gd name="connsiteY542" fmla="*/ 1143000 h 3896360"/>
                <a:gd name="connsiteX543" fmla="*/ 1034346 w 4676704"/>
                <a:gd name="connsiteY543" fmla="*/ 1071880 h 3896360"/>
                <a:gd name="connsiteX544" fmla="*/ 1019106 w 4676704"/>
                <a:gd name="connsiteY544" fmla="*/ 985520 h 3896360"/>
                <a:gd name="connsiteX545" fmla="*/ 1059746 w 4676704"/>
                <a:gd name="connsiteY545" fmla="*/ 904240 h 3896360"/>
                <a:gd name="connsiteX546" fmla="*/ 1095306 w 4676704"/>
                <a:gd name="connsiteY546" fmla="*/ 894080 h 3896360"/>
                <a:gd name="connsiteX547" fmla="*/ 1161346 w 4676704"/>
                <a:gd name="connsiteY547" fmla="*/ 919480 h 3896360"/>
                <a:gd name="connsiteX548" fmla="*/ 1191826 w 4676704"/>
                <a:gd name="connsiteY548" fmla="*/ 919480 h 3896360"/>
                <a:gd name="connsiteX549" fmla="*/ 1247706 w 4676704"/>
                <a:gd name="connsiteY549" fmla="*/ 863600 h 3896360"/>
                <a:gd name="connsiteX550" fmla="*/ 1278184 w 4676704"/>
                <a:gd name="connsiteY550" fmla="*/ 873760 h 3896360"/>
                <a:gd name="connsiteX551" fmla="*/ 1288344 w 4676704"/>
                <a:gd name="connsiteY551" fmla="*/ 919480 h 3896360"/>
                <a:gd name="connsiteX552" fmla="*/ 1257864 w 4676704"/>
                <a:gd name="connsiteY552" fmla="*/ 970280 h 3896360"/>
                <a:gd name="connsiteX553" fmla="*/ 1262944 w 4676704"/>
                <a:gd name="connsiteY553" fmla="*/ 1010920 h 3896360"/>
                <a:gd name="connsiteX554" fmla="*/ 1323904 w 4676704"/>
                <a:gd name="connsiteY554" fmla="*/ 1071880 h 3896360"/>
                <a:gd name="connsiteX555" fmla="*/ 1369624 w 4676704"/>
                <a:gd name="connsiteY555" fmla="*/ 1041400 h 3896360"/>
                <a:gd name="connsiteX556" fmla="*/ 1384864 w 4676704"/>
                <a:gd name="connsiteY556" fmla="*/ 1076960 h 3896360"/>
                <a:gd name="connsiteX557" fmla="*/ 1435664 w 4676704"/>
                <a:gd name="connsiteY557" fmla="*/ 1127760 h 3896360"/>
                <a:gd name="connsiteX558" fmla="*/ 1481384 w 4676704"/>
                <a:gd name="connsiteY558" fmla="*/ 1112520 h 3896360"/>
                <a:gd name="connsiteX559" fmla="*/ 1491544 w 4676704"/>
                <a:gd name="connsiteY559" fmla="*/ 1071880 h 3896360"/>
                <a:gd name="connsiteX560" fmla="*/ 1303584 w 4676704"/>
                <a:gd name="connsiteY560" fmla="*/ 822960 h 3896360"/>
                <a:gd name="connsiteX561" fmla="*/ 1283264 w 4676704"/>
                <a:gd name="connsiteY561" fmla="*/ 797560 h 3896360"/>
                <a:gd name="connsiteX562" fmla="*/ 1293424 w 4676704"/>
                <a:gd name="connsiteY562" fmla="*/ 762000 h 3896360"/>
                <a:gd name="connsiteX563" fmla="*/ 1283264 w 4676704"/>
                <a:gd name="connsiteY563" fmla="*/ 741680 h 3896360"/>
                <a:gd name="connsiteX564" fmla="*/ 1222306 w 4676704"/>
                <a:gd name="connsiteY564" fmla="*/ 726440 h 3896360"/>
                <a:gd name="connsiteX565" fmla="*/ 1146106 w 4676704"/>
                <a:gd name="connsiteY565" fmla="*/ 650240 h 3896360"/>
                <a:gd name="connsiteX566" fmla="*/ 1151186 w 4676704"/>
                <a:gd name="connsiteY566" fmla="*/ 614680 h 3896360"/>
                <a:gd name="connsiteX567" fmla="*/ 1207066 w 4676704"/>
                <a:gd name="connsiteY567" fmla="*/ 609600 h 3896360"/>
                <a:gd name="connsiteX568" fmla="*/ 1237546 w 4676704"/>
                <a:gd name="connsiteY568" fmla="*/ 513080 h 3896360"/>
                <a:gd name="connsiteX569" fmla="*/ 1349304 w 4676704"/>
                <a:gd name="connsiteY569" fmla="*/ 467360 h 3896360"/>
                <a:gd name="connsiteX570" fmla="*/ 1359464 w 4676704"/>
                <a:gd name="connsiteY570" fmla="*/ 441960 h 3896360"/>
                <a:gd name="connsiteX571" fmla="*/ 1318824 w 4676704"/>
                <a:gd name="connsiteY571" fmla="*/ 416560 h 3896360"/>
                <a:gd name="connsiteX572" fmla="*/ 1308664 w 4676704"/>
                <a:gd name="connsiteY572" fmla="*/ 375920 h 3896360"/>
                <a:gd name="connsiteX573" fmla="*/ 1364544 w 4676704"/>
                <a:gd name="connsiteY573" fmla="*/ 269240 h 3896360"/>
                <a:gd name="connsiteX574" fmla="*/ 1435664 w 4676704"/>
                <a:gd name="connsiteY574" fmla="*/ 259080 h 3896360"/>
                <a:gd name="connsiteX575" fmla="*/ 1643944 w 4676704"/>
                <a:gd name="connsiteY575" fmla="*/ 228600 h 3896360"/>
                <a:gd name="connsiteX576" fmla="*/ 1770944 w 4676704"/>
                <a:gd name="connsiteY576" fmla="*/ 182880 h 3896360"/>
                <a:gd name="connsiteX577" fmla="*/ 1821744 w 4676704"/>
                <a:gd name="connsiteY577" fmla="*/ 177800 h 3896360"/>
                <a:gd name="connsiteX578" fmla="*/ 1836984 w 4676704"/>
                <a:gd name="connsiteY578" fmla="*/ 218440 h 3896360"/>
                <a:gd name="connsiteX579" fmla="*/ 1765864 w 4676704"/>
                <a:gd name="connsiteY579" fmla="*/ 365760 h 3896360"/>
                <a:gd name="connsiteX580" fmla="*/ 1786184 w 4676704"/>
                <a:gd name="connsiteY580" fmla="*/ 416560 h 3896360"/>
                <a:gd name="connsiteX581" fmla="*/ 1806504 w 4676704"/>
                <a:gd name="connsiteY581" fmla="*/ 447040 h 3896360"/>
                <a:gd name="connsiteX582" fmla="*/ 1923344 w 4676704"/>
                <a:gd name="connsiteY582" fmla="*/ 441960 h 3896360"/>
                <a:gd name="connsiteX583" fmla="*/ 2207824 w 4676704"/>
                <a:gd name="connsiteY583" fmla="*/ 360680 h 3896360"/>
                <a:gd name="connsiteX584" fmla="*/ 2243384 w 4676704"/>
                <a:gd name="connsiteY584" fmla="*/ 289560 h 3896360"/>
                <a:gd name="connsiteX585" fmla="*/ 2284024 w 4676704"/>
                <a:gd name="connsiteY585" fmla="*/ 193040 h 3896360"/>
                <a:gd name="connsiteX586" fmla="*/ 2375464 w 4676704"/>
                <a:gd name="connsiteY586" fmla="*/ 172720 h 3896360"/>
                <a:gd name="connsiteX587" fmla="*/ 2370384 w 4676704"/>
                <a:gd name="connsiteY587" fmla="*/ 132080 h 3896360"/>
                <a:gd name="connsiteX588" fmla="*/ 2329744 w 4676704"/>
                <a:gd name="connsiteY588" fmla="*/ 3048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57964 w 4676704"/>
                <a:gd name="connsiteY261" fmla="*/ 98806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2884 w 4676704"/>
                <a:gd name="connsiteY260" fmla="*/ 901700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68124 w 4676704"/>
                <a:gd name="connsiteY259" fmla="*/ 85090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096064 w 4676704"/>
                <a:gd name="connsiteY263" fmla="*/ 1089660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1944 w 4676704"/>
                <a:gd name="connsiteY264" fmla="*/ 1092200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  <a:gd name="connsiteX0" fmla="*/ 1687124 w 4676704"/>
                <a:gd name="connsiteY0" fmla="*/ 3675380 h 3896360"/>
                <a:gd name="connsiteX1" fmla="*/ 1748084 w 4676704"/>
                <a:gd name="connsiteY1" fmla="*/ 3683000 h 3896360"/>
                <a:gd name="connsiteX2" fmla="*/ 1814124 w 4676704"/>
                <a:gd name="connsiteY2" fmla="*/ 3721100 h 3896360"/>
                <a:gd name="connsiteX3" fmla="*/ 1872544 w 4676704"/>
                <a:gd name="connsiteY3" fmla="*/ 3728720 h 3896360"/>
                <a:gd name="connsiteX4" fmla="*/ 1826824 w 4676704"/>
                <a:gd name="connsiteY4" fmla="*/ 3804920 h 3896360"/>
                <a:gd name="connsiteX5" fmla="*/ 1748084 w 4676704"/>
                <a:gd name="connsiteY5" fmla="*/ 3815080 h 3896360"/>
                <a:gd name="connsiteX6" fmla="*/ 1699824 w 4676704"/>
                <a:gd name="connsiteY6" fmla="*/ 3876040 h 3896360"/>
                <a:gd name="connsiteX7" fmla="*/ 1638864 w 4676704"/>
                <a:gd name="connsiteY7" fmla="*/ 3896360 h 3896360"/>
                <a:gd name="connsiteX8" fmla="*/ 1628704 w 4676704"/>
                <a:gd name="connsiteY8" fmla="*/ 3843020 h 3896360"/>
                <a:gd name="connsiteX9" fmla="*/ 1605844 w 4676704"/>
                <a:gd name="connsiteY9" fmla="*/ 3771900 h 3896360"/>
                <a:gd name="connsiteX10" fmla="*/ 1643944 w 4676704"/>
                <a:gd name="connsiteY10" fmla="*/ 3746500 h 3896360"/>
                <a:gd name="connsiteX11" fmla="*/ 1687124 w 4676704"/>
                <a:gd name="connsiteY11" fmla="*/ 3675380 h 3896360"/>
                <a:gd name="connsiteX12" fmla="*/ 2019864 w 4676704"/>
                <a:gd name="connsiteY12" fmla="*/ 3604260 h 3896360"/>
                <a:gd name="connsiteX13" fmla="*/ 2065584 w 4676704"/>
                <a:gd name="connsiteY13" fmla="*/ 3652520 h 3896360"/>
                <a:gd name="connsiteX14" fmla="*/ 2035104 w 4676704"/>
                <a:gd name="connsiteY14" fmla="*/ 3672840 h 3896360"/>
                <a:gd name="connsiteX15" fmla="*/ 2027484 w 4676704"/>
                <a:gd name="connsiteY15" fmla="*/ 3710940 h 3896360"/>
                <a:gd name="connsiteX16" fmla="*/ 2047804 w 4676704"/>
                <a:gd name="connsiteY16" fmla="*/ 3723640 h 3896360"/>
                <a:gd name="connsiteX17" fmla="*/ 2055424 w 4676704"/>
                <a:gd name="connsiteY17" fmla="*/ 3766820 h 3896360"/>
                <a:gd name="connsiteX18" fmla="*/ 2070664 w 4676704"/>
                <a:gd name="connsiteY18" fmla="*/ 3835400 h 3896360"/>
                <a:gd name="connsiteX19" fmla="*/ 2040184 w 4676704"/>
                <a:gd name="connsiteY19" fmla="*/ 3896360 h 3896360"/>
                <a:gd name="connsiteX20" fmla="*/ 1984304 w 4676704"/>
                <a:gd name="connsiteY20" fmla="*/ 3850640 h 3896360"/>
                <a:gd name="connsiteX21" fmla="*/ 1941124 w 4676704"/>
                <a:gd name="connsiteY21" fmla="*/ 3789680 h 3896360"/>
                <a:gd name="connsiteX22" fmla="*/ 1946204 w 4676704"/>
                <a:gd name="connsiteY22" fmla="*/ 3743960 h 3896360"/>
                <a:gd name="connsiteX23" fmla="*/ 1969064 w 4676704"/>
                <a:gd name="connsiteY23" fmla="*/ 3693160 h 3896360"/>
                <a:gd name="connsiteX24" fmla="*/ 1979224 w 4676704"/>
                <a:gd name="connsiteY24" fmla="*/ 3647440 h 3896360"/>
                <a:gd name="connsiteX25" fmla="*/ 2019864 w 4676704"/>
                <a:gd name="connsiteY25" fmla="*/ 3604260 h 3896360"/>
                <a:gd name="connsiteX26" fmla="*/ 2543104 w 4676704"/>
                <a:gd name="connsiteY26" fmla="*/ 3543300 h 3896360"/>
                <a:gd name="connsiteX27" fmla="*/ 2614224 w 4676704"/>
                <a:gd name="connsiteY27" fmla="*/ 3563620 h 3896360"/>
                <a:gd name="connsiteX28" fmla="*/ 2611684 w 4676704"/>
                <a:gd name="connsiteY28" fmla="*/ 3622040 h 3896360"/>
                <a:gd name="connsiteX29" fmla="*/ 2644704 w 4676704"/>
                <a:gd name="connsiteY29" fmla="*/ 3683000 h 3896360"/>
                <a:gd name="connsiteX30" fmla="*/ 2614224 w 4676704"/>
                <a:gd name="connsiteY30" fmla="*/ 3738880 h 3896360"/>
                <a:gd name="connsiteX31" fmla="*/ 2583744 w 4676704"/>
                <a:gd name="connsiteY31" fmla="*/ 3789680 h 3896360"/>
                <a:gd name="connsiteX32" fmla="*/ 2550724 w 4676704"/>
                <a:gd name="connsiteY32" fmla="*/ 3789680 h 3896360"/>
                <a:gd name="connsiteX33" fmla="*/ 2522784 w 4676704"/>
                <a:gd name="connsiteY33" fmla="*/ 3754120 h 3896360"/>
                <a:gd name="connsiteX34" fmla="*/ 2474524 w 4676704"/>
                <a:gd name="connsiteY34" fmla="*/ 3736340 h 3896360"/>
                <a:gd name="connsiteX35" fmla="*/ 2464364 w 4676704"/>
                <a:gd name="connsiteY35" fmla="*/ 3713480 h 3896360"/>
                <a:gd name="connsiteX36" fmla="*/ 2464364 w 4676704"/>
                <a:gd name="connsiteY36" fmla="*/ 3634740 h 3896360"/>
                <a:gd name="connsiteX37" fmla="*/ 2494844 w 4676704"/>
                <a:gd name="connsiteY37" fmla="*/ 3581400 h 3896360"/>
                <a:gd name="connsiteX38" fmla="*/ 2543104 w 4676704"/>
                <a:gd name="connsiteY38" fmla="*/ 3543300 h 3896360"/>
                <a:gd name="connsiteX39" fmla="*/ 1854764 w 4676704"/>
                <a:gd name="connsiteY39" fmla="*/ 3510280 h 3896360"/>
                <a:gd name="connsiteX40" fmla="*/ 1885244 w 4676704"/>
                <a:gd name="connsiteY40" fmla="*/ 3533140 h 3896360"/>
                <a:gd name="connsiteX41" fmla="*/ 1951284 w 4676704"/>
                <a:gd name="connsiteY41" fmla="*/ 3591560 h 3896360"/>
                <a:gd name="connsiteX42" fmla="*/ 1941124 w 4676704"/>
                <a:gd name="connsiteY42" fmla="*/ 3642360 h 3896360"/>
                <a:gd name="connsiteX43" fmla="*/ 1918264 w 4676704"/>
                <a:gd name="connsiteY43" fmla="*/ 3660140 h 3896360"/>
                <a:gd name="connsiteX44" fmla="*/ 1836984 w 4676704"/>
                <a:gd name="connsiteY44" fmla="*/ 3672840 h 3896360"/>
                <a:gd name="connsiteX45" fmla="*/ 1750624 w 4676704"/>
                <a:gd name="connsiteY45" fmla="*/ 3634740 h 3896360"/>
                <a:gd name="connsiteX46" fmla="*/ 1740464 w 4676704"/>
                <a:gd name="connsiteY46" fmla="*/ 3578860 h 3896360"/>
                <a:gd name="connsiteX47" fmla="*/ 1778564 w 4676704"/>
                <a:gd name="connsiteY47" fmla="*/ 3540760 h 3896360"/>
                <a:gd name="connsiteX48" fmla="*/ 1798884 w 4676704"/>
                <a:gd name="connsiteY48" fmla="*/ 3530600 h 3896360"/>
                <a:gd name="connsiteX49" fmla="*/ 1854764 w 4676704"/>
                <a:gd name="connsiteY49" fmla="*/ 3510280 h 3896360"/>
                <a:gd name="connsiteX50" fmla="*/ 2454204 w 4676704"/>
                <a:gd name="connsiteY50" fmla="*/ 3169920 h 3896360"/>
                <a:gd name="connsiteX51" fmla="*/ 2494844 w 4676704"/>
                <a:gd name="connsiteY51" fmla="*/ 3182620 h 3896360"/>
                <a:gd name="connsiteX52" fmla="*/ 2565964 w 4676704"/>
                <a:gd name="connsiteY52" fmla="*/ 3210560 h 3896360"/>
                <a:gd name="connsiteX53" fmla="*/ 2550724 w 4676704"/>
                <a:gd name="connsiteY53" fmla="*/ 3268980 h 3896360"/>
                <a:gd name="connsiteX54" fmla="*/ 2492304 w 4676704"/>
                <a:gd name="connsiteY54" fmla="*/ 3284220 h 3896360"/>
                <a:gd name="connsiteX55" fmla="*/ 2441504 w 4676704"/>
                <a:gd name="connsiteY55" fmla="*/ 3332480 h 3896360"/>
                <a:gd name="connsiteX56" fmla="*/ 2395784 w 4676704"/>
                <a:gd name="connsiteY56" fmla="*/ 3286760 h 3896360"/>
                <a:gd name="connsiteX57" fmla="*/ 2347524 w 4676704"/>
                <a:gd name="connsiteY57" fmla="*/ 3261360 h 3896360"/>
                <a:gd name="connsiteX58" fmla="*/ 2324664 w 4676704"/>
                <a:gd name="connsiteY58" fmla="*/ 3253740 h 3896360"/>
                <a:gd name="connsiteX59" fmla="*/ 2332284 w 4676704"/>
                <a:gd name="connsiteY59" fmla="*/ 3220720 h 3896360"/>
                <a:gd name="connsiteX60" fmla="*/ 2383084 w 4676704"/>
                <a:gd name="connsiteY60" fmla="*/ 3202940 h 3896360"/>
                <a:gd name="connsiteX61" fmla="*/ 2454204 w 4676704"/>
                <a:gd name="connsiteY61" fmla="*/ 3169920 h 3896360"/>
                <a:gd name="connsiteX62" fmla="*/ 2090984 w 4676704"/>
                <a:gd name="connsiteY62" fmla="*/ 3027680 h 3896360"/>
                <a:gd name="connsiteX63" fmla="*/ 2151944 w 4676704"/>
                <a:gd name="connsiteY63" fmla="*/ 3083560 h 3896360"/>
                <a:gd name="connsiteX64" fmla="*/ 2177344 w 4676704"/>
                <a:gd name="connsiteY64" fmla="*/ 3129280 h 3896360"/>
                <a:gd name="connsiteX65" fmla="*/ 2238304 w 4676704"/>
                <a:gd name="connsiteY65" fmla="*/ 3241040 h 3896360"/>
                <a:gd name="connsiteX66" fmla="*/ 2294184 w 4676704"/>
                <a:gd name="connsiteY66" fmla="*/ 3337560 h 3896360"/>
                <a:gd name="connsiteX67" fmla="*/ 2258624 w 4676704"/>
                <a:gd name="connsiteY67" fmla="*/ 3393440 h 3896360"/>
                <a:gd name="connsiteX68" fmla="*/ 2126544 w 4676704"/>
                <a:gd name="connsiteY68" fmla="*/ 3362960 h 3896360"/>
                <a:gd name="connsiteX69" fmla="*/ 1979224 w 4676704"/>
                <a:gd name="connsiteY69" fmla="*/ 3271520 h 3896360"/>
                <a:gd name="connsiteX70" fmla="*/ 1974144 w 4676704"/>
                <a:gd name="connsiteY70" fmla="*/ 3215640 h 3896360"/>
                <a:gd name="connsiteX71" fmla="*/ 1994464 w 4676704"/>
                <a:gd name="connsiteY71" fmla="*/ 3108960 h 3896360"/>
                <a:gd name="connsiteX72" fmla="*/ 2019864 w 4676704"/>
                <a:gd name="connsiteY72" fmla="*/ 3063240 h 3896360"/>
                <a:gd name="connsiteX73" fmla="*/ 2090984 w 4676704"/>
                <a:gd name="connsiteY73" fmla="*/ 3027680 h 3896360"/>
                <a:gd name="connsiteX74" fmla="*/ 2548184 w 4676704"/>
                <a:gd name="connsiteY74" fmla="*/ 3020060 h 3896360"/>
                <a:gd name="connsiteX75" fmla="*/ 2606604 w 4676704"/>
                <a:gd name="connsiteY75" fmla="*/ 3035300 h 3896360"/>
                <a:gd name="connsiteX76" fmla="*/ 2667564 w 4676704"/>
                <a:gd name="connsiteY76" fmla="*/ 3050540 h 3896360"/>
                <a:gd name="connsiteX77" fmla="*/ 2718364 w 4676704"/>
                <a:gd name="connsiteY77" fmla="*/ 3083560 h 3896360"/>
                <a:gd name="connsiteX78" fmla="*/ 2677724 w 4676704"/>
                <a:gd name="connsiteY78" fmla="*/ 3116580 h 3896360"/>
                <a:gd name="connsiteX79" fmla="*/ 2639624 w 4676704"/>
                <a:gd name="connsiteY79" fmla="*/ 3154680 h 3896360"/>
                <a:gd name="connsiteX80" fmla="*/ 2573584 w 4676704"/>
                <a:gd name="connsiteY80" fmla="*/ 3152140 h 3896360"/>
                <a:gd name="connsiteX81" fmla="*/ 2489764 w 4676704"/>
                <a:gd name="connsiteY81" fmla="*/ 3114040 h 3896360"/>
                <a:gd name="connsiteX82" fmla="*/ 2492304 w 4676704"/>
                <a:gd name="connsiteY82" fmla="*/ 3058160 h 3896360"/>
                <a:gd name="connsiteX83" fmla="*/ 2548184 w 4676704"/>
                <a:gd name="connsiteY83" fmla="*/ 3020060 h 3896360"/>
                <a:gd name="connsiteX84" fmla="*/ 2324664 w 4676704"/>
                <a:gd name="connsiteY84" fmla="*/ 2959100 h 3896360"/>
                <a:gd name="connsiteX85" fmla="*/ 2375464 w 4676704"/>
                <a:gd name="connsiteY85" fmla="*/ 2994660 h 3896360"/>
                <a:gd name="connsiteX86" fmla="*/ 2456744 w 4676704"/>
                <a:gd name="connsiteY86" fmla="*/ 3009900 h 3896360"/>
                <a:gd name="connsiteX87" fmla="*/ 2411024 w 4676704"/>
                <a:gd name="connsiteY87" fmla="*/ 3063240 h 3896360"/>
                <a:gd name="connsiteX88" fmla="*/ 2355144 w 4676704"/>
                <a:gd name="connsiteY88" fmla="*/ 3088640 h 3896360"/>
                <a:gd name="connsiteX89" fmla="*/ 2294184 w 4676704"/>
                <a:gd name="connsiteY89" fmla="*/ 3154680 h 3896360"/>
                <a:gd name="connsiteX90" fmla="*/ 2258624 w 4676704"/>
                <a:gd name="connsiteY90" fmla="*/ 3157220 h 3896360"/>
                <a:gd name="connsiteX91" fmla="*/ 2261164 w 4676704"/>
                <a:gd name="connsiteY91" fmla="*/ 3042920 h 3896360"/>
                <a:gd name="connsiteX92" fmla="*/ 2281484 w 4676704"/>
                <a:gd name="connsiteY92" fmla="*/ 2981960 h 3896360"/>
                <a:gd name="connsiteX93" fmla="*/ 2324664 w 4676704"/>
                <a:gd name="connsiteY93" fmla="*/ 2959100 h 3896360"/>
                <a:gd name="connsiteX94" fmla="*/ 3203504 w 4676704"/>
                <a:gd name="connsiteY94" fmla="*/ 2788920 h 3896360"/>
                <a:gd name="connsiteX95" fmla="*/ 3274624 w 4676704"/>
                <a:gd name="connsiteY95" fmla="*/ 2804160 h 3896360"/>
                <a:gd name="connsiteX96" fmla="*/ 3360984 w 4676704"/>
                <a:gd name="connsiteY96" fmla="*/ 2870200 h 3896360"/>
                <a:gd name="connsiteX97" fmla="*/ 3406704 w 4676704"/>
                <a:gd name="connsiteY97" fmla="*/ 2936240 h 3896360"/>
                <a:gd name="connsiteX98" fmla="*/ 3340664 w 4676704"/>
                <a:gd name="connsiteY98" fmla="*/ 2997200 h 3896360"/>
                <a:gd name="connsiteX99" fmla="*/ 3203504 w 4676704"/>
                <a:gd name="connsiteY99" fmla="*/ 2971800 h 3896360"/>
                <a:gd name="connsiteX100" fmla="*/ 3112064 w 4676704"/>
                <a:gd name="connsiteY100" fmla="*/ 3032760 h 3896360"/>
                <a:gd name="connsiteX101" fmla="*/ 3066344 w 4676704"/>
                <a:gd name="connsiteY101" fmla="*/ 2921000 h 3896360"/>
                <a:gd name="connsiteX102" fmla="*/ 3046024 w 4676704"/>
                <a:gd name="connsiteY102" fmla="*/ 2905760 h 3896360"/>
                <a:gd name="connsiteX103" fmla="*/ 3020624 w 4676704"/>
                <a:gd name="connsiteY103" fmla="*/ 2870200 h 3896360"/>
                <a:gd name="connsiteX104" fmla="*/ 3030784 w 4676704"/>
                <a:gd name="connsiteY104" fmla="*/ 2804160 h 3896360"/>
                <a:gd name="connsiteX105" fmla="*/ 3056184 w 4676704"/>
                <a:gd name="connsiteY105" fmla="*/ 2834640 h 3896360"/>
                <a:gd name="connsiteX106" fmla="*/ 3167944 w 4676704"/>
                <a:gd name="connsiteY106" fmla="*/ 2814320 h 3896360"/>
                <a:gd name="connsiteX107" fmla="*/ 3203504 w 4676704"/>
                <a:gd name="connsiteY107" fmla="*/ 2788920 h 3896360"/>
                <a:gd name="connsiteX108" fmla="*/ 1092766 w 4676704"/>
                <a:gd name="connsiteY108" fmla="*/ 2506980 h 3896360"/>
                <a:gd name="connsiteX109" fmla="*/ 1130866 w 4676704"/>
                <a:gd name="connsiteY109" fmla="*/ 2575560 h 3896360"/>
                <a:gd name="connsiteX110" fmla="*/ 1222306 w 4676704"/>
                <a:gd name="connsiteY110" fmla="*/ 2595880 h 3896360"/>
                <a:gd name="connsiteX111" fmla="*/ 1328984 w 4676704"/>
                <a:gd name="connsiteY111" fmla="*/ 2682240 h 3896360"/>
                <a:gd name="connsiteX112" fmla="*/ 1349304 w 4676704"/>
                <a:gd name="connsiteY112" fmla="*/ 2763520 h 3896360"/>
                <a:gd name="connsiteX113" fmla="*/ 1298504 w 4676704"/>
                <a:gd name="connsiteY113" fmla="*/ 2865120 h 3896360"/>
                <a:gd name="connsiteX114" fmla="*/ 1308664 w 4676704"/>
                <a:gd name="connsiteY114" fmla="*/ 2936240 h 3896360"/>
                <a:gd name="connsiteX115" fmla="*/ 1293424 w 4676704"/>
                <a:gd name="connsiteY115" fmla="*/ 2997200 h 3896360"/>
                <a:gd name="connsiteX116" fmla="*/ 1242626 w 4676704"/>
                <a:gd name="connsiteY116" fmla="*/ 3058160 h 3896360"/>
                <a:gd name="connsiteX117" fmla="*/ 1161346 w 4676704"/>
                <a:gd name="connsiteY117" fmla="*/ 3063240 h 3896360"/>
                <a:gd name="connsiteX118" fmla="*/ 1069906 w 4676704"/>
                <a:gd name="connsiteY118" fmla="*/ 3124200 h 3896360"/>
                <a:gd name="connsiteX119" fmla="*/ 1008946 w 4676704"/>
                <a:gd name="connsiteY119" fmla="*/ 3159760 h 3896360"/>
                <a:gd name="connsiteX120" fmla="*/ 947985 w 4676704"/>
                <a:gd name="connsiteY120" fmla="*/ 3149600 h 3896360"/>
                <a:gd name="connsiteX121" fmla="*/ 897186 w 4676704"/>
                <a:gd name="connsiteY121" fmla="*/ 3210560 h 3896360"/>
                <a:gd name="connsiteX122" fmla="*/ 836226 w 4676704"/>
                <a:gd name="connsiteY122" fmla="*/ 3200400 h 3896360"/>
                <a:gd name="connsiteX123" fmla="*/ 734626 w 4676704"/>
                <a:gd name="connsiteY123" fmla="*/ 3169920 h 3896360"/>
                <a:gd name="connsiteX124" fmla="*/ 739706 w 4676704"/>
                <a:gd name="connsiteY124" fmla="*/ 3114040 h 3896360"/>
                <a:gd name="connsiteX125" fmla="*/ 683826 w 4676704"/>
                <a:gd name="connsiteY125" fmla="*/ 3027680 h 3896360"/>
                <a:gd name="connsiteX126" fmla="*/ 653346 w 4676704"/>
                <a:gd name="connsiteY126" fmla="*/ 2976880 h 3896360"/>
                <a:gd name="connsiteX127" fmla="*/ 673666 w 4676704"/>
                <a:gd name="connsiteY127" fmla="*/ 2921000 h 3896360"/>
                <a:gd name="connsiteX128" fmla="*/ 785426 w 4676704"/>
                <a:gd name="connsiteY128" fmla="*/ 2773680 h 3896360"/>
                <a:gd name="connsiteX129" fmla="*/ 846385 w 4676704"/>
                <a:gd name="connsiteY129" fmla="*/ 2758440 h 3896360"/>
                <a:gd name="connsiteX130" fmla="*/ 856545 w 4676704"/>
                <a:gd name="connsiteY130" fmla="*/ 2722880 h 3896360"/>
                <a:gd name="connsiteX131" fmla="*/ 932746 w 4676704"/>
                <a:gd name="connsiteY131" fmla="*/ 2727960 h 3896360"/>
                <a:gd name="connsiteX132" fmla="*/ 958145 w 4676704"/>
                <a:gd name="connsiteY132" fmla="*/ 2692400 h 3896360"/>
                <a:gd name="connsiteX133" fmla="*/ 947985 w 4676704"/>
                <a:gd name="connsiteY133" fmla="*/ 2656840 h 3896360"/>
                <a:gd name="connsiteX134" fmla="*/ 1008946 w 4676704"/>
                <a:gd name="connsiteY134" fmla="*/ 2651760 h 3896360"/>
                <a:gd name="connsiteX135" fmla="*/ 1047046 w 4676704"/>
                <a:gd name="connsiteY135" fmla="*/ 2664460 h 3896360"/>
                <a:gd name="connsiteX136" fmla="*/ 1062286 w 4676704"/>
                <a:gd name="connsiteY136" fmla="*/ 2603500 h 3896360"/>
                <a:gd name="connsiteX137" fmla="*/ 1024185 w 4676704"/>
                <a:gd name="connsiteY137" fmla="*/ 2547620 h 3896360"/>
                <a:gd name="connsiteX138" fmla="*/ 1092766 w 4676704"/>
                <a:gd name="connsiteY138" fmla="*/ 2506980 h 3896360"/>
                <a:gd name="connsiteX139" fmla="*/ 518724 w 4676704"/>
                <a:gd name="connsiteY139" fmla="*/ 2357120 h 3896360"/>
                <a:gd name="connsiteX140" fmla="*/ 640644 w 4676704"/>
                <a:gd name="connsiteY140" fmla="*/ 2463800 h 3896360"/>
                <a:gd name="connsiteX141" fmla="*/ 640644 w 4676704"/>
                <a:gd name="connsiteY141" fmla="*/ 2517140 h 3896360"/>
                <a:gd name="connsiteX142" fmla="*/ 693984 w 4676704"/>
                <a:gd name="connsiteY142" fmla="*/ 2585720 h 3896360"/>
                <a:gd name="connsiteX143" fmla="*/ 633024 w 4676704"/>
                <a:gd name="connsiteY143" fmla="*/ 2593340 h 3896360"/>
                <a:gd name="connsiteX144" fmla="*/ 633024 w 4676704"/>
                <a:gd name="connsiteY144" fmla="*/ 2661920 h 3896360"/>
                <a:gd name="connsiteX145" fmla="*/ 564444 w 4676704"/>
                <a:gd name="connsiteY145" fmla="*/ 2700020 h 3896360"/>
                <a:gd name="connsiteX146" fmla="*/ 541584 w 4676704"/>
                <a:gd name="connsiteY146" fmla="*/ 2639060 h 3896360"/>
                <a:gd name="connsiteX147" fmla="*/ 511104 w 4676704"/>
                <a:gd name="connsiteY147" fmla="*/ 2585720 h 3896360"/>
                <a:gd name="connsiteX148" fmla="*/ 495864 w 4676704"/>
                <a:gd name="connsiteY148" fmla="*/ 2456180 h 3896360"/>
                <a:gd name="connsiteX149" fmla="*/ 518724 w 4676704"/>
                <a:gd name="connsiteY149" fmla="*/ 2357120 h 3896360"/>
                <a:gd name="connsiteX150" fmla="*/ 122486 w 4676704"/>
                <a:gd name="connsiteY150" fmla="*/ 2334260 h 3896360"/>
                <a:gd name="connsiteX151" fmla="*/ 122486 w 4676704"/>
                <a:gd name="connsiteY151" fmla="*/ 2395220 h 3896360"/>
                <a:gd name="connsiteX152" fmla="*/ 160586 w 4676704"/>
                <a:gd name="connsiteY152" fmla="*/ 2448560 h 3896360"/>
                <a:gd name="connsiteX153" fmla="*/ 130106 w 4676704"/>
                <a:gd name="connsiteY153" fmla="*/ 2479040 h 3896360"/>
                <a:gd name="connsiteX154" fmla="*/ 84386 w 4676704"/>
                <a:gd name="connsiteY154" fmla="*/ 2471420 h 3896360"/>
                <a:gd name="connsiteX155" fmla="*/ 15805 w 4676704"/>
                <a:gd name="connsiteY155" fmla="*/ 2479040 h 3896360"/>
                <a:gd name="connsiteX156" fmla="*/ 565 w 4676704"/>
                <a:gd name="connsiteY156" fmla="*/ 2448560 h 3896360"/>
                <a:gd name="connsiteX157" fmla="*/ 15805 w 4676704"/>
                <a:gd name="connsiteY157" fmla="*/ 2387600 h 3896360"/>
                <a:gd name="connsiteX158" fmla="*/ 122486 w 4676704"/>
                <a:gd name="connsiteY158" fmla="*/ 2334260 h 3896360"/>
                <a:gd name="connsiteX159" fmla="*/ 823524 w 4676704"/>
                <a:gd name="connsiteY159" fmla="*/ 2204720 h 3896360"/>
                <a:gd name="connsiteX160" fmla="*/ 899724 w 4676704"/>
                <a:gd name="connsiteY160" fmla="*/ 2303780 h 3896360"/>
                <a:gd name="connsiteX161" fmla="*/ 975924 w 4676704"/>
                <a:gd name="connsiteY161" fmla="*/ 2319020 h 3896360"/>
                <a:gd name="connsiteX162" fmla="*/ 953064 w 4676704"/>
                <a:gd name="connsiteY162" fmla="*/ 2395220 h 3896360"/>
                <a:gd name="connsiteX163" fmla="*/ 846384 w 4676704"/>
                <a:gd name="connsiteY163" fmla="*/ 2425700 h 3896360"/>
                <a:gd name="connsiteX164" fmla="*/ 770184 w 4676704"/>
                <a:gd name="connsiteY164" fmla="*/ 2486660 h 3896360"/>
                <a:gd name="connsiteX165" fmla="*/ 701604 w 4676704"/>
                <a:gd name="connsiteY165" fmla="*/ 2471420 h 3896360"/>
                <a:gd name="connsiteX166" fmla="*/ 770184 w 4676704"/>
                <a:gd name="connsiteY166" fmla="*/ 2410460 h 3896360"/>
                <a:gd name="connsiteX167" fmla="*/ 732084 w 4676704"/>
                <a:gd name="connsiteY167" fmla="*/ 2319020 h 3896360"/>
                <a:gd name="connsiteX168" fmla="*/ 823524 w 4676704"/>
                <a:gd name="connsiteY168" fmla="*/ 2204720 h 3896360"/>
                <a:gd name="connsiteX169" fmla="*/ 381564 w 4676704"/>
                <a:gd name="connsiteY169" fmla="*/ 2090420 h 3896360"/>
                <a:gd name="connsiteX170" fmla="*/ 450144 w 4676704"/>
                <a:gd name="connsiteY170" fmla="*/ 2143760 h 3896360"/>
                <a:gd name="connsiteX171" fmla="*/ 473004 w 4676704"/>
                <a:gd name="connsiteY171" fmla="*/ 2181860 h 3896360"/>
                <a:gd name="connsiteX172" fmla="*/ 427284 w 4676704"/>
                <a:gd name="connsiteY172" fmla="*/ 2280920 h 3896360"/>
                <a:gd name="connsiteX173" fmla="*/ 343464 w 4676704"/>
                <a:gd name="connsiteY173" fmla="*/ 2326640 h 3896360"/>
                <a:gd name="connsiteX174" fmla="*/ 267264 w 4676704"/>
                <a:gd name="connsiteY174" fmla="*/ 2288540 h 3896360"/>
                <a:gd name="connsiteX175" fmla="*/ 244404 w 4676704"/>
                <a:gd name="connsiteY175" fmla="*/ 2235200 h 3896360"/>
                <a:gd name="connsiteX176" fmla="*/ 267264 w 4676704"/>
                <a:gd name="connsiteY176" fmla="*/ 2204720 h 3896360"/>
                <a:gd name="connsiteX177" fmla="*/ 328224 w 4676704"/>
                <a:gd name="connsiteY177" fmla="*/ 2166620 h 3896360"/>
                <a:gd name="connsiteX178" fmla="*/ 381564 w 4676704"/>
                <a:gd name="connsiteY178" fmla="*/ 2090420 h 3896360"/>
                <a:gd name="connsiteX179" fmla="*/ 412044 w 4676704"/>
                <a:gd name="connsiteY179" fmla="*/ 1861820 h 3896360"/>
                <a:gd name="connsiteX180" fmla="*/ 488244 w 4676704"/>
                <a:gd name="connsiteY180" fmla="*/ 1899920 h 3896360"/>
                <a:gd name="connsiteX181" fmla="*/ 450144 w 4676704"/>
                <a:gd name="connsiteY181" fmla="*/ 1998980 h 3896360"/>
                <a:gd name="connsiteX182" fmla="*/ 312984 w 4676704"/>
                <a:gd name="connsiteY182" fmla="*/ 2044700 h 3896360"/>
                <a:gd name="connsiteX183" fmla="*/ 274884 w 4676704"/>
                <a:gd name="connsiteY183" fmla="*/ 2136140 h 3896360"/>
                <a:gd name="connsiteX184" fmla="*/ 221544 w 4676704"/>
                <a:gd name="connsiteY184" fmla="*/ 2128520 h 3896360"/>
                <a:gd name="connsiteX185" fmla="*/ 168204 w 4676704"/>
                <a:gd name="connsiteY185" fmla="*/ 2059940 h 3896360"/>
                <a:gd name="connsiteX186" fmla="*/ 175824 w 4676704"/>
                <a:gd name="connsiteY186" fmla="*/ 1968500 h 3896360"/>
                <a:gd name="connsiteX187" fmla="*/ 244404 w 4676704"/>
                <a:gd name="connsiteY187" fmla="*/ 1922780 h 3896360"/>
                <a:gd name="connsiteX188" fmla="*/ 320604 w 4676704"/>
                <a:gd name="connsiteY188" fmla="*/ 1930400 h 3896360"/>
                <a:gd name="connsiteX189" fmla="*/ 412044 w 4676704"/>
                <a:gd name="connsiteY189" fmla="*/ 1861820 h 3896360"/>
                <a:gd name="connsiteX190" fmla="*/ 747324 w 4676704"/>
                <a:gd name="connsiteY190" fmla="*/ 1648460 h 3896360"/>
                <a:gd name="connsiteX191" fmla="*/ 808284 w 4676704"/>
                <a:gd name="connsiteY191" fmla="*/ 1671320 h 3896360"/>
                <a:gd name="connsiteX192" fmla="*/ 838764 w 4676704"/>
                <a:gd name="connsiteY192" fmla="*/ 1762760 h 3896360"/>
                <a:gd name="connsiteX193" fmla="*/ 800665 w 4676704"/>
                <a:gd name="connsiteY193" fmla="*/ 1808480 h 3896360"/>
                <a:gd name="connsiteX194" fmla="*/ 724464 w 4676704"/>
                <a:gd name="connsiteY194" fmla="*/ 1861820 h 3896360"/>
                <a:gd name="connsiteX195" fmla="*/ 785424 w 4676704"/>
                <a:gd name="connsiteY195" fmla="*/ 1884680 h 3896360"/>
                <a:gd name="connsiteX196" fmla="*/ 846384 w 4676704"/>
                <a:gd name="connsiteY196" fmla="*/ 1869440 h 3896360"/>
                <a:gd name="connsiteX197" fmla="*/ 876864 w 4676704"/>
                <a:gd name="connsiteY197" fmla="*/ 1915160 h 3896360"/>
                <a:gd name="connsiteX198" fmla="*/ 831144 w 4676704"/>
                <a:gd name="connsiteY198" fmla="*/ 2014220 h 3896360"/>
                <a:gd name="connsiteX199" fmla="*/ 754945 w 4676704"/>
                <a:gd name="connsiteY199" fmla="*/ 2029460 h 3896360"/>
                <a:gd name="connsiteX200" fmla="*/ 671125 w 4676704"/>
                <a:gd name="connsiteY200" fmla="*/ 1983740 h 3896360"/>
                <a:gd name="connsiteX201" fmla="*/ 671125 w 4676704"/>
                <a:gd name="connsiteY201" fmla="*/ 1907540 h 3896360"/>
                <a:gd name="connsiteX202" fmla="*/ 640645 w 4676704"/>
                <a:gd name="connsiteY202" fmla="*/ 1838960 h 3896360"/>
                <a:gd name="connsiteX203" fmla="*/ 579685 w 4676704"/>
                <a:gd name="connsiteY203" fmla="*/ 1793240 h 3896360"/>
                <a:gd name="connsiteX204" fmla="*/ 617785 w 4676704"/>
                <a:gd name="connsiteY204" fmla="*/ 1747520 h 3896360"/>
                <a:gd name="connsiteX205" fmla="*/ 686365 w 4676704"/>
                <a:gd name="connsiteY205" fmla="*/ 1739900 h 3896360"/>
                <a:gd name="connsiteX206" fmla="*/ 747324 w 4676704"/>
                <a:gd name="connsiteY206" fmla="*/ 1648460 h 3896360"/>
                <a:gd name="connsiteX207" fmla="*/ 556824 w 4676704"/>
                <a:gd name="connsiteY207" fmla="*/ 1541780 h 3896360"/>
                <a:gd name="connsiteX208" fmla="*/ 663505 w 4676704"/>
                <a:gd name="connsiteY208" fmla="*/ 1549400 h 3896360"/>
                <a:gd name="connsiteX209" fmla="*/ 686365 w 4676704"/>
                <a:gd name="connsiteY209" fmla="*/ 1633220 h 3896360"/>
                <a:gd name="connsiteX210" fmla="*/ 610165 w 4676704"/>
                <a:gd name="connsiteY210" fmla="*/ 1648460 h 3896360"/>
                <a:gd name="connsiteX211" fmla="*/ 579685 w 4676704"/>
                <a:gd name="connsiteY211" fmla="*/ 1709420 h 3896360"/>
                <a:gd name="connsiteX212" fmla="*/ 518725 w 4676704"/>
                <a:gd name="connsiteY212" fmla="*/ 1663700 h 3896360"/>
                <a:gd name="connsiteX213" fmla="*/ 442525 w 4676704"/>
                <a:gd name="connsiteY213" fmla="*/ 1739900 h 3896360"/>
                <a:gd name="connsiteX214" fmla="*/ 320605 w 4676704"/>
                <a:gd name="connsiteY214" fmla="*/ 1747520 h 3896360"/>
                <a:gd name="connsiteX215" fmla="*/ 305365 w 4676704"/>
                <a:gd name="connsiteY215" fmla="*/ 1686560 h 3896360"/>
                <a:gd name="connsiteX216" fmla="*/ 412045 w 4676704"/>
                <a:gd name="connsiteY216" fmla="*/ 1625600 h 3896360"/>
                <a:gd name="connsiteX217" fmla="*/ 556824 w 4676704"/>
                <a:gd name="connsiteY217" fmla="*/ 1541780 h 3896360"/>
                <a:gd name="connsiteX218" fmla="*/ 808285 w 4676704"/>
                <a:gd name="connsiteY218" fmla="*/ 1351280 h 3896360"/>
                <a:gd name="connsiteX219" fmla="*/ 884485 w 4676704"/>
                <a:gd name="connsiteY219" fmla="*/ 1366520 h 3896360"/>
                <a:gd name="connsiteX220" fmla="*/ 914965 w 4676704"/>
                <a:gd name="connsiteY220" fmla="*/ 1435100 h 3896360"/>
                <a:gd name="connsiteX221" fmla="*/ 846385 w 4676704"/>
                <a:gd name="connsiteY221" fmla="*/ 1442720 h 3896360"/>
                <a:gd name="connsiteX222" fmla="*/ 747325 w 4676704"/>
                <a:gd name="connsiteY222" fmla="*/ 1488440 h 3896360"/>
                <a:gd name="connsiteX223" fmla="*/ 716845 w 4676704"/>
                <a:gd name="connsiteY223" fmla="*/ 1457960 h 3896360"/>
                <a:gd name="connsiteX224" fmla="*/ 808285 w 4676704"/>
                <a:gd name="connsiteY224" fmla="*/ 1351280 h 3896360"/>
                <a:gd name="connsiteX225" fmla="*/ 876865 w 4676704"/>
                <a:gd name="connsiteY225" fmla="*/ 1153160 h 3896360"/>
                <a:gd name="connsiteX226" fmla="*/ 884485 w 4676704"/>
                <a:gd name="connsiteY226" fmla="*/ 1267460 h 3896360"/>
                <a:gd name="connsiteX227" fmla="*/ 770185 w 4676704"/>
                <a:gd name="connsiteY227" fmla="*/ 1297940 h 3896360"/>
                <a:gd name="connsiteX228" fmla="*/ 739705 w 4676704"/>
                <a:gd name="connsiteY228" fmla="*/ 1244600 h 3896360"/>
                <a:gd name="connsiteX229" fmla="*/ 785425 w 4676704"/>
                <a:gd name="connsiteY229" fmla="*/ 1206500 h 3896360"/>
                <a:gd name="connsiteX230" fmla="*/ 876865 w 4676704"/>
                <a:gd name="connsiteY230" fmla="*/ 1153160 h 3896360"/>
                <a:gd name="connsiteX231" fmla="*/ 869245 w 4676704"/>
                <a:gd name="connsiteY231" fmla="*/ 855980 h 3896360"/>
                <a:gd name="connsiteX232" fmla="*/ 831145 w 4676704"/>
                <a:gd name="connsiteY232" fmla="*/ 932180 h 3896360"/>
                <a:gd name="connsiteX233" fmla="*/ 770185 w 4676704"/>
                <a:gd name="connsiteY233" fmla="*/ 1008380 h 3896360"/>
                <a:gd name="connsiteX234" fmla="*/ 754945 w 4676704"/>
                <a:gd name="connsiteY234" fmla="*/ 1107440 h 3896360"/>
                <a:gd name="connsiteX235" fmla="*/ 640645 w 4676704"/>
                <a:gd name="connsiteY235" fmla="*/ 1160780 h 3896360"/>
                <a:gd name="connsiteX236" fmla="*/ 541585 w 4676704"/>
                <a:gd name="connsiteY236" fmla="*/ 1137920 h 3896360"/>
                <a:gd name="connsiteX237" fmla="*/ 594925 w 4676704"/>
                <a:gd name="connsiteY237" fmla="*/ 1031240 h 3896360"/>
                <a:gd name="connsiteX238" fmla="*/ 671125 w 4676704"/>
                <a:gd name="connsiteY238" fmla="*/ 939800 h 3896360"/>
                <a:gd name="connsiteX239" fmla="*/ 762565 w 4676704"/>
                <a:gd name="connsiteY239" fmla="*/ 894080 h 3896360"/>
                <a:gd name="connsiteX240" fmla="*/ 869245 w 4676704"/>
                <a:gd name="connsiteY240" fmla="*/ 855980 h 3896360"/>
                <a:gd name="connsiteX241" fmla="*/ 2619304 w 4676704"/>
                <a:gd name="connsiteY241" fmla="*/ 607060 h 3896360"/>
                <a:gd name="connsiteX242" fmla="*/ 2550724 w 4676704"/>
                <a:gd name="connsiteY242" fmla="*/ 624840 h 3896360"/>
                <a:gd name="connsiteX243" fmla="*/ 2517704 w 4676704"/>
                <a:gd name="connsiteY243" fmla="*/ 660400 h 3896360"/>
                <a:gd name="connsiteX244" fmla="*/ 2482144 w 4676704"/>
                <a:gd name="connsiteY244" fmla="*/ 690880 h 3896360"/>
                <a:gd name="connsiteX245" fmla="*/ 2449124 w 4676704"/>
                <a:gd name="connsiteY245" fmla="*/ 716280 h 3896360"/>
                <a:gd name="connsiteX246" fmla="*/ 2395784 w 4676704"/>
                <a:gd name="connsiteY246" fmla="*/ 708660 h 3896360"/>
                <a:gd name="connsiteX247" fmla="*/ 2398324 w 4676704"/>
                <a:gd name="connsiteY247" fmla="*/ 673100 h 3896360"/>
                <a:gd name="connsiteX248" fmla="*/ 2398324 w 4676704"/>
                <a:gd name="connsiteY248" fmla="*/ 637540 h 3896360"/>
                <a:gd name="connsiteX249" fmla="*/ 2372924 w 4676704"/>
                <a:gd name="connsiteY249" fmla="*/ 614680 h 3896360"/>
                <a:gd name="connsiteX250" fmla="*/ 2339904 w 4676704"/>
                <a:gd name="connsiteY250" fmla="*/ 609600 h 3896360"/>
                <a:gd name="connsiteX251" fmla="*/ 2289104 w 4676704"/>
                <a:gd name="connsiteY251" fmla="*/ 614680 h 3896360"/>
                <a:gd name="connsiteX252" fmla="*/ 2243384 w 4676704"/>
                <a:gd name="connsiteY252" fmla="*/ 637540 h 3896360"/>
                <a:gd name="connsiteX253" fmla="*/ 2215444 w 4676704"/>
                <a:gd name="connsiteY253" fmla="*/ 673100 h 3896360"/>
                <a:gd name="connsiteX254" fmla="*/ 2215444 w 4676704"/>
                <a:gd name="connsiteY254" fmla="*/ 718820 h 3896360"/>
                <a:gd name="connsiteX255" fmla="*/ 2187504 w 4676704"/>
                <a:gd name="connsiteY255" fmla="*/ 726440 h 3896360"/>
                <a:gd name="connsiteX256" fmla="*/ 2139244 w 4676704"/>
                <a:gd name="connsiteY256" fmla="*/ 726440 h 3896360"/>
                <a:gd name="connsiteX257" fmla="*/ 2116384 w 4676704"/>
                <a:gd name="connsiteY257" fmla="*/ 774700 h 3896360"/>
                <a:gd name="connsiteX258" fmla="*/ 2088444 w 4676704"/>
                <a:gd name="connsiteY258" fmla="*/ 812800 h 3896360"/>
                <a:gd name="connsiteX259" fmla="*/ 2083364 w 4676704"/>
                <a:gd name="connsiteY259" fmla="*/ 854710 h 3896360"/>
                <a:gd name="connsiteX260" fmla="*/ 2056694 w 4676704"/>
                <a:gd name="connsiteY260" fmla="*/ 903605 h 3896360"/>
                <a:gd name="connsiteX261" fmla="*/ 2063679 w 4676704"/>
                <a:gd name="connsiteY261" fmla="*/ 980440 h 3896360"/>
                <a:gd name="connsiteX262" fmla="*/ 2088444 w 4676704"/>
                <a:gd name="connsiteY262" fmla="*/ 1049655 h 3896360"/>
                <a:gd name="connsiteX263" fmla="*/ 2111304 w 4676704"/>
                <a:gd name="connsiteY263" fmla="*/ 1076325 h 3896360"/>
                <a:gd name="connsiteX264" fmla="*/ 2153849 w 4676704"/>
                <a:gd name="connsiteY264" fmla="*/ 1082675 h 3896360"/>
                <a:gd name="connsiteX265" fmla="*/ 2217984 w 4676704"/>
                <a:gd name="connsiteY265" fmla="*/ 1066800 h 3896360"/>
                <a:gd name="connsiteX266" fmla="*/ 2271324 w 4676704"/>
                <a:gd name="connsiteY266" fmla="*/ 1061720 h 3896360"/>
                <a:gd name="connsiteX267" fmla="*/ 2284024 w 4676704"/>
                <a:gd name="connsiteY267" fmla="*/ 1097280 h 3896360"/>
                <a:gd name="connsiteX268" fmla="*/ 2273864 w 4676704"/>
                <a:gd name="connsiteY268" fmla="*/ 1135380 h 3896360"/>
                <a:gd name="connsiteX269" fmla="*/ 2281484 w 4676704"/>
                <a:gd name="connsiteY269" fmla="*/ 1173480 h 3896360"/>
                <a:gd name="connsiteX270" fmla="*/ 2306884 w 4676704"/>
                <a:gd name="connsiteY270" fmla="*/ 1186180 h 3896360"/>
                <a:gd name="connsiteX271" fmla="*/ 2360224 w 4676704"/>
                <a:gd name="connsiteY271" fmla="*/ 1201420 h 3896360"/>
                <a:gd name="connsiteX272" fmla="*/ 2418644 w 4676704"/>
                <a:gd name="connsiteY272" fmla="*/ 1188720 h 3896360"/>
                <a:gd name="connsiteX273" fmla="*/ 2487224 w 4676704"/>
                <a:gd name="connsiteY273" fmla="*/ 1209040 h 3896360"/>
                <a:gd name="connsiteX274" fmla="*/ 2527864 w 4676704"/>
                <a:gd name="connsiteY274" fmla="*/ 1170940 h 3896360"/>
                <a:gd name="connsiteX275" fmla="*/ 2558344 w 4676704"/>
                <a:gd name="connsiteY275" fmla="*/ 1145540 h 3896360"/>
                <a:gd name="connsiteX276" fmla="*/ 2637084 w 4676704"/>
                <a:gd name="connsiteY276" fmla="*/ 1115060 h 3896360"/>
                <a:gd name="connsiteX277" fmla="*/ 2662484 w 4676704"/>
                <a:gd name="connsiteY277" fmla="*/ 1165860 h 3896360"/>
                <a:gd name="connsiteX278" fmla="*/ 2751384 w 4676704"/>
                <a:gd name="connsiteY278" fmla="*/ 1160780 h 3896360"/>
                <a:gd name="connsiteX279" fmla="*/ 2802184 w 4676704"/>
                <a:gd name="connsiteY279" fmla="*/ 1112520 h 3896360"/>
                <a:gd name="connsiteX280" fmla="*/ 2845364 w 4676704"/>
                <a:gd name="connsiteY280" fmla="*/ 1074420 h 3896360"/>
                <a:gd name="connsiteX281" fmla="*/ 2878384 w 4676704"/>
                <a:gd name="connsiteY281" fmla="*/ 988060 h 3896360"/>
                <a:gd name="connsiteX282" fmla="*/ 2880924 w 4676704"/>
                <a:gd name="connsiteY282" fmla="*/ 939800 h 3896360"/>
                <a:gd name="connsiteX283" fmla="*/ 2916484 w 4676704"/>
                <a:gd name="connsiteY283" fmla="*/ 881380 h 3896360"/>
                <a:gd name="connsiteX284" fmla="*/ 2898704 w 4676704"/>
                <a:gd name="connsiteY284" fmla="*/ 825500 h 3896360"/>
                <a:gd name="connsiteX285" fmla="*/ 2850444 w 4676704"/>
                <a:gd name="connsiteY285" fmla="*/ 787400 h 3896360"/>
                <a:gd name="connsiteX286" fmla="*/ 2784404 w 4676704"/>
                <a:gd name="connsiteY286" fmla="*/ 777240 h 3896360"/>
                <a:gd name="connsiteX287" fmla="*/ 2766624 w 4676704"/>
                <a:gd name="connsiteY287" fmla="*/ 741680 h 3896360"/>
                <a:gd name="connsiteX288" fmla="*/ 2741224 w 4676704"/>
                <a:gd name="connsiteY288" fmla="*/ 688340 h 3896360"/>
                <a:gd name="connsiteX289" fmla="*/ 2690424 w 4676704"/>
                <a:gd name="connsiteY289" fmla="*/ 642620 h 3896360"/>
                <a:gd name="connsiteX290" fmla="*/ 2619304 w 4676704"/>
                <a:gd name="connsiteY290" fmla="*/ 607060 h 3896360"/>
                <a:gd name="connsiteX291" fmla="*/ 2492304 w 4676704"/>
                <a:gd name="connsiteY291" fmla="*/ 0 h 3896360"/>
                <a:gd name="connsiteX292" fmla="*/ 2532944 w 4676704"/>
                <a:gd name="connsiteY292" fmla="*/ 5080 h 3896360"/>
                <a:gd name="connsiteX293" fmla="*/ 2654864 w 4676704"/>
                <a:gd name="connsiteY293" fmla="*/ 66040 h 3896360"/>
                <a:gd name="connsiteX294" fmla="*/ 2685344 w 4676704"/>
                <a:gd name="connsiteY294" fmla="*/ 193040 h 3896360"/>
                <a:gd name="connsiteX295" fmla="*/ 2715824 w 4676704"/>
                <a:gd name="connsiteY295" fmla="*/ 223520 h 3896360"/>
                <a:gd name="connsiteX296" fmla="*/ 2832664 w 4676704"/>
                <a:gd name="connsiteY296" fmla="*/ 259080 h 3896360"/>
                <a:gd name="connsiteX297" fmla="*/ 2868224 w 4676704"/>
                <a:gd name="connsiteY297" fmla="*/ 238760 h 3896360"/>
                <a:gd name="connsiteX298" fmla="*/ 2888544 w 4676704"/>
                <a:gd name="connsiteY298" fmla="*/ 142240 h 3896360"/>
                <a:gd name="connsiteX299" fmla="*/ 2913944 w 4676704"/>
                <a:gd name="connsiteY299" fmla="*/ 106680 h 3896360"/>
                <a:gd name="connsiteX300" fmla="*/ 2969824 w 4676704"/>
                <a:gd name="connsiteY300" fmla="*/ 101600 h 3896360"/>
                <a:gd name="connsiteX301" fmla="*/ 3010464 w 4676704"/>
                <a:gd name="connsiteY301" fmla="*/ 142240 h 3896360"/>
                <a:gd name="connsiteX302" fmla="*/ 2959664 w 4676704"/>
                <a:gd name="connsiteY302" fmla="*/ 223520 h 3896360"/>
                <a:gd name="connsiteX303" fmla="*/ 2974904 w 4676704"/>
                <a:gd name="connsiteY303" fmla="*/ 254000 h 3896360"/>
                <a:gd name="connsiteX304" fmla="*/ 3005384 w 4676704"/>
                <a:gd name="connsiteY304" fmla="*/ 299720 h 3896360"/>
                <a:gd name="connsiteX305" fmla="*/ 3025704 w 4676704"/>
                <a:gd name="connsiteY305" fmla="*/ 335280 h 3896360"/>
                <a:gd name="connsiteX306" fmla="*/ 3005384 w 4676704"/>
                <a:gd name="connsiteY306" fmla="*/ 426720 h 3896360"/>
                <a:gd name="connsiteX307" fmla="*/ 3046024 w 4676704"/>
                <a:gd name="connsiteY307" fmla="*/ 477520 h 3896360"/>
                <a:gd name="connsiteX308" fmla="*/ 3157784 w 4676704"/>
                <a:gd name="connsiteY308" fmla="*/ 497840 h 3896360"/>
                <a:gd name="connsiteX309" fmla="*/ 3223824 w 4676704"/>
                <a:gd name="connsiteY309" fmla="*/ 497840 h 3896360"/>
                <a:gd name="connsiteX310" fmla="*/ 3325424 w 4676704"/>
                <a:gd name="connsiteY310" fmla="*/ 452120 h 3896360"/>
                <a:gd name="connsiteX311" fmla="*/ 3477824 w 4676704"/>
                <a:gd name="connsiteY311" fmla="*/ 472440 h 3896360"/>
                <a:gd name="connsiteX312" fmla="*/ 3823264 w 4676704"/>
                <a:gd name="connsiteY312" fmla="*/ 502920 h 3896360"/>
                <a:gd name="connsiteX313" fmla="*/ 3874064 w 4676704"/>
                <a:gd name="connsiteY313" fmla="*/ 487680 h 3896360"/>
                <a:gd name="connsiteX314" fmla="*/ 3909624 w 4676704"/>
                <a:gd name="connsiteY314" fmla="*/ 391160 h 3896360"/>
                <a:gd name="connsiteX315" fmla="*/ 3955344 w 4676704"/>
                <a:gd name="connsiteY315" fmla="*/ 370840 h 3896360"/>
                <a:gd name="connsiteX316" fmla="*/ 4006144 w 4676704"/>
                <a:gd name="connsiteY316" fmla="*/ 386080 h 3896360"/>
                <a:gd name="connsiteX317" fmla="*/ 4133144 w 4676704"/>
                <a:gd name="connsiteY317" fmla="*/ 441960 h 3896360"/>
                <a:gd name="connsiteX318" fmla="*/ 4214424 w 4676704"/>
                <a:gd name="connsiteY318" fmla="*/ 508000 h 3896360"/>
                <a:gd name="connsiteX319" fmla="*/ 4219504 w 4676704"/>
                <a:gd name="connsiteY319" fmla="*/ 558800 h 3896360"/>
                <a:gd name="connsiteX320" fmla="*/ 4224584 w 4676704"/>
                <a:gd name="connsiteY320" fmla="*/ 614680 h 3896360"/>
                <a:gd name="connsiteX321" fmla="*/ 4265224 w 4676704"/>
                <a:gd name="connsiteY321" fmla="*/ 645160 h 3896360"/>
                <a:gd name="connsiteX322" fmla="*/ 4300784 w 4676704"/>
                <a:gd name="connsiteY322" fmla="*/ 685800 h 3896360"/>
                <a:gd name="connsiteX323" fmla="*/ 4305864 w 4676704"/>
                <a:gd name="connsiteY323" fmla="*/ 889000 h 3896360"/>
                <a:gd name="connsiteX324" fmla="*/ 4346504 w 4676704"/>
                <a:gd name="connsiteY324" fmla="*/ 939800 h 3896360"/>
                <a:gd name="connsiteX325" fmla="*/ 4493824 w 4676704"/>
                <a:gd name="connsiteY325" fmla="*/ 1036320 h 3896360"/>
                <a:gd name="connsiteX326" fmla="*/ 4478584 w 4676704"/>
                <a:gd name="connsiteY326" fmla="*/ 1092200 h 3896360"/>
                <a:gd name="connsiteX327" fmla="*/ 4488744 w 4676704"/>
                <a:gd name="connsiteY327" fmla="*/ 1143000 h 3896360"/>
                <a:gd name="connsiteX328" fmla="*/ 4539544 w 4676704"/>
                <a:gd name="connsiteY328" fmla="*/ 1193800 h 3896360"/>
                <a:gd name="connsiteX329" fmla="*/ 4630984 w 4676704"/>
                <a:gd name="connsiteY329" fmla="*/ 1259840 h 3896360"/>
                <a:gd name="connsiteX330" fmla="*/ 4676704 w 4676704"/>
                <a:gd name="connsiteY330" fmla="*/ 1351280 h 3896360"/>
                <a:gd name="connsiteX331" fmla="*/ 4641144 w 4676704"/>
                <a:gd name="connsiteY331" fmla="*/ 1468120 h 3896360"/>
                <a:gd name="connsiteX332" fmla="*/ 4600504 w 4676704"/>
                <a:gd name="connsiteY332" fmla="*/ 1447800 h 3896360"/>
                <a:gd name="connsiteX333" fmla="*/ 4524304 w 4676704"/>
                <a:gd name="connsiteY333" fmla="*/ 1478280 h 3896360"/>
                <a:gd name="connsiteX334" fmla="*/ 4488744 w 4676704"/>
                <a:gd name="connsiteY334" fmla="*/ 1539240 h 3896360"/>
                <a:gd name="connsiteX335" fmla="*/ 4443024 w 4676704"/>
                <a:gd name="connsiteY335" fmla="*/ 1544320 h 3896360"/>
                <a:gd name="connsiteX336" fmla="*/ 4387144 w 4676704"/>
                <a:gd name="connsiteY336" fmla="*/ 1544320 h 3896360"/>
                <a:gd name="connsiteX337" fmla="*/ 4392224 w 4676704"/>
                <a:gd name="connsiteY337" fmla="*/ 1620520 h 3896360"/>
                <a:gd name="connsiteX338" fmla="*/ 4305864 w 4676704"/>
                <a:gd name="connsiteY338" fmla="*/ 1615440 h 3896360"/>
                <a:gd name="connsiteX339" fmla="*/ 4229664 w 4676704"/>
                <a:gd name="connsiteY339" fmla="*/ 1564640 h 3896360"/>
                <a:gd name="connsiteX340" fmla="*/ 4183944 w 4676704"/>
                <a:gd name="connsiteY340" fmla="*/ 1559560 h 3896360"/>
                <a:gd name="connsiteX341" fmla="*/ 4163624 w 4676704"/>
                <a:gd name="connsiteY341" fmla="*/ 1610360 h 3896360"/>
                <a:gd name="connsiteX342" fmla="*/ 4183944 w 4676704"/>
                <a:gd name="connsiteY342" fmla="*/ 1666240 h 3896360"/>
                <a:gd name="connsiteX343" fmla="*/ 4336344 w 4676704"/>
                <a:gd name="connsiteY343" fmla="*/ 1762760 h 3896360"/>
                <a:gd name="connsiteX344" fmla="*/ 4371904 w 4676704"/>
                <a:gd name="connsiteY344" fmla="*/ 1757680 h 3896360"/>
                <a:gd name="connsiteX345" fmla="*/ 4432864 w 4676704"/>
                <a:gd name="connsiteY345" fmla="*/ 1717040 h 3896360"/>
                <a:gd name="connsiteX346" fmla="*/ 4580184 w 4676704"/>
                <a:gd name="connsiteY346" fmla="*/ 1706880 h 3896360"/>
                <a:gd name="connsiteX347" fmla="*/ 4646224 w 4676704"/>
                <a:gd name="connsiteY347" fmla="*/ 1788160 h 3896360"/>
                <a:gd name="connsiteX348" fmla="*/ 4636064 w 4676704"/>
                <a:gd name="connsiteY348" fmla="*/ 1844040 h 3896360"/>
                <a:gd name="connsiteX349" fmla="*/ 4554784 w 4676704"/>
                <a:gd name="connsiteY349" fmla="*/ 2072640 h 3896360"/>
                <a:gd name="connsiteX350" fmla="*/ 4503984 w 4676704"/>
                <a:gd name="connsiteY350" fmla="*/ 2092960 h 3896360"/>
                <a:gd name="connsiteX351" fmla="*/ 4376984 w 4676704"/>
                <a:gd name="connsiteY351" fmla="*/ 2113280 h 3896360"/>
                <a:gd name="connsiteX352" fmla="*/ 4336344 w 4676704"/>
                <a:gd name="connsiteY352" fmla="*/ 2143760 h 3896360"/>
                <a:gd name="connsiteX353" fmla="*/ 4321104 w 4676704"/>
                <a:gd name="connsiteY353" fmla="*/ 2235200 h 3896360"/>
                <a:gd name="connsiteX354" fmla="*/ 4321104 w 4676704"/>
                <a:gd name="connsiteY354" fmla="*/ 2296160 h 3896360"/>
                <a:gd name="connsiteX355" fmla="*/ 4346504 w 4676704"/>
                <a:gd name="connsiteY355" fmla="*/ 2321560 h 3896360"/>
                <a:gd name="connsiteX356" fmla="*/ 4366824 w 4676704"/>
                <a:gd name="connsiteY356" fmla="*/ 2362200 h 3896360"/>
                <a:gd name="connsiteX357" fmla="*/ 4326184 w 4676704"/>
                <a:gd name="connsiteY357" fmla="*/ 2407920 h 3896360"/>
                <a:gd name="connsiteX358" fmla="*/ 4107744 w 4676704"/>
                <a:gd name="connsiteY358" fmla="*/ 2311400 h 3896360"/>
                <a:gd name="connsiteX359" fmla="*/ 4087424 w 4676704"/>
                <a:gd name="connsiteY359" fmla="*/ 2133600 h 3896360"/>
                <a:gd name="connsiteX360" fmla="*/ 4102664 w 4676704"/>
                <a:gd name="connsiteY360" fmla="*/ 2072640 h 3896360"/>
                <a:gd name="connsiteX361" fmla="*/ 4183944 w 4676704"/>
                <a:gd name="connsiteY361" fmla="*/ 2052320 h 3896360"/>
                <a:gd name="connsiteX362" fmla="*/ 4183944 w 4676704"/>
                <a:gd name="connsiteY362" fmla="*/ 2001520 h 3896360"/>
                <a:gd name="connsiteX363" fmla="*/ 4092504 w 4676704"/>
                <a:gd name="connsiteY363" fmla="*/ 1894840 h 3896360"/>
                <a:gd name="connsiteX364" fmla="*/ 4021384 w 4676704"/>
                <a:gd name="connsiteY364" fmla="*/ 1889760 h 3896360"/>
                <a:gd name="connsiteX365" fmla="*/ 4062024 w 4676704"/>
                <a:gd name="connsiteY365" fmla="*/ 1818640 h 3896360"/>
                <a:gd name="connsiteX366" fmla="*/ 3995984 w 4676704"/>
                <a:gd name="connsiteY366" fmla="*/ 1711960 h 3896360"/>
                <a:gd name="connsiteX367" fmla="*/ 3965504 w 4676704"/>
                <a:gd name="connsiteY367" fmla="*/ 1722120 h 3896360"/>
                <a:gd name="connsiteX368" fmla="*/ 3955344 w 4676704"/>
                <a:gd name="connsiteY368" fmla="*/ 1762760 h 3896360"/>
                <a:gd name="connsiteX369" fmla="*/ 3935024 w 4676704"/>
                <a:gd name="connsiteY369" fmla="*/ 1783080 h 3896360"/>
                <a:gd name="connsiteX370" fmla="*/ 3813104 w 4676704"/>
                <a:gd name="connsiteY370" fmla="*/ 1778000 h 3896360"/>
                <a:gd name="connsiteX371" fmla="*/ 3808024 w 4676704"/>
                <a:gd name="connsiteY371" fmla="*/ 1798320 h 3896360"/>
                <a:gd name="connsiteX372" fmla="*/ 3818184 w 4676704"/>
                <a:gd name="connsiteY372" fmla="*/ 1854200 h 3896360"/>
                <a:gd name="connsiteX373" fmla="*/ 3802944 w 4676704"/>
                <a:gd name="connsiteY373" fmla="*/ 1905000 h 3896360"/>
                <a:gd name="connsiteX374" fmla="*/ 3747064 w 4676704"/>
                <a:gd name="connsiteY374" fmla="*/ 2006600 h 3896360"/>
                <a:gd name="connsiteX375" fmla="*/ 3736904 w 4676704"/>
                <a:gd name="connsiteY375" fmla="*/ 2067560 h 3896360"/>
                <a:gd name="connsiteX376" fmla="*/ 3762304 w 4676704"/>
                <a:gd name="connsiteY376" fmla="*/ 2123440 h 3896360"/>
                <a:gd name="connsiteX377" fmla="*/ 4021384 w 4676704"/>
                <a:gd name="connsiteY377" fmla="*/ 2336800 h 3896360"/>
                <a:gd name="connsiteX378" fmla="*/ 4036624 w 4676704"/>
                <a:gd name="connsiteY378" fmla="*/ 2387600 h 3896360"/>
                <a:gd name="connsiteX379" fmla="*/ 4026464 w 4676704"/>
                <a:gd name="connsiteY379" fmla="*/ 2484120 h 3896360"/>
                <a:gd name="connsiteX380" fmla="*/ 3990904 w 4676704"/>
                <a:gd name="connsiteY380" fmla="*/ 2524760 h 3896360"/>
                <a:gd name="connsiteX381" fmla="*/ 3924864 w 4676704"/>
                <a:gd name="connsiteY381" fmla="*/ 2514600 h 3896360"/>
                <a:gd name="connsiteX382" fmla="*/ 3787704 w 4676704"/>
                <a:gd name="connsiteY382" fmla="*/ 2540000 h 3896360"/>
                <a:gd name="connsiteX383" fmla="*/ 3777544 w 4676704"/>
                <a:gd name="connsiteY383" fmla="*/ 2580640 h 3896360"/>
                <a:gd name="connsiteX384" fmla="*/ 3802944 w 4676704"/>
                <a:gd name="connsiteY384" fmla="*/ 2626360 h 3896360"/>
                <a:gd name="connsiteX385" fmla="*/ 3787704 w 4676704"/>
                <a:gd name="connsiteY385" fmla="*/ 2661920 h 3896360"/>
                <a:gd name="connsiteX386" fmla="*/ 3716584 w 4676704"/>
                <a:gd name="connsiteY386" fmla="*/ 2778760 h 3896360"/>
                <a:gd name="connsiteX387" fmla="*/ 3706424 w 4676704"/>
                <a:gd name="connsiteY387" fmla="*/ 2829560 h 3896360"/>
                <a:gd name="connsiteX388" fmla="*/ 3675944 w 4676704"/>
                <a:gd name="connsiteY388" fmla="*/ 2839720 h 3896360"/>
                <a:gd name="connsiteX389" fmla="*/ 3620064 w 4676704"/>
                <a:gd name="connsiteY389" fmla="*/ 2819400 h 3896360"/>
                <a:gd name="connsiteX390" fmla="*/ 3589584 w 4676704"/>
                <a:gd name="connsiteY390" fmla="*/ 2839720 h 3896360"/>
                <a:gd name="connsiteX391" fmla="*/ 3589584 w 4676704"/>
                <a:gd name="connsiteY391" fmla="*/ 2875280 h 3896360"/>
                <a:gd name="connsiteX392" fmla="*/ 3625144 w 4676704"/>
                <a:gd name="connsiteY392" fmla="*/ 2910840 h 3896360"/>
                <a:gd name="connsiteX393" fmla="*/ 3569264 w 4676704"/>
                <a:gd name="connsiteY393" fmla="*/ 2946400 h 3896360"/>
                <a:gd name="connsiteX394" fmla="*/ 3493064 w 4676704"/>
                <a:gd name="connsiteY394" fmla="*/ 2931160 h 3896360"/>
                <a:gd name="connsiteX395" fmla="*/ 3487984 w 4676704"/>
                <a:gd name="connsiteY395" fmla="*/ 2860040 h 3896360"/>
                <a:gd name="connsiteX396" fmla="*/ 3442264 w 4676704"/>
                <a:gd name="connsiteY396" fmla="*/ 2819400 h 3896360"/>
                <a:gd name="connsiteX397" fmla="*/ 3421944 w 4676704"/>
                <a:gd name="connsiteY397" fmla="*/ 2753360 h 3896360"/>
                <a:gd name="connsiteX398" fmla="*/ 3371144 w 4676704"/>
                <a:gd name="connsiteY398" fmla="*/ 2697480 h 3896360"/>
                <a:gd name="connsiteX399" fmla="*/ 3259384 w 4676704"/>
                <a:gd name="connsiteY399" fmla="*/ 2672080 h 3896360"/>
                <a:gd name="connsiteX400" fmla="*/ 3152704 w 4676704"/>
                <a:gd name="connsiteY400" fmla="*/ 2717800 h 3896360"/>
                <a:gd name="connsiteX401" fmla="*/ 3106984 w 4676704"/>
                <a:gd name="connsiteY401" fmla="*/ 2753360 h 3896360"/>
                <a:gd name="connsiteX402" fmla="*/ 3071424 w 4676704"/>
                <a:gd name="connsiteY402" fmla="*/ 2733040 h 3896360"/>
                <a:gd name="connsiteX403" fmla="*/ 3066344 w 4676704"/>
                <a:gd name="connsiteY403" fmla="*/ 2565400 h 3896360"/>
                <a:gd name="connsiteX404" fmla="*/ 3081584 w 4676704"/>
                <a:gd name="connsiteY404" fmla="*/ 2509520 h 3896360"/>
                <a:gd name="connsiteX405" fmla="*/ 3183184 w 4676704"/>
                <a:gd name="connsiteY405" fmla="*/ 2428240 h 3896360"/>
                <a:gd name="connsiteX406" fmla="*/ 3244144 w 4676704"/>
                <a:gd name="connsiteY406" fmla="*/ 2331720 h 3896360"/>
                <a:gd name="connsiteX407" fmla="*/ 3279704 w 4676704"/>
                <a:gd name="connsiteY407" fmla="*/ 2306320 h 3896360"/>
                <a:gd name="connsiteX408" fmla="*/ 3294944 w 4676704"/>
                <a:gd name="connsiteY408" fmla="*/ 2331720 h 3896360"/>
                <a:gd name="connsiteX409" fmla="*/ 3274624 w 4676704"/>
                <a:gd name="connsiteY409" fmla="*/ 2413000 h 3896360"/>
                <a:gd name="connsiteX410" fmla="*/ 3274624 w 4676704"/>
                <a:gd name="connsiteY410" fmla="*/ 2458720 h 3896360"/>
                <a:gd name="connsiteX411" fmla="*/ 3315264 w 4676704"/>
                <a:gd name="connsiteY411" fmla="*/ 2468880 h 3896360"/>
                <a:gd name="connsiteX412" fmla="*/ 3381304 w 4676704"/>
                <a:gd name="connsiteY412" fmla="*/ 2413000 h 3896360"/>
                <a:gd name="connsiteX413" fmla="*/ 3391464 w 4676704"/>
                <a:gd name="connsiteY413" fmla="*/ 2367280 h 3896360"/>
                <a:gd name="connsiteX414" fmla="*/ 3350824 w 4676704"/>
                <a:gd name="connsiteY414" fmla="*/ 2280920 h 3896360"/>
                <a:gd name="connsiteX415" fmla="*/ 3340664 w 4676704"/>
                <a:gd name="connsiteY415" fmla="*/ 2250440 h 3896360"/>
                <a:gd name="connsiteX416" fmla="*/ 3381304 w 4676704"/>
                <a:gd name="connsiteY416" fmla="*/ 2133600 h 3896360"/>
                <a:gd name="connsiteX417" fmla="*/ 3447344 w 4676704"/>
                <a:gd name="connsiteY417" fmla="*/ 2108200 h 3896360"/>
                <a:gd name="connsiteX418" fmla="*/ 3366064 w 4676704"/>
                <a:gd name="connsiteY418" fmla="*/ 2026920 h 3896360"/>
                <a:gd name="connsiteX419" fmla="*/ 3350824 w 4676704"/>
                <a:gd name="connsiteY419" fmla="*/ 2072640 h 3896360"/>
                <a:gd name="connsiteX420" fmla="*/ 3320344 w 4676704"/>
                <a:gd name="connsiteY420" fmla="*/ 2133600 h 3896360"/>
                <a:gd name="connsiteX421" fmla="*/ 3305104 w 4676704"/>
                <a:gd name="connsiteY421" fmla="*/ 2179320 h 3896360"/>
                <a:gd name="connsiteX422" fmla="*/ 3228904 w 4676704"/>
                <a:gd name="connsiteY422" fmla="*/ 2209800 h 3896360"/>
                <a:gd name="connsiteX423" fmla="*/ 3122224 w 4676704"/>
                <a:gd name="connsiteY423" fmla="*/ 2209800 h 3896360"/>
                <a:gd name="connsiteX424" fmla="*/ 3086664 w 4676704"/>
                <a:gd name="connsiteY424" fmla="*/ 2225040 h 3896360"/>
                <a:gd name="connsiteX425" fmla="*/ 3086664 w 4676704"/>
                <a:gd name="connsiteY425" fmla="*/ 2260600 h 3896360"/>
                <a:gd name="connsiteX426" fmla="*/ 3071424 w 4676704"/>
                <a:gd name="connsiteY426" fmla="*/ 2291080 h 3896360"/>
                <a:gd name="connsiteX427" fmla="*/ 3010464 w 4676704"/>
                <a:gd name="connsiteY427" fmla="*/ 2301240 h 3896360"/>
                <a:gd name="connsiteX428" fmla="*/ 2990144 w 4676704"/>
                <a:gd name="connsiteY428" fmla="*/ 2316480 h 3896360"/>
                <a:gd name="connsiteX429" fmla="*/ 2985064 w 4676704"/>
                <a:gd name="connsiteY429" fmla="*/ 2362200 h 3896360"/>
                <a:gd name="connsiteX430" fmla="*/ 2964744 w 4676704"/>
                <a:gd name="connsiteY430" fmla="*/ 2392680 h 3896360"/>
                <a:gd name="connsiteX431" fmla="*/ 2852984 w 4676704"/>
                <a:gd name="connsiteY431" fmla="*/ 2433320 h 3896360"/>
                <a:gd name="connsiteX432" fmla="*/ 2852984 w 4676704"/>
                <a:gd name="connsiteY432" fmla="*/ 2489200 h 3896360"/>
                <a:gd name="connsiteX433" fmla="*/ 2812344 w 4676704"/>
                <a:gd name="connsiteY433" fmla="*/ 2499360 h 3896360"/>
                <a:gd name="connsiteX434" fmla="*/ 2792024 w 4676704"/>
                <a:gd name="connsiteY434" fmla="*/ 2524760 h 3896360"/>
                <a:gd name="connsiteX435" fmla="*/ 2807264 w 4676704"/>
                <a:gd name="connsiteY435" fmla="*/ 2585720 h 3896360"/>
                <a:gd name="connsiteX436" fmla="*/ 2812344 w 4676704"/>
                <a:gd name="connsiteY436" fmla="*/ 2616200 h 3896360"/>
                <a:gd name="connsiteX437" fmla="*/ 2771704 w 4676704"/>
                <a:gd name="connsiteY437" fmla="*/ 2636520 h 3896360"/>
                <a:gd name="connsiteX438" fmla="*/ 2736144 w 4676704"/>
                <a:gd name="connsiteY438" fmla="*/ 2697480 h 3896360"/>
                <a:gd name="connsiteX439" fmla="*/ 2756464 w 4676704"/>
                <a:gd name="connsiteY439" fmla="*/ 2758440 h 3896360"/>
                <a:gd name="connsiteX440" fmla="*/ 2776784 w 4676704"/>
                <a:gd name="connsiteY440" fmla="*/ 2783840 h 3896360"/>
                <a:gd name="connsiteX441" fmla="*/ 2751384 w 4676704"/>
                <a:gd name="connsiteY441" fmla="*/ 2824480 h 3896360"/>
                <a:gd name="connsiteX442" fmla="*/ 2675184 w 4676704"/>
                <a:gd name="connsiteY442" fmla="*/ 2854960 h 3896360"/>
                <a:gd name="connsiteX443" fmla="*/ 2665024 w 4676704"/>
                <a:gd name="connsiteY443" fmla="*/ 2915920 h 3896360"/>
                <a:gd name="connsiteX444" fmla="*/ 2558344 w 4676704"/>
                <a:gd name="connsiteY444" fmla="*/ 2921000 h 3896360"/>
                <a:gd name="connsiteX445" fmla="*/ 2548184 w 4676704"/>
                <a:gd name="connsiteY445" fmla="*/ 2966720 h 3896360"/>
                <a:gd name="connsiteX446" fmla="*/ 2487224 w 4676704"/>
                <a:gd name="connsiteY446" fmla="*/ 2976880 h 3896360"/>
                <a:gd name="connsiteX447" fmla="*/ 2334824 w 4676704"/>
                <a:gd name="connsiteY447" fmla="*/ 2895600 h 3896360"/>
                <a:gd name="connsiteX448" fmla="*/ 2294184 w 4676704"/>
                <a:gd name="connsiteY448" fmla="*/ 2799080 h 3896360"/>
                <a:gd name="connsiteX449" fmla="*/ 2268784 w 4676704"/>
                <a:gd name="connsiteY449" fmla="*/ 2545080 h 3896360"/>
                <a:gd name="connsiteX450" fmla="*/ 2228144 w 4676704"/>
                <a:gd name="connsiteY450" fmla="*/ 2545080 h 3896360"/>
                <a:gd name="connsiteX451" fmla="*/ 2223064 w 4676704"/>
                <a:gd name="connsiteY451" fmla="*/ 2778760 h 3896360"/>
                <a:gd name="connsiteX452" fmla="*/ 2202744 w 4676704"/>
                <a:gd name="connsiteY452" fmla="*/ 2829560 h 3896360"/>
                <a:gd name="connsiteX453" fmla="*/ 2167184 w 4676704"/>
                <a:gd name="connsiteY453" fmla="*/ 2870200 h 3896360"/>
                <a:gd name="connsiteX454" fmla="*/ 2167184 w 4676704"/>
                <a:gd name="connsiteY454" fmla="*/ 2915920 h 3896360"/>
                <a:gd name="connsiteX455" fmla="*/ 1994464 w 4676704"/>
                <a:gd name="connsiteY455" fmla="*/ 2987040 h 3896360"/>
                <a:gd name="connsiteX456" fmla="*/ 1974144 w 4676704"/>
                <a:gd name="connsiteY456" fmla="*/ 3022600 h 3896360"/>
                <a:gd name="connsiteX457" fmla="*/ 1913184 w 4676704"/>
                <a:gd name="connsiteY457" fmla="*/ 3246120 h 3896360"/>
                <a:gd name="connsiteX458" fmla="*/ 1882704 w 4676704"/>
                <a:gd name="connsiteY458" fmla="*/ 3276600 h 3896360"/>
                <a:gd name="connsiteX459" fmla="*/ 1770944 w 4676704"/>
                <a:gd name="connsiteY459" fmla="*/ 3302000 h 3896360"/>
                <a:gd name="connsiteX460" fmla="*/ 1725224 w 4676704"/>
                <a:gd name="connsiteY460" fmla="*/ 3337560 h 3896360"/>
                <a:gd name="connsiteX461" fmla="*/ 1659184 w 4676704"/>
                <a:gd name="connsiteY461" fmla="*/ 3327400 h 3896360"/>
                <a:gd name="connsiteX462" fmla="*/ 1649024 w 4676704"/>
                <a:gd name="connsiteY462" fmla="*/ 3281680 h 3896360"/>
                <a:gd name="connsiteX463" fmla="*/ 1684584 w 4676704"/>
                <a:gd name="connsiteY463" fmla="*/ 3210560 h 3896360"/>
                <a:gd name="connsiteX464" fmla="*/ 1542344 w 4676704"/>
                <a:gd name="connsiteY464" fmla="*/ 3180080 h 3896360"/>
                <a:gd name="connsiteX465" fmla="*/ 1527104 w 4676704"/>
                <a:gd name="connsiteY465" fmla="*/ 3078480 h 3896360"/>
                <a:gd name="connsiteX466" fmla="*/ 1603304 w 4676704"/>
                <a:gd name="connsiteY466" fmla="*/ 2981960 h 3896360"/>
                <a:gd name="connsiteX467" fmla="*/ 1557584 w 4676704"/>
                <a:gd name="connsiteY467" fmla="*/ 2961640 h 3896360"/>
                <a:gd name="connsiteX468" fmla="*/ 1522024 w 4676704"/>
                <a:gd name="connsiteY468" fmla="*/ 2931160 h 3896360"/>
                <a:gd name="connsiteX469" fmla="*/ 1491544 w 4676704"/>
                <a:gd name="connsiteY469" fmla="*/ 2758440 h 3896360"/>
                <a:gd name="connsiteX470" fmla="*/ 1516944 w 4676704"/>
                <a:gd name="connsiteY470" fmla="*/ 2712720 h 3896360"/>
                <a:gd name="connsiteX471" fmla="*/ 1613464 w 4676704"/>
                <a:gd name="connsiteY471" fmla="*/ 2677160 h 3896360"/>
                <a:gd name="connsiteX472" fmla="*/ 1618544 w 4676704"/>
                <a:gd name="connsiteY472" fmla="*/ 2636520 h 3896360"/>
                <a:gd name="connsiteX473" fmla="*/ 1669344 w 4676704"/>
                <a:gd name="connsiteY473" fmla="*/ 2621280 h 3896360"/>
                <a:gd name="connsiteX474" fmla="*/ 1654104 w 4676704"/>
                <a:gd name="connsiteY474" fmla="*/ 2580640 h 3896360"/>
                <a:gd name="connsiteX475" fmla="*/ 1582984 w 4676704"/>
                <a:gd name="connsiteY475" fmla="*/ 2590800 h 3896360"/>
                <a:gd name="connsiteX476" fmla="*/ 1557584 w 4676704"/>
                <a:gd name="connsiteY476" fmla="*/ 2631440 h 3896360"/>
                <a:gd name="connsiteX477" fmla="*/ 1532184 w 4676704"/>
                <a:gd name="connsiteY477" fmla="*/ 2656840 h 3896360"/>
                <a:gd name="connsiteX478" fmla="*/ 1415344 w 4676704"/>
                <a:gd name="connsiteY478" fmla="*/ 2646680 h 3896360"/>
                <a:gd name="connsiteX479" fmla="*/ 1359464 w 4676704"/>
                <a:gd name="connsiteY479" fmla="*/ 2616200 h 3896360"/>
                <a:gd name="connsiteX480" fmla="*/ 1293424 w 4676704"/>
                <a:gd name="connsiteY480" fmla="*/ 2550160 h 3896360"/>
                <a:gd name="connsiteX481" fmla="*/ 1196906 w 4676704"/>
                <a:gd name="connsiteY481" fmla="*/ 2534920 h 3896360"/>
                <a:gd name="connsiteX482" fmla="*/ 1151186 w 4676704"/>
                <a:gd name="connsiteY482" fmla="*/ 2494280 h 3896360"/>
                <a:gd name="connsiteX483" fmla="*/ 1059746 w 4676704"/>
                <a:gd name="connsiteY483" fmla="*/ 2301240 h 3896360"/>
                <a:gd name="connsiteX484" fmla="*/ 1054666 w 4676704"/>
                <a:gd name="connsiteY484" fmla="*/ 2225040 h 3896360"/>
                <a:gd name="connsiteX485" fmla="*/ 1110546 w 4676704"/>
                <a:gd name="connsiteY485" fmla="*/ 2128520 h 3896360"/>
                <a:gd name="connsiteX486" fmla="*/ 1090226 w 4676704"/>
                <a:gd name="connsiteY486" fmla="*/ 2062480 h 3896360"/>
                <a:gd name="connsiteX487" fmla="*/ 1115626 w 4676704"/>
                <a:gd name="connsiteY487" fmla="*/ 1981200 h 3896360"/>
                <a:gd name="connsiteX488" fmla="*/ 1161346 w 4676704"/>
                <a:gd name="connsiteY488" fmla="*/ 1981200 h 3896360"/>
                <a:gd name="connsiteX489" fmla="*/ 1217226 w 4676704"/>
                <a:gd name="connsiteY489" fmla="*/ 2006600 h 3896360"/>
                <a:gd name="connsiteX490" fmla="*/ 1227386 w 4676704"/>
                <a:gd name="connsiteY490" fmla="*/ 2062480 h 3896360"/>
                <a:gd name="connsiteX491" fmla="*/ 1273104 w 4676704"/>
                <a:gd name="connsiteY491" fmla="*/ 2138680 h 3896360"/>
                <a:gd name="connsiteX492" fmla="*/ 1288344 w 4676704"/>
                <a:gd name="connsiteY492" fmla="*/ 2194560 h 3896360"/>
                <a:gd name="connsiteX493" fmla="*/ 1252784 w 4676704"/>
                <a:gd name="connsiteY493" fmla="*/ 2235200 h 3896360"/>
                <a:gd name="connsiteX494" fmla="*/ 1318824 w 4676704"/>
                <a:gd name="connsiteY494" fmla="*/ 2397760 h 3896360"/>
                <a:gd name="connsiteX495" fmla="*/ 1354384 w 4676704"/>
                <a:gd name="connsiteY495" fmla="*/ 2413000 h 3896360"/>
                <a:gd name="connsiteX496" fmla="*/ 1471224 w 4676704"/>
                <a:gd name="connsiteY496" fmla="*/ 2463800 h 3896360"/>
                <a:gd name="connsiteX497" fmla="*/ 1542344 w 4676704"/>
                <a:gd name="connsiteY497" fmla="*/ 2453640 h 3896360"/>
                <a:gd name="connsiteX498" fmla="*/ 1522024 w 4676704"/>
                <a:gd name="connsiteY498" fmla="*/ 2407920 h 3896360"/>
                <a:gd name="connsiteX499" fmla="*/ 1400104 w 4676704"/>
                <a:gd name="connsiteY499" fmla="*/ 2321560 h 3896360"/>
                <a:gd name="connsiteX500" fmla="*/ 1369624 w 4676704"/>
                <a:gd name="connsiteY500" fmla="*/ 2321560 h 3896360"/>
                <a:gd name="connsiteX501" fmla="*/ 1323904 w 4676704"/>
                <a:gd name="connsiteY501" fmla="*/ 2275840 h 3896360"/>
                <a:gd name="connsiteX502" fmla="*/ 1334064 w 4676704"/>
                <a:gd name="connsiteY502" fmla="*/ 2219960 h 3896360"/>
                <a:gd name="connsiteX503" fmla="*/ 1359464 w 4676704"/>
                <a:gd name="connsiteY503" fmla="*/ 2194560 h 3896360"/>
                <a:gd name="connsiteX504" fmla="*/ 1364544 w 4676704"/>
                <a:gd name="connsiteY504" fmla="*/ 2133600 h 3896360"/>
                <a:gd name="connsiteX505" fmla="*/ 1400104 w 4676704"/>
                <a:gd name="connsiteY505" fmla="*/ 2153920 h 3896360"/>
                <a:gd name="connsiteX506" fmla="*/ 1440744 w 4676704"/>
                <a:gd name="connsiteY506" fmla="*/ 2174240 h 3896360"/>
                <a:gd name="connsiteX507" fmla="*/ 1486464 w 4676704"/>
                <a:gd name="connsiteY507" fmla="*/ 2138680 h 3896360"/>
                <a:gd name="connsiteX508" fmla="*/ 1527104 w 4676704"/>
                <a:gd name="connsiteY508" fmla="*/ 2159000 h 3896360"/>
                <a:gd name="connsiteX509" fmla="*/ 1542344 w 4676704"/>
                <a:gd name="connsiteY509" fmla="*/ 2209800 h 3896360"/>
                <a:gd name="connsiteX510" fmla="*/ 1522024 w 4676704"/>
                <a:gd name="connsiteY510" fmla="*/ 2255520 h 3896360"/>
                <a:gd name="connsiteX511" fmla="*/ 1567744 w 4676704"/>
                <a:gd name="connsiteY511" fmla="*/ 2296160 h 3896360"/>
                <a:gd name="connsiteX512" fmla="*/ 1664264 w 4676704"/>
                <a:gd name="connsiteY512" fmla="*/ 2341880 h 3896360"/>
                <a:gd name="connsiteX513" fmla="*/ 1735384 w 4676704"/>
                <a:gd name="connsiteY513" fmla="*/ 2326640 h 3896360"/>
                <a:gd name="connsiteX514" fmla="*/ 1735384 w 4676704"/>
                <a:gd name="connsiteY514" fmla="*/ 2255520 h 3896360"/>
                <a:gd name="connsiteX515" fmla="*/ 1649024 w 4676704"/>
                <a:gd name="connsiteY515" fmla="*/ 2128520 h 3896360"/>
                <a:gd name="connsiteX516" fmla="*/ 1613464 w 4676704"/>
                <a:gd name="connsiteY516" fmla="*/ 2103120 h 3896360"/>
                <a:gd name="connsiteX517" fmla="*/ 1567744 w 4676704"/>
                <a:gd name="connsiteY517" fmla="*/ 2108200 h 3896360"/>
                <a:gd name="connsiteX518" fmla="*/ 1501704 w 4676704"/>
                <a:gd name="connsiteY518" fmla="*/ 2103120 h 3896360"/>
                <a:gd name="connsiteX519" fmla="*/ 1440744 w 4676704"/>
                <a:gd name="connsiteY519" fmla="*/ 2082800 h 3896360"/>
                <a:gd name="connsiteX520" fmla="*/ 1395024 w 4676704"/>
                <a:gd name="connsiteY520" fmla="*/ 2098040 h 3896360"/>
                <a:gd name="connsiteX521" fmla="*/ 1339144 w 4676704"/>
                <a:gd name="connsiteY521" fmla="*/ 2067560 h 3896360"/>
                <a:gd name="connsiteX522" fmla="*/ 1328984 w 4676704"/>
                <a:gd name="connsiteY522" fmla="*/ 2032000 h 3896360"/>
                <a:gd name="connsiteX523" fmla="*/ 1328984 w 4676704"/>
                <a:gd name="connsiteY523" fmla="*/ 1986280 h 3896360"/>
                <a:gd name="connsiteX524" fmla="*/ 1410264 w 4676704"/>
                <a:gd name="connsiteY524" fmla="*/ 1981200 h 3896360"/>
                <a:gd name="connsiteX525" fmla="*/ 1455984 w 4676704"/>
                <a:gd name="connsiteY525" fmla="*/ 1996440 h 3896360"/>
                <a:gd name="connsiteX526" fmla="*/ 1501704 w 4676704"/>
                <a:gd name="connsiteY526" fmla="*/ 1981200 h 3896360"/>
                <a:gd name="connsiteX527" fmla="*/ 1572824 w 4676704"/>
                <a:gd name="connsiteY527" fmla="*/ 2006600 h 3896360"/>
                <a:gd name="connsiteX528" fmla="*/ 1654104 w 4676704"/>
                <a:gd name="connsiteY528" fmla="*/ 2021840 h 3896360"/>
                <a:gd name="connsiteX529" fmla="*/ 1669344 w 4676704"/>
                <a:gd name="connsiteY529" fmla="*/ 1981200 h 3896360"/>
                <a:gd name="connsiteX530" fmla="*/ 1593144 w 4676704"/>
                <a:gd name="connsiteY530" fmla="*/ 1945640 h 3896360"/>
                <a:gd name="connsiteX531" fmla="*/ 1572824 w 4676704"/>
                <a:gd name="connsiteY531" fmla="*/ 1915160 h 3896360"/>
                <a:gd name="connsiteX532" fmla="*/ 1562664 w 4676704"/>
                <a:gd name="connsiteY532" fmla="*/ 1889760 h 3896360"/>
                <a:gd name="connsiteX533" fmla="*/ 1476304 w 4676704"/>
                <a:gd name="connsiteY533" fmla="*/ 1889760 h 3896360"/>
                <a:gd name="connsiteX534" fmla="*/ 1445824 w 4676704"/>
                <a:gd name="connsiteY534" fmla="*/ 1915160 h 3896360"/>
                <a:gd name="connsiteX535" fmla="*/ 1425504 w 4676704"/>
                <a:gd name="connsiteY535" fmla="*/ 1950720 h 3896360"/>
                <a:gd name="connsiteX536" fmla="*/ 1395024 w 4676704"/>
                <a:gd name="connsiteY536" fmla="*/ 1950720 h 3896360"/>
                <a:gd name="connsiteX537" fmla="*/ 1369624 w 4676704"/>
                <a:gd name="connsiteY537" fmla="*/ 1905000 h 3896360"/>
                <a:gd name="connsiteX538" fmla="*/ 1323904 w 4676704"/>
                <a:gd name="connsiteY538" fmla="*/ 1894840 h 3896360"/>
                <a:gd name="connsiteX539" fmla="*/ 1328984 w 4676704"/>
                <a:gd name="connsiteY539" fmla="*/ 1854200 h 3896360"/>
                <a:gd name="connsiteX540" fmla="*/ 1364544 w 4676704"/>
                <a:gd name="connsiteY540" fmla="*/ 1818640 h 3896360"/>
                <a:gd name="connsiteX541" fmla="*/ 1374704 w 4676704"/>
                <a:gd name="connsiteY541" fmla="*/ 1757680 h 3896360"/>
                <a:gd name="connsiteX542" fmla="*/ 1364544 w 4676704"/>
                <a:gd name="connsiteY542" fmla="*/ 1630680 h 3896360"/>
                <a:gd name="connsiteX543" fmla="*/ 1389944 w 4676704"/>
                <a:gd name="connsiteY543" fmla="*/ 1574800 h 3896360"/>
                <a:gd name="connsiteX544" fmla="*/ 1400104 w 4676704"/>
                <a:gd name="connsiteY544" fmla="*/ 1493520 h 3896360"/>
                <a:gd name="connsiteX545" fmla="*/ 1420424 w 4676704"/>
                <a:gd name="connsiteY545" fmla="*/ 1412240 h 3896360"/>
                <a:gd name="connsiteX546" fmla="*/ 1379784 w 4676704"/>
                <a:gd name="connsiteY546" fmla="*/ 1381760 h 3896360"/>
                <a:gd name="connsiteX547" fmla="*/ 1374704 w 4676704"/>
                <a:gd name="connsiteY547" fmla="*/ 1422400 h 3896360"/>
                <a:gd name="connsiteX548" fmla="*/ 1359464 w 4676704"/>
                <a:gd name="connsiteY548" fmla="*/ 1478280 h 3896360"/>
                <a:gd name="connsiteX549" fmla="*/ 1323904 w 4676704"/>
                <a:gd name="connsiteY549" fmla="*/ 1529080 h 3896360"/>
                <a:gd name="connsiteX550" fmla="*/ 1278184 w 4676704"/>
                <a:gd name="connsiteY550" fmla="*/ 1534160 h 3896360"/>
                <a:gd name="connsiteX551" fmla="*/ 1268024 w 4676704"/>
                <a:gd name="connsiteY551" fmla="*/ 1483360 h 3896360"/>
                <a:gd name="connsiteX552" fmla="*/ 1288344 w 4676704"/>
                <a:gd name="connsiteY552" fmla="*/ 1376680 h 3896360"/>
                <a:gd name="connsiteX553" fmla="*/ 1318824 w 4676704"/>
                <a:gd name="connsiteY553" fmla="*/ 1300480 h 3896360"/>
                <a:gd name="connsiteX554" fmla="*/ 1308664 w 4676704"/>
                <a:gd name="connsiteY554" fmla="*/ 1249680 h 3896360"/>
                <a:gd name="connsiteX555" fmla="*/ 1252784 w 4676704"/>
                <a:gd name="connsiteY555" fmla="*/ 1183640 h 3896360"/>
                <a:gd name="connsiteX556" fmla="*/ 1227386 w 4676704"/>
                <a:gd name="connsiteY556" fmla="*/ 1143000 h 3896360"/>
                <a:gd name="connsiteX557" fmla="*/ 1207066 w 4676704"/>
                <a:gd name="connsiteY557" fmla="*/ 1107440 h 3896360"/>
                <a:gd name="connsiteX558" fmla="*/ 1166426 w 4676704"/>
                <a:gd name="connsiteY558" fmla="*/ 1107440 h 3896360"/>
                <a:gd name="connsiteX559" fmla="*/ 1135946 w 4676704"/>
                <a:gd name="connsiteY559" fmla="*/ 1148080 h 3896360"/>
                <a:gd name="connsiteX560" fmla="*/ 1130866 w 4676704"/>
                <a:gd name="connsiteY560" fmla="*/ 1193800 h 3896360"/>
                <a:gd name="connsiteX561" fmla="*/ 1039426 w 4676704"/>
                <a:gd name="connsiteY561" fmla="*/ 1209040 h 3896360"/>
                <a:gd name="connsiteX562" fmla="*/ 1029266 w 4676704"/>
                <a:gd name="connsiteY562" fmla="*/ 1143000 h 3896360"/>
                <a:gd name="connsiteX563" fmla="*/ 1034346 w 4676704"/>
                <a:gd name="connsiteY563" fmla="*/ 1071880 h 3896360"/>
                <a:gd name="connsiteX564" fmla="*/ 1019106 w 4676704"/>
                <a:gd name="connsiteY564" fmla="*/ 985520 h 3896360"/>
                <a:gd name="connsiteX565" fmla="*/ 1059746 w 4676704"/>
                <a:gd name="connsiteY565" fmla="*/ 904240 h 3896360"/>
                <a:gd name="connsiteX566" fmla="*/ 1095306 w 4676704"/>
                <a:gd name="connsiteY566" fmla="*/ 894080 h 3896360"/>
                <a:gd name="connsiteX567" fmla="*/ 1161346 w 4676704"/>
                <a:gd name="connsiteY567" fmla="*/ 919480 h 3896360"/>
                <a:gd name="connsiteX568" fmla="*/ 1191826 w 4676704"/>
                <a:gd name="connsiteY568" fmla="*/ 919480 h 3896360"/>
                <a:gd name="connsiteX569" fmla="*/ 1247706 w 4676704"/>
                <a:gd name="connsiteY569" fmla="*/ 863600 h 3896360"/>
                <a:gd name="connsiteX570" fmla="*/ 1278184 w 4676704"/>
                <a:gd name="connsiteY570" fmla="*/ 873760 h 3896360"/>
                <a:gd name="connsiteX571" fmla="*/ 1288344 w 4676704"/>
                <a:gd name="connsiteY571" fmla="*/ 919480 h 3896360"/>
                <a:gd name="connsiteX572" fmla="*/ 1257864 w 4676704"/>
                <a:gd name="connsiteY572" fmla="*/ 970280 h 3896360"/>
                <a:gd name="connsiteX573" fmla="*/ 1262944 w 4676704"/>
                <a:gd name="connsiteY573" fmla="*/ 1010920 h 3896360"/>
                <a:gd name="connsiteX574" fmla="*/ 1323904 w 4676704"/>
                <a:gd name="connsiteY574" fmla="*/ 1071880 h 3896360"/>
                <a:gd name="connsiteX575" fmla="*/ 1369624 w 4676704"/>
                <a:gd name="connsiteY575" fmla="*/ 1041400 h 3896360"/>
                <a:gd name="connsiteX576" fmla="*/ 1384864 w 4676704"/>
                <a:gd name="connsiteY576" fmla="*/ 1076960 h 3896360"/>
                <a:gd name="connsiteX577" fmla="*/ 1435664 w 4676704"/>
                <a:gd name="connsiteY577" fmla="*/ 1127760 h 3896360"/>
                <a:gd name="connsiteX578" fmla="*/ 1481384 w 4676704"/>
                <a:gd name="connsiteY578" fmla="*/ 1112520 h 3896360"/>
                <a:gd name="connsiteX579" fmla="*/ 1491544 w 4676704"/>
                <a:gd name="connsiteY579" fmla="*/ 1071880 h 3896360"/>
                <a:gd name="connsiteX580" fmla="*/ 1303584 w 4676704"/>
                <a:gd name="connsiteY580" fmla="*/ 822960 h 3896360"/>
                <a:gd name="connsiteX581" fmla="*/ 1283264 w 4676704"/>
                <a:gd name="connsiteY581" fmla="*/ 797560 h 3896360"/>
                <a:gd name="connsiteX582" fmla="*/ 1293424 w 4676704"/>
                <a:gd name="connsiteY582" fmla="*/ 762000 h 3896360"/>
                <a:gd name="connsiteX583" fmla="*/ 1283264 w 4676704"/>
                <a:gd name="connsiteY583" fmla="*/ 741680 h 3896360"/>
                <a:gd name="connsiteX584" fmla="*/ 1222306 w 4676704"/>
                <a:gd name="connsiteY584" fmla="*/ 726440 h 3896360"/>
                <a:gd name="connsiteX585" fmla="*/ 1146106 w 4676704"/>
                <a:gd name="connsiteY585" fmla="*/ 650240 h 3896360"/>
                <a:gd name="connsiteX586" fmla="*/ 1151186 w 4676704"/>
                <a:gd name="connsiteY586" fmla="*/ 614680 h 3896360"/>
                <a:gd name="connsiteX587" fmla="*/ 1207066 w 4676704"/>
                <a:gd name="connsiteY587" fmla="*/ 609600 h 3896360"/>
                <a:gd name="connsiteX588" fmla="*/ 1237546 w 4676704"/>
                <a:gd name="connsiteY588" fmla="*/ 513080 h 3896360"/>
                <a:gd name="connsiteX589" fmla="*/ 1349304 w 4676704"/>
                <a:gd name="connsiteY589" fmla="*/ 467360 h 3896360"/>
                <a:gd name="connsiteX590" fmla="*/ 1359464 w 4676704"/>
                <a:gd name="connsiteY590" fmla="*/ 441960 h 3896360"/>
                <a:gd name="connsiteX591" fmla="*/ 1318824 w 4676704"/>
                <a:gd name="connsiteY591" fmla="*/ 416560 h 3896360"/>
                <a:gd name="connsiteX592" fmla="*/ 1308664 w 4676704"/>
                <a:gd name="connsiteY592" fmla="*/ 375920 h 3896360"/>
                <a:gd name="connsiteX593" fmla="*/ 1364544 w 4676704"/>
                <a:gd name="connsiteY593" fmla="*/ 269240 h 3896360"/>
                <a:gd name="connsiteX594" fmla="*/ 1435664 w 4676704"/>
                <a:gd name="connsiteY594" fmla="*/ 259080 h 3896360"/>
                <a:gd name="connsiteX595" fmla="*/ 1643944 w 4676704"/>
                <a:gd name="connsiteY595" fmla="*/ 228600 h 3896360"/>
                <a:gd name="connsiteX596" fmla="*/ 1770944 w 4676704"/>
                <a:gd name="connsiteY596" fmla="*/ 182880 h 3896360"/>
                <a:gd name="connsiteX597" fmla="*/ 1821744 w 4676704"/>
                <a:gd name="connsiteY597" fmla="*/ 177800 h 3896360"/>
                <a:gd name="connsiteX598" fmla="*/ 1836984 w 4676704"/>
                <a:gd name="connsiteY598" fmla="*/ 218440 h 3896360"/>
                <a:gd name="connsiteX599" fmla="*/ 1765864 w 4676704"/>
                <a:gd name="connsiteY599" fmla="*/ 365760 h 3896360"/>
                <a:gd name="connsiteX600" fmla="*/ 1786184 w 4676704"/>
                <a:gd name="connsiteY600" fmla="*/ 416560 h 3896360"/>
                <a:gd name="connsiteX601" fmla="*/ 1806504 w 4676704"/>
                <a:gd name="connsiteY601" fmla="*/ 447040 h 3896360"/>
                <a:gd name="connsiteX602" fmla="*/ 1923344 w 4676704"/>
                <a:gd name="connsiteY602" fmla="*/ 441960 h 3896360"/>
                <a:gd name="connsiteX603" fmla="*/ 2207824 w 4676704"/>
                <a:gd name="connsiteY603" fmla="*/ 360680 h 3896360"/>
                <a:gd name="connsiteX604" fmla="*/ 2243384 w 4676704"/>
                <a:gd name="connsiteY604" fmla="*/ 289560 h 3896360"/>
                <a:gd name="connsiteX605" fmla="*/ 2284024 w 4676704"/>
                <a:gd name="connsiteY605" fmla="*/ 193040 h 3896360"/>
                <a:gd name="connsiteX606" fmla="*/ 2375464 w 4676704"/>
                <a:gd name="connsiteY606" fmla="*/ 172720 h 3896360"/>
                <a:gd name="connsiteX607" fmla="*/ 2370384 w 4676704"/>
                <a:gd name="connsiteY607" fmla="*/ 132080 h 3896360"/>
                <a:gd name="connsiteX608" fmla="*/ 2329744 w 4676704"/>
                <a:gd name="connsiteY608" fmla="*/ 30480 h 3896360"/>
                <a:gd name="connsiteX609" fmla="*/ 2492304 w 4676704"/>
                <a:gd name="connsiteY609" fmla="*/ 0 h 3896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</a:cxnLst>
              <a:rect l="l" t="t" r="r" b="b"/>
              <a:pathLst>
                <a:path w="4676704" h="3896360">
                  <a:moveTo>
                    <a:pt x="1687124" y="3675380"/>
                  </a:moveTo>
                  <a:lnTo>
                    <a:pt x="1748084" y="3683000"/>
                  </a:lnTo>
                  <a:lnTo>
                    <a:pt x="1814124" y="3721100"/>
                  </a:lnTo>
                  <a:lnTo>
                    <a:pt x="1872544" y="3728720"/>
                  </a:lnTo>
                  <a:lnTo>
                    <a:pt x="1826824" y="3804920"/>
                  </a:lnTo>
                  <a:lnTo>
                    <a:pt x="1748084" y="3815080"/>
                  </a:lnTo>
                  <a:lnTo>
                    <a:pt x="1699824" y="3876040"/>
                  </a:lnTo>
                  <a:lnTo>
                    <a:pt x="1638864" y="3896360"/>
                  </a:lnTo>
                  <a:lnTo>
                    <a:pt x="1628704" y="3843020"/>
                  </a:lnTo>
                  <a:lnTo>
                    <a:pt x="1605844" y="3771900"/>
                  </a:lnTo>
                  <a:lnTo>
                    <a:pt x="1643944" y="3746500"/>
                  </a:lnTo>
                  <a:lnTo>
                    <a:pt x="1687124" y="3675380"/>
                  </a:lnTo>
                  <a:close/>
                  <a:moveTo>
                    <a:pt x="2019864" y="3604260"/>
                  </a:moveTo>
                  <a:lnTo>
                    <a:pt x="2065584" y="3652520"/>
                  </a:lnTo>
                  <a:lnTo>
                    <a:pt x="2035104" y="3672840"/>
                  </a:lnTo>
                  <a:lnTo>
                    <a:pt x="2027484" y="3710940"/>
                  </a:lnTo>
                  <a:lnTo>
                    <a:pt x="2047804" y="3723640"/>
                  </a:lnTo>
                  <a:lnTo>
                    <a:pt x="2055424" y="3766820"/>
                  </a:lnTo>
                  <a:lnTo>
                    <a:pt x="2070664" y="3835400"/>
                  </a:lnTo>
                  <a:lnTo>
                    <a:pt x="2040184" y="3896360"/>
                  </a:lnTo>
                  <a:lnTo>
                    <a:pt x="1984304" y="3850640"/>
                  </a:lnTo>
                  <a:lnTo>
                    <a:pt x="1941124" y="3789680"/>
                  </a:lnTo>
                  <a:lnTo>
                    <a:pt x="1946204" y="3743960"/>
                  </a:lnTo>
                  <a:lnTo>
                    <a:pt x="1969064" y="3693160"/>
                  </a:lnTo>
                  <a:lnTo>
                    <a:pt x="1979224" y="3647440"/>
                  </a:lnTo>
                  <a:lnTo>
                    <a:pt x="2019864" y="3604260"/>
                  </a:lnTo>
                  <a:close/>
                  <a:moveTo>
                    <a:pt x="2543104" y="3543300"/>
                  </a:moveTo>
                  <a:lnTo>
                    <a:pt x="2614224" y="3563620"/>
                  </a:lnTo>
                  <a:lnTo>
                    <a:pt x="2611684" y="3622040"/>
                  </a:lnTo>
                  <a:lnTo>
                    <a:pt x="2644704" y="3683000"/>
                  </a:lnTo>
                  <a:lnTo>
                    <a:pt x="2614224" y="3738880"/>
                  </a:lnTo>
                  <a:lnTo>
                    <a:pt x="2583744" y="3789680"/>
                  </a:lnTo>
                  <a:lnTo>
                    <a:pt x="2550724" y="3789680"/>
                  </a:lnTo>
                  <a:lnTo>
                    <a:pt x="2522784" y="3754120"/>
                  </a:lnTo>
                  <a:lnTo>
                    <a:pt x="2474524" y="3736340"/>
                  </a:lnTo>
                  <a:lnTo>
                    <a:pt x="2464364" y="3713480"/>
                  </a:lnTo>
                  <a:lnTo>
                    <a:pt x="2464364" y="3634740"/>
                  </a:lnTo>
                  <a:lnTo>
                    <a:pt x="2494844" y="3581400"/>
                  </a:lnTo>
                  <a:lnTo>
                    <a:pt x="2543104" y="3543300"/>
                  </a:lnTo>
                  <a:close/>
                  <a:moveTo>
                    <a:pt x="1854764" y="3510280"/>
                  </a:moveTo>
                  <a:lnTo>
                    <a:pt x="1885244" y="3533140"/>
                  </a:lnTo>
                  <a:lnTo>
                    <a:pt x="1951284" y="3591560"/>
                  </a:lnTo>
                  <a:lnTo>
                    <a:pt x="1941124" y="3642360"/>
                  </a:lnTo>
                  <a:lnTo>
                    <a:pt x="1918264" y="3660140"/>
                  </a:lnTo>
                  <a:lnTo>
                    <a:pt x="1836984" y="3672840"/>
                  </a:lnTo>
                  <a:lnTo>
                    <a:pt x="1750624" y="3634740"/>
                  </a:lnTo>
                  <a:lnTo>
                    <a:pt x="1740464" y="3578860"/>
                  </a:lnTo>
                  <a:lnTo>
                    <a:pt x="1778564" y="3540760"/>
                  </a:lnTo>
                  <a:lnTo>
                    <a:pt x="1798884" y="3530600"/>
                  </a:lnTo>
                  <a:lnTo>
                    <a:pt x="1854764" y="3510280"/>
                  </a:lnTo>
                  <a:close/>
                  <a:moveTo>
                    <a:pt x="2454204" y="3169920"/>
                  </a:moveTo>
                  <a:lnTo>
                    <a:pt x="2494844" y="3182620"/>
                  </a:lnTo>
                  <a:lnTo>
                    <a:pt x="2565964" y="3210560"/>
                  </a:lnTo>
                  <a:lnTo>
                    <a:pt x="2550724" y="3268980"/>
                  </a:lnTo>
                  <a:lnTo>
                    <a:pt x="2492304" y="3284220"/>
                  </a:lnTo>
                  <a:lnTo>
                    <a:pt x="2441504" y="3332480"/>
                  </a:lnTo>
                  <a:lnTo>
                    <a:pt x="2395784" y="3286760"/>
                  </a:lnTo>
                  <a:lnTo>
                    <a:pt x="2347524" y="3261360"/>
                  </a:lnTo>
                  <a:lnTo>
                    <a:pt x="2324664" y="3253740"/>
                  </a:lnTo>
                  <a:lnTo>
                    <a:pt x="2332284" y="3220720"/>
                  </a:lnTo>
                  <a:lnTo>
                    <a:pt x="2383084" y="3202940"/>
                  </a:lnTo>
                  <a:lnTo>
                    <a:pt x="2454204" y="3169920"/>
                  </a:lnTo>
                  <a:close/>
                  <a:moveTo>
                    <a:pt x="2090984" y="3027680"/>
                  </a:moveTo>
                  <a:lnTo>
                    <a:pt x="2151944" y="3083560"/>
                  </a:lnTo>
                  <a:lnTo>
                    <a:pt x="2177344" y="3129280"/>
                  </a:lnTo>
                  <a:lnTo>
                    <a:pt x="2238304" y="3241040"/>
                  </a:lnTo>
                  <a:lnTo>
                    <a:pt x="2294184" y="3337560"/>
                  </a:lnTo>
                  <a:lnTo>
                    <a:pt x="2258624" y="3393440"/>
                  </a:lnTo>
                  <a:lnTo>
                    <a:pt x="2126544" y="3362960"/>
                  </a:lnTo>
                  <a:lnTo>
                    <a:pt x="1979224" y="3271520"/>
                  </a:lnTo>
                  <a:lnTo>
                    <a:pt x="1974144" y="3215640"/>
                  </a:lnTo>
                  <a:lnTo>
                    <a:pt x="1994464" y="3108960"/>
                  </a:lnTo>
                  <a:lnTo>
                    <a:pt x="2019864" y="3063240"/>
                  </a:lnTo>
                  <a:lnTo>
                    <a:pt x="2090984" y="3027680"/>
                  </a:lnTo>
                  <a:close/>
                  <a:moveTo>
                    <a:pt x="2548184" y="3020060"/>
                  </a:moveTo>
                  <a:lnTo>
                    <a:pt x="2606604" y="3035300"/>
                  </a:lnTo>
                  <a:lnTo>
                    <a:pt x="2667564" y="3050540"/>
                  </a:lnTo>
                  <a:lnTo>
                    <a:pt x="2718364" y="3083560"/>
                  </a:lnTo>
                  <a:lnTo>
                    <a:pt x="2677724" y="3116580"/>
                  </a:lnTo>
                  <a:lnTo>
                    <a:pt x="2639624" y="3154680"/>
                  </a:lnTo>
                  <a:lnTo>
                    <a:pt x="2573584" y="3152140"/>
                  </a:lnTo>
                  <a:lnTo>
                    <a:pt x="2489764" y="3114040"/>
                  </a:lnTo>
                  <a:lnTo>
                    <a:pt x="2492304" y="3058160"/>
                  </a:lnTo>
                  <a:lnTo>
                    <a:pt x="2548184" y="3020060"/>
                  </a:lnTo>
                  <a:close/>
                  <a:moveTo>
                    <a:pt x="2324664" y="2959100"/>
                  </a:moveTo>
                  <a:lnTo>
                    <a:pt x="2375464" y="2994660"/>
                  </a:lnTo>
                  <a:lnTo>
                    <a:pt x="2456744" y="3009900"/>
                  </a:lnTo>
                  <a:lnTo>
                    <a:pt x="2411024" y="3063240"/>
                  </a:lnTo>
                  <a:lnTo>
                    <a:pt x="2355144" y="3088640"/>
                  </a:lnTo>
                  <a:lnTo>
                    <a:pt x="2294184" y="3154680"/>
                  </a:lnTo>
                  <a:lnTo>
                    <a:pt x="2258624" y="3157220"/>
                  </a:lnTo>
                  <a:cubicBezTo>
                    <a:pt x="2259471" y="3119120"/>
                    <a:pt x="2260317" y="3081020"/>
                    <a:pt x="2261164" y="3042920"/>
                  </a:cubicBezTo>
                  <a:lnTo>
                    <a:pt x="2281484" y="2981960"/>
                  </a:lnTo>
                  <a:lnTo>
                    <a:pt x="2324664" y="2959100"/>
                  </a:lnTo>
                  <a:close/>
                  <a:moveTo>
                    <a:pt x="3203504" y="2788920"/>
                  </a:moveTo>
                  <a:lnTo>
                    <a:pt x="3274624" y="2804160"/>
                  </a:lnTo>
                  <a:lnTo>
                    <a:pt x="3360984" y="2870200"/>
                  </a:lnTo>
                  <a:lnTo>
                    <a:pt x="3406704" y="2936240"/>
                  </a:lnTo>
                  <a:lnTo>
                    <a:pt x="3340664" y="2997200"/>
                  </a:lnTo>
                  <a:lnTo>
                    <a:pt x="3203504" y="2971800"/>
                  </a:lnTo>
                  <a:lnTo>
                    <a:pt x="3112064" y="3032760"/>
                  </a:lnTo>
                  <a:lnTo>
                    <a:pt x="3066344" y="2921000"/>
                  </a:lnTo>
                  <a:cubicBezTo>
                    <a:pt x="3066344" y="2921000"/>
                    <a:pt x="3051688" y="2912053"/>
                    <a:pt x="3046024" y="2905760"/>
                  </a:cubicBezTo>
                  <a:cubicBezTo>
                    <a:pt x="3036279" y="2894933"/>
                    <a:pt x="3029091" y="2882053"/>
                    <a:pt x="3020624" y="2870200"/>
                  </a:cubicBezTo>
                  <a:lnTo>
                    <a:pt x="3030784" y="2804160"/>
                  </a:lnTo>
                  <a:lnTo>
                    <a:pt x="3056184" y="2834640"/>
                  </a:lnTo>
                  <a:lnTo>
                    <a:pt x="3167944" y="2814320"/>
                  </a:lnTo>
                  <a:lnTo>
                    <a:pt x="3203504" y="2788920"/>
                  </a:lnTo>
                  <a:close/>
                  <a:moveTo>
                    <a:pt x="1092766" y="2506980"/>
                  </a:moveTo>
                  <a:lnTo>
                    <a:pt x="1130866" y="2575560"/>
                  </a:lnTo>
                  <a:lnTo>
                    <a:pt x="1222306" y="2595880"/>
                  </a:lnTo>
                  <a:lnTo>
                    <a:pt x="1328984" y="2682240"/>
                  </a:lnTo>
                  <a:lnTo>
                    <a:pt x="1349304" y="2763520"/>
                  </a:lnTo>
                  <a:lnTo>
                    <a:pt x="1298504" y="2865120"/>
                  </a:lnTo>
                  <a:lnTo>
                    <a:pt x="1308664" y="2936240"/>
                  </a:lnTo>
                  <a:lnTo>
                    <a:pt x="1293424" y="2997200"/>
                  </a:lnTo>
                  <a:lnTo>
                    <a:pt x="1242626" y="3058160"/>
                  </a:lnTo>
                  <a:lnTo>
                    <a:pt x="1161346" y="3063240"/>
                  </a:lnTo>
                  <a:lnTo>
                    <a:pt x="1069906" y="3124200"/>
                  </a:lnTo>
                  <a:lnTo>
                    <a:pt x="1008946" y="3159760"/>
                  </a:lnTo>
                  <a:lnTo>
                    <a:pt x="947985" y="3149600"/>
                  </a:lnTo>
                  <a:lnTo>
                    <a:pt x="897186" y="3210560"/>
                  </a:lnTo>
                  <a:lnTo>
                    <a:pt x="836226" y="3200400"/>
                  </a:lnTo>
                  <a:lnTo>
                    <a:pt x="734626" y="3169920"/>
                  </a:lnTo>
                  <a:lnTo>
                    <a:pt x="739706" y="3114040"/>
                  </a:lnTo>
                  <a:lnTo>
                    <a:pt x="683826" y="3027680"/>
                  </a:lnTo>
                  <a:lnTo>
                    <a:pt x="653346" y="2976880"/>
                  </a:lnTo>
                  <a:lnTo>
                    <a:pt x="673666" y="2921000"/>
                  </a:lnTo>
                  <a:lnTo>
                    <a:pt x="785426" y="2773680"/>
                  </a:lnTo>
                  <a:lnTo>
                    <a:pt x="846385" y="2758440"/>
                  </a:lnTo>
                  <a:lnTo>
                    <a:pt x="856545" y="2722880"/>
                  </a:lnTo>
                  <a:lnTo>
                    <a:pt x="932746" y="2727960"/>
                  </a:lnTo>
                  <a:lnTo>
                    <a:pt x="958145" y="2692400"/>
                  </a:lnTo>
                  <a:lnTo>
                    <a:pt x="947985" y="2656840"/>
                  </a:lnTo>
                  <a:cubicBezTo>
                    <a:pt x="968306" y="2655147"/>
                    <a:pt x="992436" y="2650490"/>
                    <a:pt x="1008946" y="2651760"/>
                  </a:cubicBezTo>
                  <a:cubicBezTo>
                    <a:pt x="1025455" y="2653030"/>
                    <a:pt x="1038156" y="2672503"/>
                    <a:pt x="1047046" y="2664460"/>
                  </a:cubicBezTo>
                  <a:cubicBezTo>
                    <a:pt x="1055936" y="2656417"/>
                    <a:pt x="1054666" y="2623820"/>
                    <a:pt x="1062286" y="2603500"/>
                  </a:cubicBezTo>
                  <a:lnTo>
                    <a:pt x="1024185" y="2547620"/>
                  </a:lnTo>
                  <a:lnTo>
                    <a:pt x="1092766" y="2506980"/>
                  </a:lnTo>
                  <a:close/>
                  <a:moveTo>
                    <a:pt x="518724" y="2357120"/>
                  </a:moveTo>
                  <a:lnTo>
                    <a:pt x="640644" y="2463800"/>
                  </a:lnTo>
                  <a:lnTo>
                    <a:pt x="640644" y="2517140"/>
                  </a:lnTo>
                  <a:lnTo>
                    <a:pt x="693984" y="2585720"/>
                  </a:lnTo>
                  <a:lnTo>
                    <a:pt x="633024" y="2593340"/>
                  </a:lnTo>
                  <a:lnTo>
                    <a:pt x="633024" y="2661920"/>
                  </a:lnTo>
                  <a:lnTo>
                    <a:pt x="564444" y="2700020"/>
                  </a:lnTo>
                  <a:lnTo>
                    <a:pt x="541584" y="2639060"/>
                  </a:lnTo>
                  <a:lnTo>
                    <a:pt x="511104" y="2585720"/>
                  </a:lnTo>
                  <a:lnTo>
                    <a:pt x="495864" y="2456180"/>
                  </a:lnTo>
                  <a:lnTo>
                    <a:pt x="518724" y="2357120"/>
                  </a:lnTo>
                  <a:close/>
                  <a:moveTo>
                    <a:pt x="122486" y="2334260"/>
                  </a:moveTo>
                  <a:cubicBezTo>
                    <a:pt x="140266" y="2335530"/>
                    <a:pt x="112326" y="2379980"/>
                    <a:pt x="122486" y="2395220"/>
                  </a:cubicBezTo>
                  <a:cubicBezTo>
                    <a:pt x="132646" y="2410460"/>
                    <a:pt x="159316" y="2434590"/>
                    <a:pt x="160586" y="2448560"/>
                  </a:cubicBezTo>
                  <a:cubicBezTo>
                    <a:pt x="161856" y="2462530"/>
                    <a:pt x="142806" y="2475230"/>
                    <a:pt x="130106" y="2479040"/>
                  </a:cubicBezTo>
                  <a:cubicBezTo>
                    <a:pt x="130106" y="2479040"/>
                    <a:pt x="103436" y="2471420"/>
                    <a:pt x="84386" y="2471420"/>
                  </a:cubicBezTo>
                  <a:cubicBezTo>
                    <a:pt x="65336" y="2471420"/>
                    <a:pt x="29776" y="2482850"/>
                    <a:pt x="15805" y="2479040"/>
                  </a:cubicBezTo>
                  <a:cubicBezTo>
                    <a:pt x="1835" y="2475230"/>
                    <a:pt x="565" y="2463800"/>
                    <a:pt x="565" y="2448560"/>
                  </a:cubicBezTo>
                  <a:cubicBezTo>
                    <a:pt x="565" y="2433320"/>
                    <a:pt x="-4515" y="2406650"/>
                    <a:pt x="15805" y="2387600"/>
                  </a:cubicBezTo>
                  <a:cubicBezTo>
                    <a:pt x="36126" y="2368550"/>
                    <a:pt x="104706" y="2332990"/>
                    <a:pt x="122486" y="2334260"/>
                  </a:cubicBezTo>
                  <a:close/>
                  <a:moveTo>
                    <a:pt x="823524" y="2204720"/>
                  </a:moveTo>
                  <a:lnTo>
                    <a:pt x="899724" y="2303780"/>
                  </a:lnTo>
                  <a:lnTo>
                    <a:pt x="975924" y="2319020"/>
                  </a:lnTo>
                  <a:lnTo>
                    <a:pt x="953064" y="2395220"/>
                  </a:lnTo>
                  <a:lnTo>
                    <a:pt x="846384" y="2425700"/>
                  </a:lnTo>
                  <a:lnTo>
                    <a:pt x="770184" y="2486660"/>
                  </a:lnTo>
                  <a:lnTo>
                    <a:pt x="701604" y="2471420"/>
                  </a:lnTo>
                  <a:lnTo>
                    <a:pt x="770184" y="2410460"/>
                  </a:lnTo>
                  <a:lnTo>
                    <a:pt x="732084" y="2319020"/>
                  </a:lnTo>
                  <a:lnTo>
                    <a:pt x="823524" y="2204720"/>
                  </a:lnTo>
                  <a:close/>
                  <a:moveTo>
                    <a:pt x="381564" y="2090420"/>
                  </a:moveTo>
                  <a:lnTo>
                    <a:pt x="450144" y="2143760"/>
                  </a:lnTo>
                  <a:lnTo>
                    <a:pt x="473004" y="2181860"/>
                  </a:lnTo>
                  <a:lnTo>
                    <a:pt x="427284" y="2280920"/>
                  </a:lnTo>
                  <a:lnTo>
                    <a:pt x="343464" y="2326640"/>
                  </a:lnTo>
                  <a:lnTo>
                    <a:pt x="267264" y="2288540"/>
                  </a:lnTo>
                  <a:lnTo>
                    <a:pt x="244404" y="2235200"/>
                  </a:lnTo>
                  <a:lnTo>
                    <a:pt x="267264" y="2204720"/>
                  </a:lnTo>
                  <a:lnTo>
                    <a:pt x="328224" y="2166620"/>
                  </a:lnTo>
                  <a:lnTo>
                    <a:pt x="381564" y="2090420"/>
                  </a:lnTo>
                  <a:close/>
                  <a:moveTo>
                    <a:pt x="412044" y="1861820"/>
                  </a:moveTo>
                  <a:lnTo>
                    <a:pt x="488244" y="1899920"/>
                  </a:lnTo>
                  <a:lnTo>
                    <a:pt x="450144" y="1998980"/>
                  </a:lnTo>
                  <a:lnTo>
                    <a:pt x="312984" y="2044700"/>
                  </a:lnTo>
                  <a:lnTo>
                    <a:pt x="274884" y="2136140"/>
                  </a:lnTo>
                  <a:lnTo>
                    <a:pt x="221544" y="2128520"/>
                  </a:lnTo>
                  <a:lnTo>
                    <a:pt x="168204" y="2059940"/>
                  </a:lnTo>
                  <a:lnTo>
                    <a:pt x="175824" y="1968500"/>
                  </a:lnTo>
                  <a:lnTo>
                    <a:pt x="244404" y="1922780"/>
                  </a:lnTo>
                  <a:lnTo>
                    <a:pt x="320604" y="1930400"/>
                  </a:lnTo>
                  <a:lnTo>
                    <a:pt x="412044" y="1861820"/>
                  </a:lnTo>
                  <a:close/>
                  <a:moveTo>
                    <a:pt x="747324" y="1648460"/>
                  </a:moveTo>
                  <a:lnTo>
                    <a:pt x="808284" y="1671320"/>
                  </a:lnTo>
                  <a:lnTo>
                    <a:pt x="838764" y="1762760"/>
                  </a:lnTo>
                  <a:lnTo>
                    <a:pt x="800665" y="1808480"/>
                  </a:lnTo>
                  <a:lnTo>
                    <a:pt x="724464" y="1861820"/>
                  </a:lnTo>
                  <a:lnTo>
                    <a:pt x="785424" y="1884680"/>
                  </a:lnTo>
                  <a:lnTo>
                    <a:pt x="846384" y="1869440"/>
                  </a:lnTo>
                  <a:lnTo>
                    <a:pt x="876864" y="1915160"/>
                  </a:lnTo>
                  <a:lnTo>
                    <a:pt x="831144" y="2014220"/>
                  </a:lnTo>
                  <a:lnTo>
                    <a:pt x="754945" y="2029460"/>
                  </a:lnTo>
                  <a:lnTo>
                    <a:pt x="671125" y="1983740"/>
                  </a:lnTo>
                  <a:lnTo>
                    <a:pt x="671125" y="1907540"/>
                  </a:lnTo>
                  <a:lnTo>
                    <a:pt x="640645" y="1838960"/>
                  </a:lnTo>
                  <a:lnTo>
                    <a:pt x="579685" y="1793240"/>
                  </a:lnTo>
                  <a:lnTo>
                    <a:pt x="617785" y="1747520"/>
                  </a:lnTo>
                  <a:lnTo>
                    <a:pt x="686365" y="1739900"/>
                  </a:lnTo>
                  <a:lnTo>
                    <a:pt x="747324" y="1648460"/>
                  </a:lnTo>
                  <a:close/>
                  <a:moveTo>
                    <a:pt x="556824" y="1541780"/>
                  </a:moveTo>
                  <a:lnTo>
                    <a:pt x="663505" y="1549400"/>
                  </a:lnTo>
                  <a:lnTo>
                    <a:pt x="686365" y="1633220"/>
                  </a:lnTo>
                  <a:lnTo>
                    <a:pt x="610165" y="1648460"/>
                  </a:lnTo>
                  <a:lnTo>
                    <a:pt x="579685" y="1709420"/>
                  </a:lnTo>
                  <a:lnTo>
                    <a:pt x="518725" y="1663700"/>
                  </a:lnTo>
                  <a:lnTo>
                    <a:pt x="442525" y="1739900"/>
                  </a:lnTo>
                  <a:lnTo>
                    <a:pt x="320605" y="1747520"/>
                  </a:lnTo>
                  <a:lnTo>
                    <a:pt x="305365" y="1686560"/>
                  </a:lnTo>
                  <a:lnTo>
                    <a:pt x="412045" y="1625600"/>
                  </a:lnTo>
                  <a:lnTo>
                    <a:pt x="556824" y="1541780"/>
                  </a:lnTo>
                  <a:close/>
                  <a:moveTo>
                    <a:pt x="808285" y="1351280"/>
                  </a:moveTo>
                  <a:lnTo>
                    <a:pt x="884485" y="1366520"/>
                  </a:lnTo>
                  <a:lnTo>
                    <a:pt x="914965" y="1435100"/>
                  </a:lnTo>
                  <a:lnTo>
                    <a:pt x="846385" y="1442720"/>
                  </a:lnTo>
                  <a:lnTo>
                    <a:pt x="747325" y="1488440"/>
                  </a:lnTo>
                  <a:lnTo>
                    <a:pt x="716845" y="1457960"/>
                  </a:lnTo>
                  <a:lnTo>
                    <a:pt x="808285" y="1351280"/>
                  </a:lnTo>
                  <a:close/>
                  <a:moveTo>
                    <a:pt x="876865" y="1153160"/>
                  </a:moveTo>
                  <a:lnTo>
                    <a:pt x="884485" y="1267460"/>
                  </a:lnTo>
                  <a:lnTo>
                    <a:pt x="770185" y="1297940"/>
                  </a:lnTo>
                  <a:lnTo>
                    <a:pt x="739705" y="1244600"/>
                  </a:lnTo>
                  <a:lnTo>
                    <a:pt x="785425" y="1206500"/>
                  </a:lnTo>
                  <a:lnTo>
                    <a:pt x="876865" y="1153160"/>
                  </a:lnTo>
                  <a:close/>
                  <a:moveTo>
                    <a:pt x="869245" y="855980"/>
                  </a:moveTo>
                  <a:lnTo>
                    <a:pt x="831145" y="932180"/>
                  </a:lnTo>
                  <a:lnTo>
                    <a:pt x="770185" y="1008380"/>
                  </a:lnTo>
                  <a:lnTo>
                    <a:pt x="754945" y="1107440"/>
                  </a:lnTo>
                  <a:lnTo>
                    <a:pt x="640645" y="1160780"/>
                  </a:lnTo>
                  <a:lnTo>
                    <a:pt x="541585" y="1137920"/>
                  </a:lnTo>
                  <a:lnTo>
                    <a:pt x="594925" y="1031240"/>
                  </a:lnTo>
                  <a:lnTo>
                    <a:pt x="671125" y="939800"/>
                  </a:lnTo>
                  <a:lnTo>
                    <a:pt x="762565" y="894080"/>
                  </a:lnTo>
                  <a:lnTo>
                    <a:pt x="869245" y="855980"/>
                  </a:lnTo>
                  <a:close/>
                  <a:moveTo>
                    <a:pt x="2619304" y="607060"/>
                  </a:moveTo>
                  <a:lnTo>
                    <a:pt x="2550724" y="624840"/>
                  </a:lnTo>
                  <a:lnTo>
                    <a:pt x="2517704" y="660400"/>
                  </a:lnTo>
                  <a:lnTo>
                    <a:pt x="2482144" y="690880"/>
                  </a:lnTo>
                  <a:lnTo>
                    <a:pt x="2449124" y="716280"/>
                  </a:lnTo>
                  <a:lnTo>
                    <a:pt x="2395784" y="708660"/>
                  </a:lnTo>
                  <a:lnTo>
                    <a:pt x="2398324" y="673100"/>
                  </a:lnTo>
                  <a:lnTo>
                    <a:pt x="2398324" y="637540"/>
                  </a:lnTo>
                  <a:lnTo>
                    <a:pt x="2372924" y="614680"/>
                  </a:lnTo>
                  <a:lnTo>
                    <a:pt x="2339904" y="609600"/>
                  </a:lnTo>
                  <a:lnTo>
                    <a:pt x="2289104" y="614680"/>
                  </a:lnTo>
                  <a:lnTo>
                    <a:pt x="2243384" y="637540"/>
                  </a:lnTo>
                  <a:lnTo>
                    <a:pt x="2215444" y="673100"/>
                  </a:lnTo>
                  <a:lnTo>
                    <a:pt x="2215444" y="718820"/>
                  </a:lnTo>
                  <a:lnTo>
                    <a:pt x="2187504" y="726440"/>
                  </a:lnTo>
                  <a:lnTo>
                    <a:pt x="2139244" y="726440"/>
                  </a:lnTo>
                  <a:lnTo>
                    <a:pt x="2116384" y="774700"/>
                  </a:lnTo>
                  <a:lnTo>
                    <a:pt x="2088444" y="812800"/>
                  </a:lnTo>
                  <a:lnTo>
                    <a:pt x="2083364" y="854710"/>
                  </a:lnTo>
                  <a:lnTo>
                    <a:pt x="2056694" y="903605"/>
                  </a:lnTo>
                  <a:lnTo>
                    <a:pt x="2063679" y="980440"/>
                  </a:lnTo>
                  <a:lnTo>
                    <a:pt x="2088444" y="1049655"/>
                  </a:lnTo>
                  <a:lnTo>
                    <a:pt x="2111304" y="1076325"/>
                  </a:lnTo>
                  <a:lnTo>
                    <a:pt x="2153849" y="1082675"/>
                  </a:lnTo>
                  <a:lnTo>
                    <a:pt x="2217984" y="1066800"/>
                  </a:lnTo>
                  <a:lnTo>
                    <a:pt x="2271324" y="1061720"/>
                  </a:lnTo>
                  <a:lnTo>
                    <a:pt x="2284024" y="1097280"/>
                  </a:lnTo>
                  <a:lnTo>
                    <a:pt x="2273864" y="1135380"/>
                  </a:lnTo>
                  <a:lnTo>
                    <a:pt x="2281484" y="1173480"/>
                  </a:lnTo>
                  <a:lnTo>
                    <a:pt x="2306884" y="1186180"/>
                  </a:lnTo>
                  <a:lnTo>
                    <a:pt x="2360224" y="1201420"/>
                  </a:lnTo>
                  <a:lnTo>
                    <a:pt x="2418644" y="1188720"/>
                  </a:lnTo>
                  <a:lnTo>
                    <a:pt x="2487224" y="1209040"/>
                  </a:lnTo>
                  <a:lnTo>
                    <a:pt x="2527864" y="1170940"/>
                  </a:lnTo>
                  <a:lnTo>
                    <a:pt x="2558344" y="1145540"/>
                  </a:lnTo>
                  <a:lnTo>
                    <a:pt x="2637084" y="1115060"/>
                  </a:lnTo>
                  <a:lnTo>
                    <a:pt x="2662484" y="1165860"/>
                  </a:lnTo>
                  <a:lnTo>
                    <a:pt x="2751384" y="1160780"/>
                  </a:lnTo>
                  <a:lnTo>
                    <a:pt x="2802184" y="1112520"/>
                  </a:lnTo>
                  <a:lnTo>
                    <a:pt x="2845364" y="1074420"/>
                  </a:lnTo>
                  <a:lnTo>
                    <a:pt x="2878384" y="988060"/>
                  </a:lnTo>
                  <a:lnTo>
                    <a:pt x="2880924" y="939800"/>
                  </a:lnTo>
                  <a:lnTo>
                    <a:pt x="2916484" y="881380"/>
                  </a:lnTo>
                  <a:lnTo>
                    <a:pt x="2898704" y="825500"/>
                  </a:lnTo>
                  <a:lnTo>
                    <a:pt x="2850444" y="787400"/>
                  </a:lnTo>
                  <a:lnTo>
                    <a:pt x="2784404" y="777240"/>
                  </a:lnTo>
                  <a:lnTo>
                    <a:pt x="2766624" y="741680"/>
                  </a:lnTo>
                  <a:lnTo>
                    <a:pt x="2741224" y="688340"/>
                  </a:lnTo>
                  <a:lnTo>
                    <a:pt x="2690424" y="642620"/>
                  </a:lnTo>
                  <a:lnTo>
                    <a:pt x="2619304" y="607060"/>
                  </a:lnTo>
                  <a:close/>
                  <a:moveTo>
                    <a:pt x="2492304" y="0"/>
                  </a:moveTo>
                  <a:lnTo>
                    <a:pt x="2532944" y="5080"/>
                  </a:lnTo>
                  <a:lnTo>
                    <a:pt x="2654864" y="66040"/>
                  </a:lnTo>
                  <a:lnTo>
                    <a:pt x="2685344" y="193040"/>
                  </a:lnTo>
                  <a:lnTo>
                    <a:pt x="2715824" y="223520"/>
                  </a:lnTo>
                  <a:lnTo>
                    <a:pt x="2832664" y="259080"/>
                  </a:lnTo>
                  <a:lnTo>
                    <a:pt x="2868224" y="238760"/>
                  </a:lnTo>
                  <a:lnTo>
                    <a:pt x="2888544" y="142240"/>
                  </a:lnTo>
                  <a:lnTo>
                    <a:pt x="2913944" y="106680"/>
                  </a:lnTo>
                  <a:lnTo>
                    <a:pt x="2969824" y="101600"/>
                  </a:lnTo>
                  <a:lnTo>
                    <a:pt x="3010464" y="142240"/>
                  </a:lnTo>
                  <a:lnTo>
                    <a:pt x="2959664" y="223520"/>
                  </a:lnTo>
                  <a:lnTo>
                    <a:pt x="2974904" y="254000"/>
                  </a:lnTo>
                  <a:lnTo>
                    <a:pt x="3005384" y="299720"/>
                  </a:lnTo>
                  <a:lnTo>
                    <a:pt x="3025704" y="335280"/>
                  </a:lnTo>
                  <a:lnTo>
                    <a:pt x="3005384" y="426720"/>
                  </a:lnTo>
                  <a:lnTo>
                    <a:pt x="3046024" y="477520"/>
                  </a:lnTo>
                  <a:lnTo>
                    <a:pt x="3157784" y="497840"/>
                  </a:lnTo>
                  <a:lnTo>
                    <a:pt x="3223824" y="497840"/>
                  </a:lnTo>
                  <a:lnTo>
                    <a:pt x="3325424" y="452120"/>
                  </a:lnTo>
                  <a:lnTo>
                    <a:pt x="3477824" y="472440"/>
                  </a:lnTo>
                  <a:lnTo>
                    <a:pt x="3823264" y="502920"/>
                  </a:lnTo>
                  <a:lnTo>
                    <a:pt x="3874064" y="487680"/>
                  </a:lnTo>
                  <a:lnTo>
                    <a:pt x="3909624" y="391160"/>
                  </a:lnTo>
                  <a:lnTo>
                    <a:pt x="3955344" y="370840"/>
                  </a:lnTo>
                  <a:lnTo>
                    <a:pt x="4006144" y="386080"/>
                  </a:lnTo>
                  <a:lnTo>
                    <a:pt x="4133144" y="441960"/>
                  </a:lnTo>
                  <a:lnTo>
                    <a:pt x="4214424" y="508000"/>
                  </a:lnTo>
                  <a:lnTo>
                    <a:pt x="4219504" y="558800"/>
                  </a:lnTo>
                  <a:lnTo>
                    <a:pt x="4224584" y="614680"/>
                  </a:lnTo>
                  <a:lnTo>
                    <a:pt x="4265224" y="645160"/>
                  </a:lnTo>
                  <a:lnTo>
                    <a:pt x="4300784" y="685800"/>
                  </a:lnTo>
                  <a:lnTo>
                    <a:pt x="4305864" y="889000"/>
                  </a:lnTo>
                  <a:lnTo>
                    <a:pt x="4346504" y="939800"/>
                  </a:lnTo>
                  <a:lnTo>
                    <a:pt x="4493824" y="1036320"/>
                  </a:lnTo>
                  <a:lnTo>
                    <a:pt x="4478584" y="1092200"/>
                  </a:lnTo>
                  <a:lnTo>
                    <a:pt x="4488744" y="1143000"/>
                  </a:lnTo>
                  <a:lnTo>
                    <a:pt x="4539544" y="1193800"/>
                  </a:lnTo>
                  <a:lnTo>
                    <a:pt x="4630984" y="1259840"/>
                  </a:lnTo>
                  <a:lnTo>
                    <a:pt x="4676704" y="1351280"/>
                  </a:lnTo>
                  <a:lnTo>
                    <a:pt x="4641144" y="1468120"/>
                  </a:lnTo>
                  <a:lnTo>
                    <a:pt x="4600504" y="1447800"/>
                  </a:lnTo>
                  <a:lnTo>
                    <a:pt x="4524304" y="1478280"/>
                  </a:lnTo>
                  <a:lnTo>
                    <a:pt x="4488744" y="1539240"/>
                  </a:lnTo>
                  <a:lnTo>
                    <a:pt x="4443024" y="1544320"/>
                  </a:lnTo>
                  <a:lnTo>
                    <a:pt x="4387144" y="1544320"/>
                  </a:lnTo>
                  <a:lnTo>
                    <a:pt x="4392224" y="1620520"/>
                  </a:lnTo>
                  <a:lnTo>
                    <a:pt x="4305864" y="1615440"/>
                  </a:lnTo>
                  <a:lnTo>
                    <a:pt x="4229664" y="1564640"/>
                  </a:lnTo>
                  <a:lnTo>
                    <a:pt x="4183944" y="1559560"/>
                  </a:lnTo>
                  <a:lnTo>
                    <a:pt x="4163624" y="1610360"/>
                  </a:lnTo>
                  <a:lnTo>
                    <a:pt x="4183944" y="1666240"/>
                  </a:lnTo>
                  <a:lnTo>
                    <a:pt x="4336344" y="1762760"/>
                  </a:lnTo>
                  <a:lnTo>
                    <a:pt x="4371904" y="1757680"/>
                  </a:lnTo>
                  <a:lnTo>
                    <a:pt x="4432864" y="1717040"/>
                  </a:lnTo>
                  <a:lnTo>
                    <a:pt x="4580184" y="1706880"/>
                  </a:lnTo>
                  <a:lnTo>
                    <a:pt x="4646224" y="1788160"/>
                  </a:lnTo>
                  <a:lnTo>
                    <a:pt x="4636064" y="1844040"/>
                  </a:lnTo>
                  <a:lnTo>
                    <a:pt x="4554784" y="2072640"/>
                  </a:lnTo>
                  <a:lnTo>
                    <a:pt x="4503984" y="2092960"/>
                  </a:lnTo>
                  <a:lnTo>
                    <a:pt x="4376984" y="2113280"/>
                  </a:lnTo>
                  <a:lnTo>
                    <a:pt x="4336344" y="2143760"/>
                  </a:lnTo>
                  <a:lnTo>
                    <a:pt x="4321104" y="2235200"/>
                  </a:lnTo>
                  <a:lnTo>
                    <a:pt x="4321104" y="2296160"/>
                  </a:lnTo>
                  <a:lnTo>
                    <a:pt x="4346504" y="2321560"/>
                  </a:lnTo>
                  <a:lnTo>
                    <a:pt x="4366824" y="2362200"/>
                  </a:lnTo>
                  <a:lnTo>
                    <a:pt x="4326184" y="2407920"/>
                  </a:lnTo>
                  <a:lnTo>
                    <a:pt x="4107744" y="2311400"/>
                  </a:lnTo>
                  <a:lnTo>
                    <a:pt x="4087424" y="2133600"/>
                  </a:lnTo>
                  <a:lnTo>
                    <a:pt x="4102664" y="2072640"/>
                  </a:lnTo>
                  <a:lnTo>
                    <a:pt x="4183944" y="2052320"/>
                  </a:lnTo>
                  <a:lnTo>
                    <a:pt x="4183944" y="2001520"/>
                  </a:lnTo>
                  <a:lnTo>
                    <a:pt x="4092504" y="1894840"/>
                  </a:lnTo>
                  <a:lnTo>
                    <a:pt x="4021384" y="1889760"/>
                  </a:lnTo>
                  <a:lnTo>
                    <a:pt x="4062024" y="1818640"/>
                  </a:lnTo>
                  <a:lnTo>
                    <a:pt x="3995984" y="1711960"/>
                  </a:lnTo>
                  <a:lnTo>
                    <a:pt x="3965504" y="1722120"/>
                  </a:lnTo>
                  <a:lnTo>
                    <a:pt x="3955344" y="1762760"/>
                  </a:lnTo>
                  <a:lnTo>
                    <a:pt x="3935024" y="1783080"/>
                  </a:lnTo>
                  <a:lnTo>
                    <a:pt x="3813104" y="1778000"/>
                  </a:lnTo>
                  <a:lnTo>
                    <a:pt x="3808024" y="1798320"/>
                  </a:lnTo>
                  <a:lnTo>
                    <a:pt x="3818184" y="1854200"/>
                  </a:lnTo>
                  <a:lnTo>
                    <a:pt x="3802944" y="1905000"/>
                  </a:lnTo>
                  <a:lnTo>
                    <a:pt x="3747064" y="2006600"/>
                  </a:lnTo>
                  <a:lnTo>
                    <a:pt x="3736904" y="2067560"/>
                  </a:lnTo>
                  <a:lnTo>
                    <a:pt x="3762304" y="2123440"/>
                  </a:lnTo>
                  <a:lnTo>
                    <a:pt x="4021384" y="2336800"/>
                  </a:lnTo>
                  <a:lnTo>
                    <a:pt x="4036624" y="2387600"/>
                  </a:lnTo>
                  <a:lnTo>
                    <a:pt x="4026464" y="2484120"/>
                  </a:lnTo>
                  <a:lnTo>
                    <a:pt x="3990904" y="2524760"/>
                  </a:lnTo>
                  <a:lnTo>
                    <a:pt x="3924864" y="2514600"/>
                  </a:lnTo>
                  <a:lnTo>
                    <a:pt x="3787704" y="2540000"/>
                  </a:lnTo>
                  <a:lnTo>
                    <a:pt x="3777544" y="2580640"/>
                  </a:lnTo>
                  <a:lnTo>
                    <a:pt x="3802944" y="2626360"/>
                  </a:lnTo>
                  <a:lnTo>
                    <a:pt x="3787704" y="2661920"/>
                  </a:lnTo>
                  <a:lnTo>
                    <a:pt x="3716584" y="2778760"/>
                  </a:lnTo>
                  <a:lnTo>
                    <a:pt x="3706424" y="2829560"/>
                  </a:lnTo>
                  <a:lnTo>
                    <a:pt x="3675944" y="2839720"/>
                  </a:lnTo>
                  <a:lnTo>
                    <a:pt x="3620064" y="2819400"/>
                  </a:lnTo>
                  <a:lnTo>
                    <a:pt x="3589584" y="2839720"/>
                  </a:lnTo>
                  <a:lnTo>
                    <a:pt x="3589584" y="2875280"/>
                  </a:lnTo>
                  <a:lnTo>
                    <a:pt x="3625144" y="2910840"/>
                  </a:lnTo>
                  <a:lnTo>
                    <a:pt x="3569264" y="2946400"/>
                  </a:lnTo>
                  <a:lnTo>
                    <a:pt x="3493064" y="2931160"/>
                  </a:lnTo>
                  <a:lnTo>
                    <a:pt x="3487984" y="2860040"/>
                  </a:lnTo>
                  <a:lnTo>
                    <a:pt x="3442264" y="2819400"/>
                  </a:lnTo>
                  <a:lnTo>
                    <a:pt x="3421944" y="2753360"/>
                  </a:lnTo>
                  <a:lnTo>
                    <a:pt x="3371144" y="2697480"/>
                  </a:lnTo>
                  <a:lnTo>
                    <a:pt x="3259384" y="2672080"/>
                  </a:lnTo>
                  <a:lnTo>
                    <a:pt x="3152704" y="2717800"/>
                  </a:lnTo>
                  <a:lnTo>
                    <a:pt x="3106984" y="2753360"/>
                  </a:lnTo>
                  <a:lnTo>
                    <a:pt x="3071424" y="2733040"/>
                  </a:lnTo>
                  <a:lnTo>
                    <a:pt x="3066344" y="2565400"/>
                  </a:lnTo>
                  <a:lnTo>
                    <a:pt x="3081584" y="2509520"/>
                  </a:lnTo>
                  <a:lnTo>
                    <a:pt x="3183184" y="2428240"/>
                  </a:lnTo>
                  <a:lnTo>
                    <a:pt x="3244144" y="2331720"/>
                  </a:lnTo>
                  <a:lnTo>
                    <a:pt x="3279704" y="2306320"/>
                  </a:lnTo>
                  <a:lnTo>
                    <a:pt x="3294944" y="2331720"/>
                  </a:lnTo>
                  <a:lnTo>
                    <a:pt x="3274624" y="2413000"/>
                  </a:lnTo>
                  <a:lnTo>
                    <a:pt x="3274624" y="2458720"/>
                  </a:lnTo>
                  <a:lnTo>
                    <a:pt x="3315264" y="2468880"/>
                  </a:lnTo>
                  <a:lnTo>
                    <a:pt x="3381304" y="2413000"/>
                  </a:lnTo>
                  <a:lnTo>
                    <a:pt x="3391464" y="2367280"/>
                  </a:lnTo>
                  <a:lnTo>
                    <a:pt x="3350824" y="2280920"/>
                  </a:lnTo>
                  <a:lnTo>
                    <a:pt x="3340664" y="2250440"/>
                  </a:lnTo>
                  <a:lnTo>
                    <a:pt x="3381304" y="2133600"/>
                  </a:lnTo>
                  <a:lnTo>
                    <a:pt x="3447344" y="2108200"/>
                  </a:lnTo>
                  <a:lnTo>
                    <a:pt x="3366064" y="2026920"/>
                  </a:lnTo>
                  <a:lnTo>
                    <a:pt x="3350824" y="2072640"/>
                  </a:lnTo>
                  <a:lnTo>
                    <a:pt x="3320344" y="2133600"/>
                  </a:lnTo>
                  <a:lnTo>
                    <a:pt x="3305104" y="2179320"/>
                  </a:lnTo>
                  <a:lnTo>
                    <a:pt x="3228904" y="2209800"/>
                  </a:lnTo>
                  <a:lnTo>
                    <a:pt x="3122224" y="2209800"/>
                  </a:lnTo>
                  <a:lnTo>
                    <a:pt x="3086664" y="2225040"/>
                  </a:lnTo>
                  <a:lnTo>
                    <a:pt x="3086664" y="2260600"/>
                  </a:lnTo>
                  <a:lnTo>
                    <a:pt x="3071424" y="2291080"/>
                  </a:lnTo>
                  <a:lnTo>
                    <a:pt x="3010464" y="2301240"/>
                  </a:lnTo>
                  <a:lnTo>
                    <a:pt x="2990144" y="2316480"/>
                  </a:lnTo>
                  <a:lnTo>
                    <a:pt x="2985064" y="2362200"/>
                  </a:lnTo>
                  <a:lnTo>
                    <a:pt x="2964744" y="2392680"/>
                  </a:lnTo>
                  <a:lnTo>
                    <a:pt x="2852984" y="2433320"/>
                  </a:lnTo>
                  <a:lnTo>
                    <a:pt x="2852984" y="2489200"/>
                  </a:lnTo>
                  <a:lnTo>
                    <a:pt x="2812344" y="2499360"/>
                  </a:lnTo>
                  <a:lnTo>
                    <a:pt x="2792024" y="2524760"/>
                  </a:lnTo>
                  <a:lnTo>
                    <a:pt x="2807264" y="2585720"/>
                  </a:lnTo>
                  <a:lnTo>
                    <a:pt x="2812344" y="2616200"/>
                  </a:lnTo>
                  <a:lnTo>
                    <a:pt x="2771704" y="2636520"/>
                  </a:lnTo>
                  <a:lnTo>
                    <a:pt x="2736144" y="2697480"/>
                  </a:lnTo>
                  <a:lnTo>
                    <a:pt x="2756464" y="2758440"/>
                  </a:lnTo>
                  <a:lnTo>
                    <a:pt x="2776784" y="2783840"/>
                  </a:lnTo>
                  <a:lnTo>
                    <a:pt x="2751384" y="2824480"/>
                  </a:lnTo>
                  <a:lnTo>
                    <a:pt x="2675184" y="2854960"/>
                  </a:lnTo>
                  <a:lnTo>
                    <a:pt x="2665024" y="2915920"/>
                  </a:lnTo>
                  <a:lnTo>
                    <a:pt x="2558344" y="2921000"/>
                  </a:lnTo>
                  <a:lnTo>
                    <a:pt x="2548184" y="2966720"/>
                  </a:lnTo>
                  <a:lnTo>
                    <a:pt x="2487224" y="2976880"/>
                  </a:lnTo>
                  <a:lnTo>
                    <a:pt x="2334824" y="2895600"/>
                  </a:lnTo>
                  <a:lnTo>
                    <a:pt x="2294184" y="2799080"/>
                  </a:lnTo>
                  <a:lnTo>
                    <a:pt x="2268784" y="2545080"/>
                  </a:lnTo>
                  <a:lnTo>
                    <a:pt x="2228144" y="2545080"/>
                  </a:lnTo>
                  <a:lnTo>
                    <a:pt x="2223064" y="2778760"/>
                  </a:lnTo>
                  <a:lnTo>
                    <a:pt x="2202744" y="2829560"/>
                  </a:lnTo>
                  <a:lnTo>
                    <a:pt x="2167184" y="2870200"/>
                  </a:lnTo>
                  <a:lnTo>
                    <a:pt x="2167184" y="2915920"/>
                  </a:lnTo>
                  <a:lnTo>
                    <a:pt x="1994464" y="2987040"/>
                  </a:lnTo>
                  <a:lnTo>
                    <a:pt x="1974144" y="3022600"/>
                  </a:lnTo>
                  <a:lnTo>
                    <a:pt x="1913184" y="3246120"/>
                  </a:lnTo>
                  <a:lnTo>
                    <a:pt x="1882704" y="3276600"/>
                  </a:lnTo>
                  <a:lnTo>
                    <a:pt x="1770944" y="3302000"/>
                  </a:lnTo>
                  <a:lnTo>
                    <a:pt x="1725224" y="3337560"/>
                  </a:lnTo>
                  <a:lnTo>
                    <a:pt x="1659184" y="3327400"/>
                  </a:lnTo>
                  <a:lnTo>
                    <a:pt x="1649024" y="3281680"/>
                  </a:lnTo>
                  <a:lnTo>
                    <a:pt x="1684584" y="3210560"/>
                  </a:lnTo>
                  <a:lnTo>
                    <a:pt x="1542344" y="3180080"/>
                  </a:lnTo>
                  <a:lnTo>
                    <a:pt x="1527104" y="3078480"/>
                  </a:lnTo>
                  <a:lnTo>
                    <a:pt x="1603304" y="2981960"/>
                  </a:lnTo>
                  <a:lnTo>
                    <a:pt x="1557584" y="2961640"/>
                  </a:lnTo>
                  <a:lnTo>
                    <a:pt x="1522024" y="2931160"/>
                  </a:lnTo>
                  <a:lnTo>
                    <a:pt x="1491544" y="2758440"/>
                  </a:lnTo>
                  <a:lnTo>
                    <a:pt x="1516944" y="2712720"/>
                  </a:lnTo>
                  <a:lnTo>
                    <a:pt x="1613464" y="2677160"/>
                  </a:lnTo>
                  <a:lnTo>
                    <a:pt x="1618544" y="2636520"/>
                  </a:lnTo>
                  <a:lnTo>
                    <a:pt x="1669344" y="2621280"/>
                  </a:lnTo>
                  <a:lnTo>
                    <a:pt x="1654104" y="2580640"/>
                  </a:lnTo>
                  <a:lnTo>
                    <a:pt x="1582984" y="2590800"/>
                  </a:lnTo>
                  <a:lnTo>
                    <a:pt x="1557584" y="2631440"/>
                  </a:lnTo>
                  <a:lnTo>
                    <a:pt x="1532184" y="2656840"/>
                  </a:lnTo>
                  <a:lnTo>
                    <a:pt x="1415344" y="2646680"/>
                  </a:lnTo>
                  <a:lnTo>
                    <a:pt x="1359464" y="2616200"/>
                  </a:lnTo>
                  <a:lnTo>
                    <a:pt x="1293424" y="2550160"/>
                  </a:lnTo>
                  <a:lnTo>
                    <a:pt x="1196906" y="2534920"/>
                  </a:lnTo>
                  <a:lnTo>
                    <a:pt x="1151186" y="2494280"/>
                  </a:lnTo>
                  <a:lnTo>
                    <a:pt x="1059746" y="2301240"/>
                  </a:lnTo>
                  <a:lnTo>
                    <a:pt x="1054666" y="2225040"/>
                  </a:lnTo>
                  <a:lnTo>
                    <a:pt x="1110546" y="2128520"/>
                  </a:lnTo>
                  <a:lnTo>
                    <a:pt x="1090226" y="2062480"/>
                  </a:lnTo>
                  <a:lnTo>
                    <a:pt x="1115626" y="1981200"/>
                  </a:lnTo>
                  <a:lnTo>
                    <a:pt x="1161346" y="1981200"/>
                  </a:lnTo>
                  <a:lnTo>
                    <a:pt x="1217226" y="2006600"/>
                  </a:lnTo>
                  <a:lnTo>
                    <a:pt x="1227386" y="2062480"/>
                  </a:lnTo>
                  <a:lnTo>
                    <a:pt x="1273104" y="2138680"/>
                  </a:lnTo>
                  <a:lnTo>
                    <a:pt x="1288344" y="2194560"/>
                  </a:lnTo>
                  <a:lnTo>
                    <a:pt x="1252784" y="2235200"/>
                  </a:lnTo>
                  <a:lnTo>
                    <a:pt x="1318824" y="2397760"/>
                  </a:lnTo>
                  <a:lnTo>
                    <a:pt x="1354384" y="2413000"/>
                  </a:lnTo>
                  <a:lnTo>
                    <a:pt x="1471224" y="2463800"/>
                  </a:lnTo>
                  <a:lnTo>
                    <a:pt x="1542344" y="2453640"/>
                  </a:lnTo>
                  <a:lnTo>
                    <a:pt x="1522024" y="2407920"/>
                  </a:lnTo>
                  <a:lnTo>
                    <a:pt x="1400104" y="2321560"/>
                  </a:lnTo>
                  <a:lnTo>
                    <a:pt x="1369624" y="2321560"/>
                  </a:lnTo>
                  <a:lnTo>
                    <a:pt x="1323904" y="2275840"/>
                  </a:lnTo>
                  <a:lnTo>
                    <a:pt x="1334064" y="2219960"/>
                  </a:lnTo>
                  <a:lnTo>
                    <a:pt x="1359464" y="2194560"/>
                  </a:lnTo>
                  <a:lnTo>
                    <a:pt x="1364544" y="2133600"/>
                  </a:lnTo>
                  <a:lnTo>
                    <a:pt x="1400104" y="2153920"/>
                  </a:lnTo>
                  <a:lnTo>
                    <a:pt x="1440744" y="2174240"/>
                  </a:lnTo>
                  <a:lnTo>
                    <a:pt x="1486464" y="2138680"/>
                  </a:lnTo>
                  <a:lnTo>
                    <a:pt x="1527104" y="2159000"/>
                  </a:lnTo>
                  <a:lnTo>
                    <a:pt x="1542344" y="2209800"/>
                  </a:lnTo>
                  <a:lnTo>
                    <a:pt x="1522024" y="2255520"/>
                  </a:lnTo>
                  <a:lnTo>
                    <a:pt x="1567744" y="2296160"/>
                  </a:lnTo>
                  <a:lnTo>
                    <a:pt x="1664264" y="2341880"/>
                  </a:lnTo>
                  <a:lnTo>
                    <a:pt x="1735384" y="2326640"/>
                  </a:lnTo>
                  <a:lnTo>
                    <a:pt x="1735384" y="2255520"/>
                  </a:lnTo>
                  <a:lnTo>
                    <a:pt x="1649024" y="2128520"/>
                  </a:lnTo>
                  <a:lnTo>
                    <a:pt x="1613464" y="2103120"/>
                  </a:lnTo>
                  <a:lnTo>
                    <a:pt x="1567744" y="2108200"/>
                  </a:lnTo>
                  <a:lnTo>
                    <a:pt x="1501704" y="2103120"/>
                  </a:lnTo>
                  <a:lnTo>
                    <a:pt x="1440744" y="2082800"/>
                  </a:lnTo>
                  <a:lnTo>
                    <a:pt x="1395024" y="2098040"/>
                  </a:lnTo>
                  <a:lnTo>
                    <a:pt x="1339144" y="2067560"/>
                  </a:lnTo>
                  <a:lnTo>
                    <a:pt x="1328984" y="2032000"/>
                  </a:lnTo>
                  <a:lnTo>
                    <a:pt x="1328984" y="1986280"/>
                  </a:lnTo>
                  <a:lnTo>
                    <a:pt x="1410264" y="1981200"/>
                  </a:lnTo>
                  <a:lnTo>
                    <a:pt x="1455984" y="1996440"/>
                  </a:lnTo>
                  <a:lnTo>
                    <a:pt x="1501704" y="1981200"/>
                  </a:lnTo>
                  <a:lnTo>
                    <a:pt x="1572824" y="2006600"/>
                  </a:lnTo>
                  <a:lnTo>
                    <a:pt x="1654104" y="2021840"/>
                  </a:lnTo>
                  <a:lnTo>
                    <a:pt x="1669344" y="1981200"/>
                  </a:lnTo>
                  <a:lnTo>
                    <a:pt x="1593144" y="1945640"/>
                  </a:lnTo>
                  <a:lnTo>
                    <a:pt x="1572824" y="1915160"/>
                  </a:lnTo>
                  <a:lnTo>
                    <a:pt x="1562664" y="1889760"/>
                  </a:lnTo>
                  <a:lnTo>
                    <a:pt x="1476304" y="1889760"/>
                  </a:lnTo>
                  <a:lnTo>
                    <a:pt x="1445824" y="1915160"/>
                  </a:lnTo>
                  <a:lnTo>
                    <a:pt x="1425504" y="1950720"/>
                  </a:lnTo>
                  <a:lnTo>
                    <a:pt x="1395024" y="1950720"/>
                  </a:lnTo>
                  <a:lnTo>
                    <a:pt x="1369624" y="1905000"/>
                  </a:lnTo>
                  <a:lnTo>
                    <a:pt x="1323904" y="1894840"/>
                  </a:lnTo>
                  <a:lnTo>
                    <a:pt x="1328984" y="1854200"/>
                  </a:lnTo>
                  <a:lnTo>
                    <a:pt x="1364544" y="1818640"/>
                  </a:lnTo>
                  <a:lnTo>
                    <a:pt x="1374704" y="1757680"/>
                  </a:lnTo>
                  <a:lnTo>
                    <a:pt x="1364544" y="1630680"/>
                  </a:lnTo>
                  <a:lnTo>
                    <a:pt x="1389944" y="1574800"/>
                  </a:lnTo>
                  <a:lnTo>
                    <a:pt x="1400104" y="1493520"/>
                  </a:lnTo>
                  <a:lnTo>
                    <a:pt x="1420424" y="1412240"/>
                  </a:lnTo>
                  <a:lnTo>
                    <a:pt x="1379784" y="1381760"/>
                  </a:lnTo>
                  <a:lnTo>
                    <a:pt x="1374704" y="1422400"/>
                  </a:lnTo>
                  <a:lnTo>
                    <a:pt x="1359464" y="1478280"/>
                  </a:lnTo>
                  <a:lnTo>
                    <a:pt x="1323904" y="1529080"/>
                  </a:lnTo>
                  <a:lnTo>
                    <a:pt x="1278184" y="1534160"/>
                  </a:lnTo>
                  <a:lnTo>
                    <a:pt x="1268024" y="1483360"/>
                  </a:lnTo>
                  <a:lnTo>
                    <a:pt x="1288344" y="1376680"/>
                  </a:lnTo>
                  <a:lnTo>
                    <a:pt x="1318824" y="1300480"/>
                  </a:lnTo>
                  <a:lnTo>
                    <a:pt x="1308664" y="1249680"/>
                  </a:lnTo>
                  <a:lnTo>
                    <a:pt x="1252784" y="1183640"/>
                  </a:lnTo>
                  <a:lnTo>
                    <a:pt x="1227386" y="1143000"/>
                  </a:lnTo>
                  <a:lnTo>
                    <a:pt x="1207066" y="1107440"/>
                  </a:lnTo>
                  <a:lnTo>
                    <a:pt x="1166426" y="1107440"/>
                  </a:lnTo>
                  <a:lnTo>
                    <a:pt x="1135946" y="1148080"/>
                  </a:lnTo>
                  <a:lnTo>
                    <a:pt x="1130866" y="1193800"/>
                  </a:lnTo>
                  <a:lnTo>
                    <a:pt x="1039426" y="1209040"/>
                  </a:lnTo>
                  <a:lnTo>
                    <a:pt x="1029266" y="1143000"/>
                  </a:lnTo>
                  <a:lnTo>
                    <a:pt x="1034346" y="1071880"/>
                  </a:lnTo>
                  <a:lnTo>
                    <a:pt x="1019106" y="985520"/>
                  </a:lnTo>
                  <a:lnTo>
                    <a:pt x="1059746" y="904240"/>
                  </a:lnTo>
                  <a:lnTo>
                    <a:pt x="1095306" y="894080"/>
                  </a:lnTo>
                  <a:lnTo>
                    <a:pt x="1161346" y="919480"/>
                  </a:lnTo>
                  <a:lnTo>
                    <a:pt x="1191826" y="919480"/>
                  </a:lnTo>
                  <a:lnTo>
                    <a:pt x="1247706" y="863600"/>
                  </a:lnTo>
                  <a:lnTo>
                    <a:pt x="1278184" y="873760"/>
                  </a:lnTo>
                  <a:lnTo>
                    <a:pt x="1288344" y="919480"/>
                  </a:lnTo>
                  <a:lnTo>
                    <a:pt x="1257864" y="970280"/>
                  </a:lnTo>
                  <a:lnTo>
                    <a:pt x="1262944" y="1010920"/>
                  </a:lnTo>
                  <a:lnTo>
                    <a:pt x="1323904" y="1071880"/>
                  </a:lnTo>
                  <a:lnTo>
                    <a:pt x="1369624" y="1041400"/>
                  </a:lnTo>
                  <a:lnTo>
                    <a:pt x="1384864" y="1076960"/>
                  </a:lnTo>
                  <a:lnTo>
                    <a:pt x="1435664" y="1127760"/>
                  </a:lnTo>
                  <a:lnTo>
                    <a:pt x="1481384" y="1112520"/>
                  </a:lnTo>
                  <a:lnTo>
                    <a:pt x="1491544" y="1071880"/>
                  </a:lnTo>
                  <a:lnTo>
                    <a:pt x="1303584" y="822960"/>
                  </a:lnTo>
                  <a:lnTo>
                    <a:pt x="1283264" y="797560"/>
                  </a:lnTo>
                  <a:lnTo>
                    <a:pt x="1293424" y="762000"/>
                  </a:lnTo>
                  <a:lnTo>
                    <a:pt x="1283264" y="741680"/>
                  </a:lnTo>
                  <a:lnTo>
                    <a:pt x="1222306" y="726440"/>
                  </a:lnTo>
                  <a:lnTo>
                    <a:pt x="1146106" y="650240"/>
                  </a:lnTo>
                  <a:lnTo>
                    <a:pt x="1151186" y="614680"/>
                  </a:lnTo>
                  <a:lnTo>
                    <a:pt x="1207066" y="609600"/>
                  </a:lnTo>
                  <a:lnTo>
                    <a:pt x="1237546" y="513080"/>
                  </a:lnTo>
                  <a:lnTo>
                    <a:pt x="1349304" y="467360"/>
                  </a:lnTo>
                  <a:lnTo>
                    <a:pt x="1359464" y="441960"/>
                  </a:lnTo>
                  <a:lnTo>
                    <a:pt x="1318824" y="416560"/>
                  </a:lnTo>
                  <a:lnTo>
                    <a:pt x="1308664" y="375920"/>
                  </a:lnTo>
                  <a:lnTo>
                    <a:pt x="1364544" y="269240"/>
                  </a:lnTo>
                  <a:lnTo>
                    <a:pt x="1435664" y="259080"/>
                  </a:lnTo>
                  <a:lnTo>
                    <a:pt x="1643944" y="228600"/>
                  </a:lnTo>
                  <a:lnTo>
                    <a:pt x="1770944" y="182880"/>
                  </a:lnTo>
                  <a:lnTo>
                    <a:pt x="1821744" y="177800"/>
                  </a:lnTo>
                  <a:lnTo>
                    <a:pt x="1836984" y="218440"/>
                  </a:lnTo>
                  <a:lnTo>
                    <a:pt x="1765864" y="365760"/>
                  </a:lnTo>
                  <a:lnTo>
                    <a:pt x="1786184" y="416560"/>
                  </a:lnTo>
                  <a:lnTo>
                    <a:pt x="1806504" y="447040"/>
                  </a:lnTo>
                  <a:lnTo>
                    <a:pt x="1923344" y="441960"/>
                  </a:lnTo>
                  <a:lnTo>
                    <a:pt x="2207824" y="360680"/>
                  </a:lnTo>
                  <a:lnTo>
                    <a:pt x="2243384" y="289560"/>
                  </a:lnTo>
                  <a:lnTo>
                    <a:pt x="2284024" y="193040"/>
                  </a:lnTo>
                  <a:lnTo>
                    <a:pt x="2375464" y="172720"/>
                  </a:lnTo>
                  <a:lnTo>
                    <a:pt x="2370384" y="132080"/>
                  </a:lnTo>
                  <a:lnTo>
                    <a:pt x="2329744" y="30480"/>
                  </a:lnTo>
                  <a:lnTo>
                    <a:pt x="249230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6" name="부산광역시">
              <a:extLst>
                <a:ext uri="{FF2B5EF4-FFF2-40B4-BE49-F238E27FC236}">
                  <a16:creationId xmlns:a16="http://schemas.microsoft.com/office/drawing/2014/main" id="{9B8090FF-A691-31D8-4EAE-366421D0B73B}"/>
                </a:ext>
              </a:extLst>
            </p:cNvPr>
            <p:cNvSpPr/>
            <p:nvPr/>
          </p:nvSpPr>
          <p:spPr>
            <a:xfrm>
              <a:off x="5423014" y="4774425"/>
              <a:ext cx="228663" cy="201161"/>
            </a:xfrm>
            <a:custGeom>
              <a:avLst/>
              <a:gdLst>
                <a:gd name="connsiteX0" fmla="*/ 963930 w 963930"/>
                <a:gd name="connsiteY0" fmla="*/ 43815 h 866775"/>
                <a:gd name="connsiteX1" fmla="*/ 923925 w 963930"/>
                <a:gd name="connsiteY1" fmla="*/ 19050 h 866775"/>
                <a:gd name="connsiteX2" fmla="*/ 872490 w 963930"/>
                <a:gd name="connsiteY2" fmla="*/ 7620 h 866775"/>
                <a:gd name="connsiteX3" fmla="*/ 826770 w 963930"/>
                <a:gd name="connsiteY3" fmla="*/ 0 h 866775"/>
                <a:gd name="connsiteX4" fmla="*/ 798195 w 963930"/>
                <a:gd name="connsiteY4" fmla="*/ 28575 h 866775"/>
                <a:gd name="connsiteX5" fmla="*/ 771525 w 963930"/>
                <a:gd name="connsiteY5" fmla="*/ 72390 h 866775"/>
                <a:gd name="connsiteX6" fmla="*/ 725805 w 963930"/>
                <a:gd name="connsiteY6" fmla="*/ 78105 h 866775"/>
                <a:gd name="connsiteX7" fmla="*/ 676275 w 963930"/>
                <a:gd name="connsiteY7" fmla="*/ 78105 h 866775"/>
                <a:gd name="connsiteX8" fmla="*/ 643890 w 963930"/>
                <a:gd name="connsiteY8" fmla="*/ 85725 h 866775"/>
                <a:gd name="connsiteX9" fmla="*/ 630555 w 963930"/>
                <a:gd name="connsiteY9" fmla="*/ 125730 h 866775"/>
                <a:gd name="connsiteX10" fmla="*/ 634365 w 963930"/>
                <a:gd name="connsiteY10" fmla="*/ 163830 h 866775"/>
                <a:gd name="connsiteX11" fmla="*/ 617220 w 963930"/>
                <a:gd name="connsiteY11" fmla="*/ 203835 h 866775"/>
                <a:gd name="connsiteX12" fmla="*/ 584835 w 963930"/>
                <a:gd name="connsiteY12" fmla="*/ 240030 h 866775"/>
                <a:gd name="connsiteX13" fmla="*/ 556260 w 963930"/>
                <a:gd name="connsiteY13" fmla="*/ 245745 h 866775"/>
                <a:gd name="connsiteX14" fmla="*/ 512445 w 963930"/>
                <a:gd name="connsiteY14" fmla="*/ 228600 h 866775"/>
                <a:gd name="connsiteX15" fmla="*/ 462915 w 963930"/>
                <a:gd name="connsiteY15" fmla="*/ 240030 h 866775"/>
                <a:gd name="connsiteX16" fmla="*/ 384810 w 963930"/>
                <a:gd name="connsiteY16" fmla="*/ 281940 h 866775"/>
                <a:gd name="connsiteX17" fmla="*/ 373380 w 963930"/>
                <a:gd name="connsiteY17" fmla="*/ 329565 h 866775"/>
                <a:gd name="connsiteX18" fmla="*/ 365760 w 963930"/>
                <a:gd name="connsiteY18" fmla="*/ 392430 h 866775"/>
                <a:gd name="connsiteX19" fmla="*/ 327660 w 963930"/>
                <a:gd name="connsiteY19" fmla="*/ 432435 h 866775"/>
                <a:gd name="connsiteX20" fmla="*/ 247650 w 963930"/>
                <a:gd name="connsiteY20" fmla="*/ 449580 h 866775"/>
                <a:gd name="connsiteX21" fmla="*/ 226695 w 963930"/>
                <a:gd name="connsiteY21" fmla="*/ 489585 h 866775"/>
                <a:gd name="connsiteX22" fmla="*/ 177165 w 963930"/>
                <a:gd name="connsiteY22" fmla="*/ 537210 h 866775"/>
                <a:gd name="connsiteX23" fmla="*/ 99060 w 963930"/>
                <a:gd name="connsiteY23" fmla="*/ 577215 h 866775"/>
                <a:gd name="connsiteX24" fmla="*/ 91440 w 963930"/>
                <a:gd name="connsiteY24" fmla="*/ 617220 h 866775"/>
                <a:gd name="connsiteX25" fmla="*/ 72390 w 963930"/>
                <a:gd name="connsiteY25" fmla="*/ 649605 h 866775"/>
                <a:gd name="connsiteX26" fmla="*/ 3810 w 963930"/>
                <a:gd name="connsiteY26" fmla="*/ 672465 h 866775"/>
                <a:gd name="connsiteX27" fmla="*/ 0 w 963930"/>
                <a:gd name="connsiteY27" fmla="*/ 714375 h 866775"/>
                <a:gd name="connsiteX28" fmla="*/ 41910 w 963930"/>
                <a:gd name="connsiteY28" fmla="*/ 771525 h 866775"/>
                <a:gd name="connsiteX29" fmla="*/ 83820 w 963930"/>
                <a:gd name="connsiteY29" fmla="*/ 742950 h 866775"/>
                <a:gd name="connsiteX30" fmla="*/ 108585 w 963930"/>
                <a:gd name="connsiteY30" fmla="*/ 718185 h 866775"/>
                <a:gd name="connsiteX31" fmla="*/ 158115 w 963930"/>
                <a:gd name="connsiteY31" fmla="*/ 716280 h 866775"/>
                <a:gd name="connsiteX32" fmla="*/ 184785 w 963930"/>
                <a:gd name="connsiteY32" fmla="*/ 691515 h 866775"/>
                <a:gd name="connsiteX33" fmla="*/ 182880 w 963930"/>
                <a:gd name="connsiteY33" fmla="*/ 664845 h 866775"/>
                <a:gd name="connsiteX34" fmla="*/ 224790 w 963930"/>
                <a:gd name="connsiteY34" fmla="*/ 653415 h 866775"/>
                <a:gd name="connsiteX35" fmla="*/ 243840 w 963930"/>
                <a:gd name="connsiteY35" fmla="*/ 685800 h 866775"/>
                <a:gd name="connsiteX36" fmla="*/ 222885 w 963930"/>
                <a:gd name="connsiteY36" fmla="*/ 720090 h 866775"/>
                <a:gd name="connsiteX37" fmla="*/ 240030 w 963930"/>
                <a:gd name="connsiteY37" fmla="*/ 786765 h 866775"/>
                <a:gd name="connsiteX38" fmla="*/ 264795 w 963930"/>
                <a:gd name="connsiteY38" fmla="*/ 849630 h 866775"/>
                <a:gd name="connsiteX39" fmla="*/ 300990 w 963930"/>
                <a:gd name="connsiteY39" fmla="*/ 864870 h 866775"/>
                <a:gd name="connsiteX40" fmla="*/ 335280 w 963930"/>
                <a:gd name="connsiteY40" fmla="*/ 866775 h 866775"/>
                <a:gd name="connsiteX41" fmla="*/ 331470 w 963930"/>
                <a:gd name="connsiteY41" fmla="*/ 802005 h 866775"/>
                <a:gd name="connsiteX42" fmla="*/ 352425 w 963930"/>
                <a:gd name="connsiteY42" fmla="*/ 746760 h 866775"/>
                <a:gd name="connsiteX43" fmla="*/ 394335 w 963930"/>
                <a:gd name="connsiteY43" fmla="*/ 701040 h 866775"/>
                <a:gd name="connsiteX44" fmla="*/ 426720 w 963930"/>
                <a:gd name="connsiteY44" fmla="*/ 683895 h 866775"/>
                <a:gd name="connsiteX45" fmla="*/ 445770 w 963930"/>
                <a:gd name="connsiteY45" fmla="*/ 681990 h 866775"/>
                <a:gd name="connsiteX46" fmla="*/ 491490 w 963930"/>
                <a:gd name="connsiteY46" fmla="*/ 695325 h 866775"/>
                <a:gd name="connsiteX47" fmla="*/ 514350 w 963930"/>
                <a:gd name="connsiteY47" fmla="*/ 699135 h 866775"/>
                <a:gd name="connsiteX48" fmla="*/ 550545 w 963930"/>
                <a:gd name="connsiteY48" fmla="*/ 693420 h 866775"/>
                <a:gd name="connsiteX49" fmla="*/ 565785 w 963930"/>
                <a:gd name="connsiteY49" fmla="*/ 687705 h 866775"/>
                <a:gd name="connsiteX50" fmla="*/ 558165 w 963930"/>
                <a:gd name="connsiteY50" fmla="*/ 657225 h 866775"/>
                <a:gd name="connsiteX51" fmla="*/ 554355 w 963930"/>
                <a:gd name="connsiteY51" fmla="*/ 626745 h 866775"/>
                <a:gd name="connsiteX52" fmla="*/ 563880 w 963930"/>
                <a:gd name="connsiteY52" fmla="*/ 613410 h 866775"/>
                <a:gd name="connsiteX53" fmla="*/ 617220 w 963930"/>
                <a:gd name="connsiteY53" fmla="*/ 552450 h 866775"/>
                <a:gd name="connsiteX54" fmla="*/ 666750 w 963930"/>
                <a:gd name="connsiteY54" fmla="*/ 529590 h 866775"/>
                <a:gd name="connsiteX55" fmla="*/ 693420 w 963930"/>
                <a:gd name="connsiteY55" fmla="*/ 529590 h 866775"/>
                <a:gd name="connsiteX56" fmla="*/ 712470 w 963930"/>
                <a:gd name="connsiteY56" fmla="*/ 529590 h 866775"/>
                <a:gd name="connsiteX57" fmla="*/ 729615 w 963930"/>
                <a:gd name="connsiteY57" fmla="*/ 533400 h 866775"/>
                <a:gd name="connsiteX58" fmla="*/ 765810 w 963930"/>
                <a:gd name="connsiteY58" fmla="*/ 535305 h 866775"/>
                <a:gd name="connsiteX59" fmla="*/ 807720 w 963930"/>
                <a:gd name="connsiteY59" fmla="*/ 523875 h 866775"/>
                <a:gd name="connsiteX60" fmla="*/ 855345 w 963930"/>
                <a:gd name="connsiteY60" fmla="*/ 438150 h 866775"/>
                <a:gd name="connsiteX61" fmla="*/ 904875 w 963930"/>
                <a:gd name="connsiteY61" fmla="*/ 381000 h 866775"/>
                <a:gd name="connsiteX62" fmla="*/ 914400 w 963930"/>
                <a:gd name="connsiteY62" fmla="*/ 348615 h 866775"/>
                <a:gd name="connsiteX63" fmla="*/ 914400 w 963930"/>
                <a:gd name="connsiteY63" fmla="*/ 283845 h 866775"/>
                <a:gd name="connsiteX64" fmla="*/ 952500 w 963930"/>
                <a:gd name="connsiteY64" fmla="*/ 179070 h 866775"/>
                <a:gd name="connsiteX65" fmla="*/ 960120 w 963930"/>
                <a:gd name="connsiteY65" fmla="*/ 133350 h 866775"/>
                <a:gd name="connsiteX66" fmla="*/ 963930 w 963930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14400 w 981075"/>
                <a:gd name="connsiteY63" fmla="*/ 28384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12470 w 981075"/>
                <a:gd name="connsiteY56" fmla="*/ 529590 h 866775"/>
                <a:gd name="connsiteX57" fmla="*/ 729615 w 981075"/>
                <a:gd name="connsiteY57" fmla="*/ 533400 h 866775"/>
                <a:gd name="connsiteX58" fmla="*/ 765810 w 981075"/>
                <a:gd name="connsiteY58" fmla="*/ 535305 h 866775"/>
                <a:gd name="connsiteX59" fmla="*/ 807720 w 981075"/>
                <a:gd name="connsiteY59" fmla="*/ 523875 h 866775"/>
                <a:gd name="connsiteX60" fmla="*/ 855345 w 981075"/>
                <a:gd name="connsiteY60" fmla="*/ 438150 h 866775"/>
                <a:gd name="connsiteX61" fmla="*/ 904875 w 981075"/>
                <a:gd name="connsiteY61" fmla="*/ 381000 h 866775"/>
                <a:gd name="connsiteX62" fmla="*/ 914400 w 981075"/>
                <a:gd name="connsiteY62" fmla="*/ 348615 h 866775"/>
                <a:gd name="connsiteX63" fmla="*/ 927735 w 981075"/>
                <a:gd name="connsiteY63" fmla="*/ 287655 h 866775"/>
                <a:gd name="connsiteX64" fmla="*/ 952500 w 981075"/>
                <a:gd name="connsiteY64" fmla="*/ 179070 h 866775"/>
                <a:gd name="connsiteX65" fmla="*/ 981075 w 981075"/>
                <a:gd name="connsiteY65" fmla="*/ 125730 h 866775"/>
                <a:gd name="connsiteX66" fmla="*/ 963930 w 981075"/>
                <a:gd name="connsiteY66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3340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693420 w 981075"/>
                <a:gd name="connsiteY55" fmla="*/ 529590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2959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65810 w 981075"/>
                <a:gd name="connsiteY57" fmla="*/ 535305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7152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4295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  <a:gd name="connsiteX0" fmla="*/ 963930 w 981075"/>
                <a:gd name="connsiteY0" fmla="*/ 43815 h 866775"/>
                <a:gd name="connsiteX1" fmla="*/ 923925 w 981075"/>
                <a:gd name="connsiteY1" fmla="*/ 19050 h 866775"/>
                <a:gd name="connsiteX2" fmla="*/ 872490 w 981075"/>
                <a:gd name="connsiteY2" fmla="*/ 7620 h 866775"/>
                <a:gd name="connsiteX3" fmla="*/ 826770 w 981075"/>
                <a:gd name="connsiteY3" fmla="*/ 0 h 866775"/>
                <a:gd name="connsiteX4" fmla="*/ 798195 w 981075"/>
                <a:gd name="connsiteY4" fmla="*/ 28575 h 866775"/>
                <a:gd name="connsiteX5" fmla="*/ 771525 w 981075"/>
                <a:gd name="connsiteY5" fmla="*/ 72390 h 866775"/>
                <a:gd name="connsiteX6" fmla="*/ 725805 w 981075"/>
                <a:gd name="connsiteY6" fmla="*/ 78105 h 866775"/>
                <a:gd name="connsiteX7" fmla="*/ 676275 w 981075"/>
                <a:gd name="connsiteY7" fmla="*/ 78105 h 866775"/>
                <a:gd name="connsiteX8" fmla="*/ 643890 w 981075"/>
                <a:gd name="connsiteY8" fmla="*/ 85725 h 866775"/>
                <a:gd name="connsiteX9" fmla="*/ 630555 w 981075"/>
                <a:gd name="connsiteY9" fmla="*/ 125730 h 866775"/>
                <a:gd name="connsiteX10" fmla="*/ 634365 w 981075"/>
                <a:gd name="connsiteY10" fmla="*/ 163830 h 866775"/>
                <a:gd name="connsiteX11" fmla="*/ 617220 w 981075"/>
                <a:gd name="connsiteY11" fmla="*/ 203835 h 866775"/>
                <a:gd name="connsiteX12" fmla="*/ 584835 w 981075"/>
                <a:gd name="connsiteY12" fmla="*/ 240030 h 866775"/>
                <a:gd name="connsiteX13" fmla="*/ 556260 w 981075"/>
                <a:gd name="connsiteY13" fmla="*/ 245745 h 866775"/>
                <a:gd name="connsiteX14" fmla="*/ 512445 w 981075"/>
                <a:gd name="connsiteY14" fmla="*/ 228600 h 866775"/>
                <a:gd name="connsiteX15" fmla="*/ 462915 w 981075"/>
                <a:gd name="connsiteY15" fmla="*/ 240030 h 866775"/>
                <a:gd name="connsiteX16" fmla="*/ 384810 w 981075"/>
                <a:gd name="connsiteY16" fmla="*/ 281940 h 866775"/>
                <a:gd name="connsiteX17" fmla="*/ 373380 w 981075"/>
                <a:gd name="connsiteY17" fmla="*/ 329565 h 866775"/>
                <a:gd name="connsiteX18" fmla="*/ 365760 w 981075"/>
                <a:gd name="connsiteY18" fmla="*/ 392430 h 866775"/>
                <a:gd name="connsiteX19" fmla="*/ 327660 w 981075"/>
                <a:gd name="connsiteY19" fmla="*/ 432435 h 866775"/>
                <a:gd name="connsiteX20" fmla="*/ 247650 w 981075"/>
                <a:gd name="connsiteY20" fmla="*/ 449580 h 866775"/>
                <a:gd name="connsiteX21" fmla="*/ 226695 w 981075"/>
                <a:gd name="connsiteY21" fmla="*/ 489585 h 866775"/>
                <a:gd name="connsiteX22" fmla="*/ 177165 w 981075"/>
                <a:gd name="connsiteY22" fmla="*/ 537210 h 866775"/>
                <a:gd name="connsiteX23" fmla="*/ 99060 w 981075"/>
                <a:gd name="connsiteY23" fmla="*/ 577215 h 866775"/>
                <a:gd name="connsiteX24" fmla="*/ 91440 w 981075"/>
                <a:gd name="connsiteY24" fmla="*/ 617220 h 866775"/>
                <a:gd name="connsiteX25" fmla="*/ 72390 w 981075"/>
                <a:gd name="connsiteY25" fmla="*/ 649605 h 866775"/>
                <a:gd name="connsiteX26" fmla="*/ 3810 w 981075"/>
                <a:gd name="connsiteY26" fmla="*/ 672465 h 866775"/>
                <a:gd name="connsiteX27" fmla="*/ 0 w 981075"/>
                <a:gd name="connsiteY27" fmla="*/ 714375 h 866775"/>
                <a:gd name="connsiteX28" fmla="*/ 41910 w 981075"/>
                <a:gd name="connsiteY28" fmla="*/ 756285 h 866775"/>
                <a:gd name="connsiteX29" fmla="*/ 83820 w 981075"/>
                <a:gd name="connsiteY29" fmla="*/ 758190 h 866775"/>
                <a:gd name="connsiteX30" fmla="*/ 108585 w 981075"/>
                <a:gd name="connsiteY30" fmla="*/ 718185 h 866775"/>
                <a:gd name="connsiteX31" fmla="*/ 158115 w 981075"/>
                <a:gd name="connsiteY31" fmla="*/ 716280 h 866775"/>
                <a:gd name="connsiteX32" fmla="*/ 184785 w 981075"/>
                <a:gd name="connsiteY32" fmla="*/ 691515 h 866775"/>
                <a:gd name="connsiteX33" fmla="*/ 182880 w 981075"/>
                <a:gd name="connsiteY33" fmla="*/ 664845 h 866775"/>
                <a:gd name="connsiteX34" fmla="*/ 224790 w 981075"/>
                <a:gd name="connsiteY34" fmla="*/ 653415 h 866775"/>
                <a:gd name="connsiteX35" fmla="*/ 243840 w 981075"/>
                <a:gd name="connsiteY35" fmla="*/ 685800 h 866775"/>
                <a:gd name="connsiteX36" fmla="*/ 222885 w 981075"/>
                <a:gd name="connsiteY36" fmla="*/ 720090 h 866775"/>
                <a:gd name="connsiteX37" fmla="*/ 240030 w 981075"/>
                <a:gd name="connsiteY37" fmla="*/ 786765 h 866775"/>
                <a:gd name="connsiteX38" fmla="*/ 264795 w 981075"/>
                <a:gd name="connsiteY38" fmla="*/ 849630 h 866775"/>
                <a:gd name="connsiteX39" fmla="*/ 300990 w 981075"/>
                <a:gd name="connsiteY39" fmla="*/ 864870 h 866775"/>
                <a:gd name="connsiteX40" fmla="*/ 335280 w 981075"/>
                <a:gd name="connsiteY40" fmla="*/ 866775 h 866775"/>
                <a:gd name="connsiteX41" fmla="*/ 331470 w 981075"/>
                <a:gd name="connsiteY41" fmla="*/ 802005 h 866775"/>
                <a:gd name="connsiteX42" fmla="*/ 352425 w 981075"/>
                <a:gd name="connsiteY42" fmla="*/ 746760 h 866775"/>
                <a:gd name="connsiteX43" fmla="*/ 394335 w 981075"/>
                <a:gd name="connsiteY43" fmla="*/ 701040 h 866775"/>
                <a:gd name="connsiteX44" fmla="*/ 426720 w 981075"/>
                <a:gd name="connsiteY44" fmla="*/ 683895 h 866775"/>
                <a:gd name="connsiteX45" fmla="*/ 445770 w 981075"/>
                <a:gd name="connsiteY45" fmla="*/ 681990 h 866775"/>
                <a:gd name="connsiteX46" fmla="*/ 491490 w 981075"/>
                <a:gd name="connsiteY46" fmla="*/ 695325 h 866775"/>
                <a:gd name="connsiteX47" fmla="*/ 514350 w 981075"/>
                <a:gd name="connsiteY47" fmla="*/ 699135 h 866775"/>
                <a:gd name="connsiteX48" fmla="*/ 550545 w 981075"/>
                <a:gd name="connsiteY48" fmla="*/ 693420 h 866775"/>
                <a:gd name="connsiteX49" fmla="*/ 565785 w 981075"/>
                <a:gd name="connsiteY49" fmla="*/ 687705 h 866775"/>
                <a:gd name="connsiteX50" fmla="*/ 558165 w 981075"/>
                <a:gd name="connsiteY50" fmla="*/ 657225 h 866775"/>
                <a:gd name="connsiteX51" fmla="*/ 554355 w 981075"/>
                <a:gd name="connsiteY51" fmla="*/ 626745 h 866775"/>
                <a:gd name="connsiteX52" fmla="*/ 563880 w 981075"/>
                <a:gd name="connsiteY52" fmla="*/ 613410 h 866775"/>
                <a:gd name="connsiteX53" fmla="*/ 617220 w 981075"/>
                <a:gd name="connsiteY53" fmla="*/ 552450 h 866775"/>
                <a:gd name="connsiteX54" fmla="*/ 666750 w 981075"/>
                <a:gd name="connsiteY54" fmla="*/ 541020 h 866775"/>
                <a:gd name="connsiteX55" fmla="*/ 701040 w 981075"/>
                <a:gd name="connsiteY55" fmla="*/ 546735 h 866775"/>
                <a:gd name="connsiteX56" fmla="*/ 729615 w 981075"/>
                <a:gd name="connsiteY56" fmla="*/ 544830 h 866775"/>
                <a:gd name="connsiteX57" fmla="*/ 775335 w 981075"/>
                <a:gd name="connsiteY57" fmla="*/ 544830 h 866775"/>
                <a:gd name="connsiteX58" fmla="*/ 807720 w 981075"/>
                <a:gd name="connsiteY58" fmla="*/ 523875 h 866775"/>
                <a:gd name="connsiteX59" fmla="*/ 855345 w 981075"/>
                <a:gd name="connsiteY59" fmla="*/ 438150 h 866775"/>
                <a:gd name="connsiteX60" fmla="*/ 904875 w 981075"/>
                <a:gd name="connsiteY60" fmla="*/ 381000 h 866775"/>
                <a:gd name="connsiteX61" fmla="*/ 914400 w 981075"/>
                <a:gd name="connsiteY61" fmla="*/ 348615 h 866775"/>
                <a:gd name="connsiteX62" fmla="*/ 927735 w 981075"/>
                <a:gd name="connsiteY62" fmla="*/ 287655 h 866775"/>
                <a:gd name="connsiteX63" fmla="*/ 952500 w 981075"/>
                <a:gd name="connsiteY63" fmla="*/ 179070 h 866775"/>
                <a:gd name="connsiteX64" fmla="*/ 981075 w 981075"/>
                <a:gd name="connsiteY64" fmla="*/ 125730 h 866775"/>
                <a:gd name="connsiteX65" fmla="*/ 963930 w 981075"/>
                <a:gd name="connsiteY65" fmla="*/ 4381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981075" h="866775">
                  <a:moveTo>
                    <a:pt x="963930" y="43815"/>
                  </a:moveTo>
                  <a:lnTo>
                    <a:pt x="923925" y="19050"/>
                  </a:lnTo>
                  <a:lnTo>
                    <a:pt x="872490" y="7620"/>
                  </a:lnTo>
                  <a:lnTo>
                    <a:pt x="826770" y="0"/>
                  </a:lnTo>
                  <a:lnTo>
                    <a:pt x="798195" y="28575"/>
                  </a:lnTo>
                  <a:lnTo>
                    <a:pt x="771525" y="72390"/>
                  </a:lnTo>
                  <a:lnTo>
                    <a:pt x="725805" y="78105"/>
                  </a:lnTo>
                  <a:lnTo>
                    <a:pt x="676275" y="78105"/>
                  </a:lnTo>
                  <a:lnTo>
                    <a:pt x="643890" y="85725"/>
                  </a:lnTo>
                  <a:lnTo>
                    <a:pt x="630555" y="125730"/>
                  </a:lnTo>
                  <a:lnTo>
                    <a:pt x="634365" y="163830"/>
                  </a:lnTo>
                  <a:lnTo>
                    <a:pt x="617220" y="203835"/>
                  </a:lnTo>
                  <a:lnTo>
                    <a:pt x="584835" y="240030"/>
                  </a:lnTo>
                  <a:lnTo>
                    <a:pt x="556260" y="245745"/>
                  </a:lnTo>
                  <a:lnTo>
                    <a:pt x="512445" y="228600"/>
                  </a:lnTo>
                  <a:lnTo>
                    <a:pt x="462915" y="240030"/>
                  </a:lnTo>
                  <a:lnTo>
                    <a:pt x="384810" y="281940"/>
                  </a:lnTo>
                  <a:lnTo>
                    <a:pt x="373380" y="329565"/>
                  </a:lnTo>
                  <a:lnTo>
                    <a:pt x="365760" y="392430"/>
                  </a:lnTo>
                  <a:lnTo>
                    <a:pt x="327660" y="432435"/>
                  </a:lnTo>
                  <a:lnTo>
                    <a:pt x="247650" y="449580"/>
                  </a:lnTo>
                  <a:lnTo>
                    <a:pt x="226695" y="489585"/>
                  </a:lnTo>
                  <a:lnTo>
                    <a:pt x="177165" y="537210"/>
                  </a:lnTo>
                  <a:lnTo>
                    <a:pt x="99060" y="577215"/>
                  </a:lnTo>
                  <a:lnTo>
                    <a:pt x="91440" y="617220"/>
                  </a:lnTo>
                  <a:lnTo>
                    <a:pt x="72390" y="649605"/>
                  </a:lnTo>
                  <a:lnTo>
                    <a:pt x="3810" y="672465"/>
                  </a:lnTo>
                  <a:lnTo>
                    <a:pt x="0" y="714375"/>
                  </a:lnTo>
                  <a:lnTo>
                    <a:pt x="41910" y="756285"/>
                  </a:lnTo>
                  <a:lnTo>
                    <a:pt x="83820" y="758190"/>
                  </a:lnTo>
                  <a:lnTo>
                    <a:pt x="108585" y="718185"/>
                  </a:lnTo>
                  <a:lnTo>
                    <a:pt x="158115" y="716280"/>
                  </a:lnTo>
                  <a:lnTo>
                    <a:pt x="184785" y="691515"/>
                  </a:lnTo>
                  <a:lnTo>
                    <a:pt x="182880" y="664845"/>
                  </a:lnTo>
                  <a:lnTo>
                    <a:pt x="224790" y="653415"/>
                  </a:lnTo>
                  <a:lnTo>
                    <a:pt x="243840" y="685800"/>
                  </a:lnTo>
                  <a:lnTo>
                    <a:pt x="222885" y="720090"/>
                  </a:lnTo>
                  <a:lnTo>
                    <a:pt x="240030" y="786765"/>
                  </a:lnTo>
                  <a:lnTo>
                    <a:pt x="264795" y="849630"/>
                  </a:lnTo>
                  <a:lnTo>
                    <a:pt x="300990" y="864870"/>
                  </a:lnTo>
                  <a:lnTo>
                    <a:pt x="335280" y="866775"/>
                  </a:lnTo>
                  <a:lnTo>
                    <a:pt x="331470" y="802005"/>
                  </a:lnTo>
                  <a:lnTo>
                    <a:pt x="352425" y="746760"/>
                  </a:lnTo>
                  <a:lnTo>
                    <a:pt x="394335" y="701040"/>
                  </a:lnTo>
                  <a:lnTo>
                    <a:pt x="426720" y="683895"/>
                  </a:lnTo>
                  <a:lnTo>
                    <a:pt x="445770" y="681990"/>
                  </a:lnTo>
                  <a:lnTo>
                    <a:pt x="491490" y="695325"/>
                  </a:lnTo>
                  <a:lnTo>
                    <a:pt x="514350" y="699135"/>
                  </a:lnTo>
                  <a:lnTo>
                    <a:pt x="550545" y="693420"/>
                  </a:lnTo>
                  <a:lnTo>
                    <a:pt x="565785" y="687705"/>
                  </a:lnTo>
                  <a:lnTo>
                    <a:pt x="558165" y="657225"/>
                  </a:lnTo>
                  <a:lnTo>
                    <a:pt x="554355" y="626745"/>
                  </a:lnTo>
                  <a:lnTo>
                    <a:pt x="563880" y="613410"/>
                  </a:lnTo>
                  <a:lnTo>
                    <a:pt x="617220" y="552450"/>
                  </a:lnTo>
                  <a:lnTo>
                    <a:pt x="666750" y="541020"/>
                  </a:lnTo>
                  <a:cubicBezTo>
                    <a:pt x="675640" y="541020"/>
                    <a:pt x="690563" y="546100"/>
                    <a:pt x="701040" y="546735"/>
                  </a:cubicBezTo>
                  <a:cubicBezTo>
                    <a:pt x="711517" y="547370"/>
                    <a:pt x="717233" y="545147"/>
                    <a:pt x="729615" y="544830"/>
                  </a:cubicBezTo>
                  <a:cubicBezTo>
                    <a:pt x="741997" y="544513"/>
                    <a:pt x="762032" y="544830"/>
                    <a:pt x="775335" y="544830"/>
                  </a:cubicBezTo>
                  <a:lnTo>
                    <a:pt x="807720" y="523875"/>
                  </a:lnTo>
                  <a:lnTo>
                    <a:pt x="855345" y="438150"/>
                  </a:lnTo>
                  <a:lnTo>
                    <a:pt x="904875" y="381000"/>
                  </a:lnTo>
                  <a:lnTo>
                    <a:pt x="914400" y="348615"/>
                  </a:lnTo>
                  <a:lnTo>
                    <a:pt x="927735" y="287655"/>
                  </a:lnTo>
                  <a:lnTo>
                    <a:pt x="952500" y="179070"/>
                  </a:lnTo>
                  <a:lnTo>
                    <a:pt x="981075" y="125730"/>
                  </a:lnTo>
                  <a:lnTo>
                    <a:pt x="963930" y="4381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7" name="울산광역시">
              <a:extLst>
                <a:ext uri="{FF2B5EF4-FFF2-40B4-BE49-F238E27FC236}">
                  <a16:creationId xmlns:a16="http://schemas.microsoft.com/office/drawing/2014/main" id="{7710FFCE-948B-9CB5-FBA4-BAE1E393447E}"/>
                </a:ext>
              </a:extLst>
            </p:cNvPr>
            <p:cNvSpPr/>
            <p:nvPr/>
          </p:nvSpPr>
          <p:spPr>
            <a:xfrm>
              <a:off x="5498496" y="4552042"/>
              <a:ext cx="263740" cy="244931"/>
            </a:xfrm>
            <a:custGeom>
              <a:avLst/>
              <a:gdLst>
                <a:gd name="connsiteX0" fmla="*/ 1080135 w 1125855"/>
                <a:gd name="connsiteY0" fmla="*/ 201930 h 1055370"/>
                <a:gd name="connsiteX1" fmla="*/ 994410 w 1125855"/>
                <a:gd name="connsiteY1" fmla="*/ 201930 h 1055370"/>
                <a:gd name="connsiteX2" fmla="*/ 975360 w 1125855"/>
                <a:gd name="connsiteY2" fmla="*/ 196215 h 1055370"/>
                <a:gd name="connsiteX3" fmla="*/ 969645 w 1125855"/>
                <a:gd name="connsiteY3" fmla="*/ 194310 h 1055370"/>
                <a:gd name="connsiteX4" fmla="*/ 923925 w 1125855"/>
                <a:gd name="connsiteY4" fmla="*/ 169545 h 1055370"/>
                <a:gd name="connsiteX5" fmla="*/ 868680 w 1125855"/>
                <a:gd name="connsiteY5" fmla="*/ 148590 h 1055370"/>
                <a:gd name="connsiteX6" fmla="*/ 826770 w 1125855"/>
                <a:gd name="connsiteY6" fmla="*/ 142875 h 1055370"/>
                <a:gd name="connsiteX7" fmla="*/ 767715 w 1125855"/>
                <a:gd name="connsiteY7" fmla="*/ 167640 h 1055370"/>
                <a:gd name="connsiteX8" fmla="*/ 744855 w 1125855"/>
                <a:gd name="connsiteY8" fmla="*/ 177165 h 1055370"/>
                <a:gd name="connsiteX9" fmla="*/ 687705 w 1125855"/>
                <a:gd name="connsiteY9" fmla="*/ 194310 h 1055370"/>
                <a:gd name="connsiteX10" fmla="*/ 670560 w 1125855"/>
                <a:gd name="connsiteY10" fmla="*/ 198120 h 1055370"/>
                <a:gd name="connsiteX11" fmla="*/ 621030 w 1125855"/>
                <a:gd name="connsiteY11" fmla="*/ 203835 h 1055370"/>
                <a:gd name="connsiteX12" fmla="*/ 590550 w 1125855"/>
                <a:gd name="connsiteY12" fmla="*/ 171450 h 1055370"/>
                <a:gd name="connsiteX13" fmla="*/ 590550 w 1125855"/>
                <a:gd name="connsiteY13" fmla="*/ 102870 h 1055370"/>
                <a:gd name="connsiteX14" fmla="*/ 581025 w 1125855"/>
                <a:gd name="connsiteY14" fmla="*/ 43815 h 1055370"/>
                <a:gd name="connsiteX15" fmla="*/ 567690 w 1125855"/>
                <a:gd name="connsiteY15" fmla="*/ 26670 h 1055370"/>
                <a:gd name="connsiteX16" fmla="*/ 554355 w 1125855"/>
                <a:gd name="connsiteY16" fmla="*/ 7620 h 1055370"/>
                <a:gd name="connsiteX17" fmla="*/ 438150 w 1125855"/>
                <a:gd name="connsiteY17" fmla="*/ 9525 h 1055370"/>
                <a:gd name="connsiteX18" fmla="*/ 419100 w 1125855"/>
                <a:gd name="connsiteY18" fmla="*/ 5715 h 1055370"/>
                <a:gd name="connsiteX19" fmla="*/ 401955 w 1125855"/>
                <a:gd name="connsiteY19" fmla="*/ 0 h 1055370"/>
                <a:gd name="connsiteX20" fmla="*/ 382905 w 1125855"/>
                <a:gd name="connsiteY20" fmla="*/ 0 h 1055370"/>
                <a:gd name="connsiteX21" fmla="*/ 321945 w 1125855"/>
                <a:gd name="connsiteY21" fmla="*/ 15240 h 1055370"/>
                <a:gd name="connsiteX22" fmla="*/ 259080 w 1125855"/>
                <a:gd name="connsiteY22" fmla="*/ 64770 h 1055370"/>
                <a:gd name="connsiteX23" fmla="*/ 205740 w 1125855"/>
                <a:gd name="connsiteY23" fmla="*/ 76200 h 1055370"/>
                <a:gd name="connsiteX24" fmla="*/ 201930 w 1125855"/>
                <a:gd name="connsiteY24" fmla="*/ 112395 h 1055370"/>
                <a:gd name="connsiteX25" fmla="*/ 234315 w 1125855"/>
                <a:gd name="connsiteY25" fmla="*/ 167640 h 1055370"/>
                <a:gd name="connsiteX26" fmla="*/ 243840 w 1125855"/>
                <a:gd name="connsiteY26" fmla="*/ 215265 h 1055370"/>
                <a:gd name="connsiteX27" fmla="*/ 209550 w 1125855"/>
                <a:gd name="connsiteY27" fmla="*/ 241935 h 1055370"/>
                <a:gd name="connsiteX28" fmla="*/ 133350 w 1125855"/>
                <a:gd name="connsiteY28" fmla="*/ 238125 h 1055370"/>
                <a:gd name="connsiteX29" fmla="*/ 85725 w 1125855"/>
                <a:gd name="connsiteY29" fmla="*/ 249555 h 1055370"/>
                <a:gd name="connsiteX30" fmla="*/ 70485 w 1125855"/>
                <a:gd name="connsiteY30" fmla="*/ 260985 h 1055370"/>
                <a:gd name="connsiteX31" fmla="*/ 38100 w 1125855"/>
                <a:gd name="connsiteY31" fmla="*/ 291465 h 1055370"/>
                <a:gd name="connsiteX32" fmla="*/ 7620 w 1125855"/>
                <a:gd name="connsiteY32" fmla="*/ 340995 h 1055370"/>
                <a:gd name="connsiteX33" fmla="*/ 0 w 1125855"/>
                <a:gd name="connsiteY33" fmla="*/ 409575 h 1055370"/>
                <a:gd name="connsiteX34" fmla="*/ 32385 w 1125855"/>
                <a:gd name="connsiteY34" fmla="*/ 459105 h 1055370"/>
                <a:gd name="connsiteX35" fmla="*/ 95250 w 1125855"/>
                <a:gd name="connsiteY35" fmla="*/ 508635 h 1055370"/>
                <a:gd name="connsiteX36" fmla="*/ 148590 w 1125855"/>
                <a:gd name="connsiteY36" fmla="*/ 520065 h 1055370"/>
                <a:gd name="connsiteX37" fmla="*/ 209550 w 1125855"/>
                <a:gd name="connsiteY37" fmla="*/ 520065 h 1055370"/>
                <a:gd name="connsiteX38" fmla="*/ 287655 w 1125855"/>
                <a:gd name="connsiteY38" fmla="*/ 592455 h 1055370"/>
                <a:gd name="connsiteX39" fmla="*/ 386715 w 1125855"/>
                <a:gd name="connsiteY39" fmla="*/ 697230 h 1055370"/>
                <a:gd name="connsiteX40" fmla="*/ 485775 w 1125855"/>
                <a:gd name="connsiteY40" fmla="*/ 781050 h 1055370"/>
                <a:gd name="connsiteX41" fmla="*/ 521970 w 1125855"/>
                <a:gd name="connsiteY41" fmla="*/ 824865 h 1055370"/>
                <a:gd name="connsiteX42" fmla="*/ 539115 w 1125855"/>
                <a:gd name="connsiteY42" fmla="*/ 843915 h 1055370"/>
                <a:gd name="connsiteX43" fmla="*/ 525780 w 1125855"/>
                <a:gd name="connsiteY43" fmla="*/ 882015 h 1055370"/>
                <a:gd name="connsiteX44" fmla="*/ 521970 w 1125855"/>
                <a:gd name="connsiteY44" fmla="*/ 910590 h 1055370"/>
                <a:gd name="connsiteX45" fmla="*/ 579120 w 1125855"/>
                <a:gd name="connsiteY45" fmla="*/ 912495 h 1055370"/>
                <a:gd name="connsiteX46" fmla="*/ 640080 w 1125855"/>
                <a:gd name="connsiteY46" fmla="*/ 929640 h 1055370"/>
                <a:gd name="connsiteX47" fmla="*/ 678180 w 1125855"/>
                <a:gd name="connsiteY47" fmla="*/ 946785 h 1055370"/>
                <a:gd name="connsiteX48" fmla="*/ 697230 w 1125855"/>
                <a:gd name="connsiteY48" fmla="*/ 975360 h 1055370"/>
                <a:gd name="connsiteX49" fmla="*/ 714375 w 1125855"/>
                <a:gd name="connsiteY49" fmla="*/ 1026795 h 1055370"/>
                <a:gd name="connsiteX50" fmla="*/ 731520 w 1125855"/>
                <a:gd name="connsiteY50" fmla="*/ 1055370 h 1055370"/>
                <a:gd name="connsiteX51" fmla="*/ 765810 w 1125855"/>
                <a:gd name="connsiteY51" fmla="*/ 1043940 h 1055370"/>
                <a:gd name="connsiteX52" fmla="*/ 790575 w 1125855"/>
                <a:gd name="connsiteY52" fmla="*/ 992505 h 1055370"/>
                <a:gd name="connsiteX53" fmla="*/ 845820 w 1125855"/>
                <a:gd name="connsiteY53" fmla="*/ 939165 h 1055370"/>
                <a:gd name="connsiteX54" fmla="*/ 880110 w 1125855"/>
                <a:gd name="connsiteY54" fmla="*/ 910590 h 1055370"/>
                <a:gd name="connsiteX55" fmla="*/ 883920 w 1125855"/>
                <a:gd name="connsiteY55" fmla="*/ 859155 h 1055370"/>
                <a:gd name="connsiteX56" fmla="*/ 866775 w 1125855"/>
                <a:gd name="connsiteY56" fmla="*/ 750570 h 1055370"/>
                <a:gd name="connsiteX57" fmla="*/ 861060 w 1125855"/>
                <a:gd name="connsiteY57" fmla="*/ 691515 h 1055370"/>
                <a:gd name="connsiteX58" fmla="*/ 870585 w 1125855"/>
                <a:gd name="connsiteY58" fmla="*/ 647700 h 1055370"/>
                <a:gd name="connsiteX59" fmla="*/ 941070 w 1125855"/>
                <a:gd name="connsiteY59" fmla="*/ 594360 h 1055370"/>
                <a:gd name="connsiteX60" fmla="*/ 967740 w 1125855"/>
                <a:gd name="connsiteY60" fmla="*/ 579120 h 1055370"/>
                <a:gd name="connsiteX61" fmla="*/ 1007745 w 1125855"/>
                <a:gd name="connsiteY61" fmla="*/ 582930 h 1055370"/>
                <a:gd name="connsiteX62" fmla="*/ 1034415 w 1125855"/>
                <a:gd name="connsiteY62" fmla="*/ 552450 h 1055370"/>
                <a:gd name="connsiteX63" fmla="*/ 1078230 w 1125855"/>
                <a:gd name="connsiteY63" fmla="*/ 417195 h 1055370"/>
                <a:gd name="connsiteX64" fmla="*/ 1110615 w 1125855"/>
                <a:gd name="connsiteY64" fmla="*/ 327660 h 1055370"/>
                <a:gd name="connsiteX65" fmla="*/ 1125855 w 1125855"/>
                <a:gd name="connsiteY65" fmla="*/ 266700 h 1055370"/>
                <a:gd name="connsiteX66" fmla="*/ 1080135 w 1125855"/>
                <a:gd name="connsiteY66" fmla="*/ 201930 h 1055370"/>
                <a:gd name="connsiteX0" fmla="*/ 1080135 w 1131570"/>
                <a:gd name="connsiteY0" fmla="*/ 20193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80135 w 1131570"/>
                <a:gd name="connsiteY66" fmla="*/ 20193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28600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80110 w 1131570"/>
                <a:gd name="connsiteY54" fmla="*/ 91059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83920 w 1131570"/>
                <a:gd name="connsiteY55" fmla="*/ 859155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5725 w 1131570"/>
                <a:gd name="connsiteY29" fmla="*/ 249555 h 1055370"/>
                <a:gd name="connsiteX30" fmla="*/ 70485 w 1131570"/>
                <a:gd name="connsiteY30" fmla="*/ 260985 h 1055370"/>
                <a:gd name="connsiteX31" fmla="*/ 38100 w 1131570"/>
                <a:gd name="connsiteY31" fmla="*/ 291465 h 1055370"/>
                <a:gd name="connsiteX32" fmla="*/ 7620 w 1131570"/>
                <a:gd name="connsiteY32" fmla="*/ 340995 h 1055370"/>
                <a:gd name="connsiteX33" fmla="*/ 0 w 1131570"/>
                <a:gd name="connsiteY33" fmla="*/ 409575 h 1055370"/>
                <a:gd name="connsiteX34" fmla="*/ 32385 w 1131570"/>
                <a:gd name="connsiteY34" fmla="*/ 459105 h 1055370"/>
                <a:gd name="connsiteX35" fmla="*/ 95250 w 1131570"/>
                <a:gd name="connsiteY35" fmla="*/ 508635 h 1055370"/>
                <a:gd name="connsiteX36" fmla="*/ 148590 w 1131570"/>
                <a:gd name="connsiteY36" fmla="*/ 520065 h 1055370"/>
                <a:gd name="connsiteX37" fmla="*/ 209550 w 1131570"/>
                <a:gd name="connsiteY37" fmla="*/ 520065 h 1055370"/>
                <a:gd name="connsiteX38" fmla="*/ 287655 w 1131570"/>
                <a:gd name="connsiteY38" fmla="*/ 592455 h 1055370"/>
                <a:gd name="connsiteX39" fmla="*/ 386715 w 1131570"/>
                <a:gd name="connsiteY39" fmla="*/ 697230 h 1055370"/>
                <a:gd name="connsiteX40" fmla="*/ 485775 w 1131570"/>
                <a:gd name="connsiteY40" fmla="*/ 781050 h 1055370"/>
                <a:gd name="connsiteX41" fmla="*/ 521970 w 1131570"/>
                <a:gd name="connsiteY41" fmla="*/ 824865 h 1055370"/>
                <a:gd name="connsiteX42" fmla="*/ 539115 w 1131570"/>
                <a:gd name="connsiteY42" fmla="*/ 843915 h 1055370"/>
                <a:gd name="connsiteX43" fmla="*/ 525780 w 1131570"/>
                <a:gd name="connsiteY43" fmla="*/ 882015 h 1055370"/>
                <a:gd name="connsiteX44" fmla="*/ 521970 w 1131570"/>
                <a:gd name="connsiteY44" fmla="*/ 910590 h 1055370"/>
                <a:gd name="connsiteX45" fmla="*/ 579120 w 1131570"/>
                <a:gd name="connsiteY45" fmla="*/ 912495 h 1055370"/>
                <a:gd name="connsiteX46" fmla="*/ 640080 w 1131570"/>
                <a:gd name="connsiteY46" fmla="*/ 929640 h 1055370"/>
                <a:gd name="connsiteX47" fmla="*/ 678180 w 1131570"/>
                <a:gd name="connsiteY47" fmla="*/ 946785 h 1055370"/>
                <a:gd name="connsiteX48" fmla="*/ 697230 w 1131570"/>
                <a:gd name="connsiteY48" fmla="*/ 975360 h 1055370"/>
                <a:gd name="connsiteX49" fmla="*/ 714375 w 1131570"/>
                <a:gd name="connsiteY49" fmla="*/ 1026795 h 1055370"/>
                <a:gd name="connsiteX50" fmla="*/ 731520 w 1131570"/>
                <a:gd name="connsiteY50" fmla="*/ 1055370 h 1055370"/>
                <a:gd name="connsiteX51" fmla="*/ 765810 w 1131570"/>
                <a:gd name="connsiteY51" fmla="*/ 1043940 h 1055370"/>
                <a:gd name="connsiteX52" fmla="*/ 790575 w 1131570"/>
                <a:gd name="connsiteY52" fmla="*/ 992505 h 1055370"/>
                <a:gd name="connsiteX53" fmla="*/ 845820 w 1131570"/>
                <a:gd name="connsiteY53" fmla="*/ 939165 h 1055370"/>
                <a:gd name="connsiteX54" fmla="*/ 864870 w 1131570"/>
                <a:gd name="connsiteY54" fmla="*/ 902970 h 1055370"/>
                <a:gd name="connsiteX55" fmla="*/ 872490 w 1131570"/>
                <a:gd name="connsiteY55" fmla="*/ 845820 h 1055370"/>
                <a:gd name="connsiteX56" fmla="*/ 866775 w 1131570"/>
                <a:gd name="connsiteY56" fmla="*/ 750570 h 1055370"/>
                <a:gd name="connsiteX57" fmla="*/ 861060 w 1131570"/>
                <a:gd name="connsiteY57" fmla="*/ 691515 h 1055370"/>
                <a:gd name="connsiteX58" fmla="*/ 870585 w 1131570"/>
                <a:gd name="connsiteY58" fmla="*/ 647700 h 1055370"/>
                <a:gd name="connsiteX59" fmla="*/ 941070 w 1131570"/>
                <a:gd name="connsiteY59" fmla="*/ 594360 h 1055370"/>
                <a:gd name="connsiteX60" fmla="*/ 967740 w 1131570"/>
                <a:gd name="connsiteY60" fmla="*/ 579120 h 1055370"/>
                <a:gd name="connsiteX61" fmla="*/ 1007745 w 1131570"/>
                <a:gd name="connsiteY61" fmla="*/ 582930 h 1055370"/>
                <a:gd name="connsiteX62" fmla="*/ 1034415 w 1131570"/>
                <a:gd name="connsiteY62" fmla="*/ 552450 h 1055370"/>
                <a:gd name="connsiteX63" fmla="*/ 1078230 w 1131570"/>
                <a:gd name="connsiteY63" fmla="*/ 417195 h 1055370"/>
                <a:gd name="connsiteX64" fmla="*/ 1110615 w 1131570"/>
                <a:gd name="connsiteY64" fmla="*/ 327660 h 1055370"/>
                <a:gd name="connsiteX65" fmla="*/ 1131570 w 1131570"/>
                <a:gd name="connsiteY65" fmla="*/ 211455 h 1055370"/>
                <a:gd name="connsiteX66" fmla="*/ 1078230 w 1131570"/>
                <a:gd name="connsiteY66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70485 w 1131570"/>
                <a:gd name="connsiteY29" fmla="*/ 260985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29146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7620 w 1131570"/>
                <a:gd name="connsiteY31" fmla="*/ 340995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38100 w 1131570"/>
                <a:gd name="connsiteY30" fmla="*/ 30670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90550 w 1131570"/>
                <a:gd name="connsiteY12" fmla="*/ 171450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  <a:gd name="connsiteX0" fmla="*/ 1078230 w 1131570"/>
                <a:gd name="connsiteY0" fmla="*/ 213360 h 1055370"/>
                <a:gd name="connsiteX1" fmla="*/ 994410 w 1131570"/>
                <a:gd name="connsiteY1" fmla="*/ 201930 h 1055370"/>
                <a:gd name="connsiteX2" fmla="*/ 975360 w 1131570"/>
                <a:gd name="connsiteY2" fmla="*/ 196215 h 1055370"/>
                <a:gd name="connsiteX3" fmla="*/ 969645 w 1131570"/>
                <a:gd name="connsiteY3" fmla="*/ 194310 h 1055370"/>
                <a:gd name="connsiteX4" fmla="*/ 923925 w 1131570"/>
                <a:gd name="connsiteY4" fmla="*/ 169545 h 1055370"/>
                <a:gd name="connsiteX5" fmla="*/ 868680 w 1131570"/>
                <a:gd name="connsiteY5" fmla="*/ 148590 h 1055370"/>
                <a:gd name="connsiteX6" fmla="*/ 826770 w 1131570"/>
                <a:gd name="connsiteY6" fmla="*/ 142875 h 1055370"/>
                <a:gd name="connsiteX7" fmla="*/ 767715 w 1131570"/>
                <a:gd name="connsiteY7" fmla="*/ 167640 h 1055370"/>
                <a:gd name="connsiteX8" fmla="*/ 744855 w 1131570"/>
                <a:gd name="connsiteY8" fmla="*/ 177165 h 1055370"/>
                <a:gd name="connsiteX9" fmla="*/ 687705 w 1131570"/>
                <a:gd name="connsiteY9" fmla="*/ 194310 h 1055370"/>
                <a:gd name="connsiteX10" fmla="*/ 670560 w 1131570"/>
                <a:gd name="connsiteY10" fmla="*/ 198120 h 1055370"/>
                <a:gd name="connsiteX11" fmla="*/ 621030 w 1131570"/>
                <a:gd name="connsiteY11" fmla="*/ 203835 h 1055370"/>
                <a:gd name="connsiteX12" fmla="*/ 586740 w 1131570"/>
                <a:gd name="connsiteY12" fmla="*/ 165735 h 1055370"/>
                <a:gd name="connsiteX13" fmla="*/ 590550 w 1131570"/>
                <a:gd name="connsiteY13" fmla="*/ 102870 h 1055370"/>
                <a:gd name="connsiteX14" fmla="*/ 581025 w 1131570"/>
                <a:gd name="connsiteY14" fmla="*/ 43815 h 1055370"/>
                <a:gd name="connsiteX15" fmla="*/ 567690 w 1131570"/>
                <a:gd name="connsiteY15" fmla="*/ 26670 h 1055370"/>
                <a:gd name="connsiteX16" fmla="*/ 554355 w 1131570"/>
                <a:gd name="connsiteY16" fmla="*/ 7620 h 1055370"/>
                <a:gd name="connsiteX17" fmla="*/ 438150 w 1131570"/>
                <a:gd name="connsiteY17" fmla="*/ 9525 h 1055370"/>
                <a:gd name="connsiteX18" fmla="*/ 419100 w 1131570"/>
                <a:gd name="connsiteY18" fmla="*/ 5715 h 1055370"/>
                <a:gd name="connsiteX19" fmla="*/ 401955 w 1131570"/>
                <a:gd name="connsiteY19" fmla="*/ 0 h 1055370"/>
                <a:gd name="connsiteX20" fmla="*/ 382905 w 1131570"/>
                <a:gd name="connsiteY20" fmla="*/ 0 h 1055370"/>
                <a:gd name="connsiteX21" fmla="*/ 321945 w 1131570"/>
                <a:gd name="connsiteY21" fmla="*/ 15240 h 1055370"/>
                <a:gd name="connsiteX22" fmla="*/ 259080 w 1131570"/>
                <a:gd name="connsiteY22" fmla="*/ 64770 h 1055370"/>
                <a:gd name="connsiteX23" fmla="*/ 205740 w 1131570"/>
                <a:gd name="connsiteY23" fmla="*/ 76200 h 1055370"/>
                <a:gd name="connsiteX24" fmla="*/ 201930 w 1131570"/>
                <a:gd name="connsiteY24" fmla="*/ 112395 h 1055370"/>
                <a:gd name="connsiteX25" fmla="*/ 234315 w 1131570"/>
                <a:gd name="connsiteY25" fmla="*/ 167640 h 1055370"/>
                <a:gd name="connsiteX26" fmla="*/ 243840 w 1131570"/>
                <a:gd name="connsiteY26" fmla="*/ 215265 h 1055370"/>
                <a:gd name="connsiteX27" fmla="*/ 209550 w 1131570"/>
                <a:gd name="connsiteY27" fmla="*/ 241935 h 1055370"/>
                <a:gd name="connsiteX28" fmla="*/ 133350 w 1131570"/>
                <a:gd name="connsiteY28" fmla="*/ 238125 h 1055370"/>
                <a:gd name="connsiteX29" fmla="*/ 80010 w 1131570"/>
                <a:gd name="connsiteY29" fmla="*/ 274320 h 1055370"/>
                <a:gd name="connsiteX30" fmla="*/ 47625 w 1131570"/>
                <a:gd name="connsiteY30" fmla="*/ 314325 h 1055370"/>
                <a:gd name="connsiteX31" fmla="*/ 28575 w 1131570"/>
                <a:gd name="connsiteY31" fmla="*/ 346710 h 1055370"/>
                <a:gd name="connsiteX32" fmla="*/ 0 w 1131570"/>
                <a:gd name="connsiteY32" fmla="*/ 409575 h 1055370"/>
                <a:gd name="connsiteX33" fmla="*/ 32385 w 1131570"/>
                <a:gd name="connsiteY33" fmla="*/ 459105 h 1055370"/>
                <a:gd name="connsiteX34" fmla="*/ 95250 w 1131570"/>
                <a:gd name="connsiteY34" fmla="*/ 508635 h 1055370"/>
                <a:gd name="connsiteX35" fmla="*/ 148590 w 1131570"/>
                <a:gd name="connsiteY35" fmla="*/ 520065 h 1055370"/>
                <a:gd name="connsiteX36" fmla="*/ 209550 w 1131570"/>
                <a:gd name="connsiteY36" fmla="*/ 520065 h 1055370"/>
                <a:gd name="connsiteX37" fmla="*/ 287655 w 1131570"/>
                <a:gd name="connsiteY37" fmla="*/ 592455 h 1055370"/>
                <a:gd name="connsiteX38" fmla="*/ 386715 w 1131570"/>
                <a:gd name="connsiteY38" fmla="*/ 697230 h 1055370"/>
                <a:gd name="connsiteX39" fmla="*/ 485775 w 1131570"/>
                <a:gd name="connsiteY39" fmla="*/ 781050 h 1055370"/>
                <a:gd name="connsiteX40" fmla="*/ 521970 w 1131570"/>
                <a:gd name="connsiteY40" fmla="*/ 824865 h 1055370"/>
                <a:gd name="connsiteX41" fmla="*/ 539115 w 1131570"/>
                <a:gd name="connsiteY41" fmla="*/ 843915 h 1055370"/>
                <a:gd name="connsiteX42" fmla="*/ 525780 w 1131570"/>
                <a:gd name="connsiteY42" fmla="*/ 882015 h 1055370"/>
                <a:gd name="connsiteX43" fmla="*/ 521970 w 1131570"/>
                <a:gd name="connsiteY43" fmla="*/ 910590 h 1055370"/>
                <a:gd name="connsiteX44" fmla="*/ 579120 w 1131570"/>
                <a:gd name="connsiteY44" fmla="*/ 912495 h 1055370"/>
                <a:gd name="connsiteX45" fmla="*/ 640080 w 1131570"/>
                <a:gd name="connsiteY45" fmla="*/ 929640 h 1055370"/>
                <a:gd name="connsiteX46" fmla="*/ 678180 w 1131570"/>
                <a:gd name="connsiteY46" fmla="*/ 946785 h 1055370"/>
                <a:gd name="connsiteX47" fmla="*/ 697230 w 1131570"/>
                <a:gd name="connsiteY47" fmla="*/ 975360 h 1055370"/>
                <a:gd name="connsiteX48" fmla="*/ 714375 w 1131570"/>
                <a:gd name="connsiteY48" fmla="*/ 1026795 h 1055370"/>
                <a:gd name="connsiteX49" fmla="*/ 731520 w 1131570"/>
                <a:gd name="connsiteY49" fmla="*/ 1055370 h 1055370"/>
                <a:gd name="connsiteX50" fmla="*/ 765810 w 1131570"/>
                <a:gd name="connsiteY50" fmla="*/ 1043940 h 1055370"/>
                <a:gd name="connsiteX51" fmla="*/ 790575 w 1131570"/>
                <a:gd name="connsiteY51" fmla="*/ 992505 h 1055370"/>
                <a:gd name="connsiteX52" fmla="*/ 845820 w 1131570"/>
                <a:gd name="connsiteY52" fmla="*/ 939165 h 1055370"/>
                <a:gd name="connsiteX53" fmla="*/ 864870 w 1131570"/>
                <a:gd name="connsiteY53" fmla="*/ 902970 h 1055370"/>
                <a:gd name="connsiteX54" fmla="*/ 872490 w 1131570"/>
                <a:gd name="connsiteY54" fmla="*/ 845820 h 1055370"/>
                <a:gd name="connsiteX55" fmla="*/ 866775 w 1131570"/>
                <a:gd name="connsiteY55" fmla="*/ 750570 h 1055370"/>
                <a:gd name="connsiteX56" fmla="*/ 861060 w 1131570"/>
                <a:gd name="connsiteY56" fmla="*/ 691515 h 1055370"/>
                <a:gd name="connsiteX57" fmla="*/ 870585 w 1131570"/>
                <a:gd name="connsiteY57" fmla="*/ 647700 h 1055370"/>
                <a:gd name="connsiteX58" fmla="*/ 941070 w 1131570"/>
                <a:gd name="connsiteY58" fmla="*/ 594360 h 1055370"/>
                <a:gd name="connsiteX59" fmla="*/ 967740 w 1131570"/>
                <a:gd name="connsiteY59" fmla="*/ 579120 h 1055370"/>
                <a:gd name="connsiteX60" fmla="*/ 1007745 w 1131570"/>
                <a:gd name="connsiteY60" fmla="*/ 582930 h 1055370"/>
                <a:gd name="connsiteX61" fmla="*/ 1034415 w 1131570"/>
                <a:gd name="connsiteY61" fmla="*/ 552450 h 1055370"/>
                <a:gd name="connsiteX62" fmla="*/ 1078230 w 1131570"/>
                <a:gd name="connsiteY62" fmla="*/ 417195 h 1055370"/>
                <a:gd name="connsiteX63" fmla="*/ 1110615 w 1131570"/>
                <a:gd name="connsiteY63" fmla="*/ 327660 h 1055370"/>
                <a:gd name="connsiteX64" fmla="*/ 1131570 w 1131570"/>
                <a:gd name="connsiteY64" fmla="*/ 211455 h 1055370"/>
                <a:gd name="connsiteX65" fmla="*/ 1078230 w 1131570"/>
                <a:gd name="connsiteY65" fmla="*/ 213360 h 105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31570" h="1055370">
                  <a:moveTo>
                    <a:pt x="1078230" y="213360"/>
                  </a:moveTo>
                  <a:lnTo>
                    <a:pt x="994410" y="201930"/>
                  </a:lnTo>
                  <a:lnTo>
                    <a:pt x="975360" y="196215"/>
                  </a:lnTo>
                  <a:cubicBezTo>
                    <a:pt x="973441" y="195624"/>
                    <a:pt x="969645" y="194310"/>
                    <a:pt x="969645" y="194310"/>
                  </a:cubicBezTo>
                  <a:lnTo>
                    <a:pt x="923925" y="169545"/>
                  </a:lnTo>
                  <a:lnTo>
                    <a:pt x="868680" y="148590"/>
                  </a:lnTo>
                  <a:lnTo>
                    <a:pt x="826770" y="142875"/>
                  </a:lnTo>
                  <a:lnTo>
                    <a:pt x="767715" y="167640"/>
                  </a:lnTo>
                  <a:cubicBezTo>
                    <a:pt x="747529" y="177733"/>
                    <a:pt x="755765" y="177165"/>
                    <a:pt x="744855" y="177165"/>
                  </a:cubicBezTo>
                  <a:lnTo>
                    <a:pt x="687705" y="194310"/>
                  </a:lnTo>
                  <a:lnTo>
                    <a:pt x="670560" y="198120"/>
                  </a:lnTo>
                  <a:lnTo>
                    <a:pt x="621030" y="203835"/>
                  </a:lnTo>
                  <a:lnTo>
                    <a:pt x="586740" y="165735"/>
                  </a:lnTo>
                  <a:lnTo>
                    <a:pt x="590550" y="102870"/>
                  </a:lnTo>
                  <a:lnTo>
                    <a:pt x="581025" y="43815"/>
                  </a:lnTo>
                  <a:cubicBezTo>
                    <a:pt x="570456" y="29018"/>
                    <a:pt x="575363" y="34343"/>
                    <a:pt x="567690" y="26670"/>
                  </a:cubicBezTo>
                  <a:lnTo>
                    <a:pt x="554355" y="7620"/>
                  </a:lnTo>
                  <a:lnTo>
                    <a:pt x="438150" y="9525"/>
                  </a:lnTo>
                  <a:cubicBezTo>
                    <a:pt x="420385" y="5577"/>
                    <a:pt x="426859" y="5715"/>
                    <a:pt x="419100" y="5715"/>
                  </a:cubicBezTo>
                  <a:lnTo>
                    <a:pt x="401955" y="0"/>
                  </a:lnTo>
                  <a:lnTo>
                    <a:pt x="382905" y="0"/>
                  </a:lnTo>
                  <a:lnTo>
                    <a:pt x="321945" y="15240"/>
                  </a:lnTo>
                  <a:lnTo>
                    <a:pt x="259080" y="64770"/>
                  </a:lnTo>
                  <a:lnTo>
                    <a:pt x="205740" y="76200"/>
                  </a:lnTo>
                  <a:lnTo>
                    <a:pt x="201930" y="112395"/>
                  </a:lnTo>
                  <a:lnTo>
                    <a:pt x="234315" y="167640"/>
                  </a:lnTo>
                  <a:lnTo>
                    <a:pt x="243840" y="215265"/>
                  </a:lnTo>
                  <a:lnTo>
                    <a:pt x="209550" y="241935"/>
                  </a:lnTo>
                  <a:lnTo>
                    <a:pt x="133350" y="238125"/>
                  </a:lnTo>
                  <a:lnTo>
                    <a:pt x="80010" y="274320"/>
                  </a:lnTo>
                  <a:lnTo>
                    <a:pt x="47625" y="314325"/>
                  </a:lnTo>
                  <a:lnTo>
                    <a:pt x="28575" y="346710"/>
                  </a:lnTo>
                  <a:lnTo>
                    <a:pt x="0" y="409575"/>
                  </a:lnTo>
                  <a:lnTo>
                    <a:pt x="32385" y="459105"/>
                  </a:lnTo>
                  <a:lnTo>
                    <a:pt x="95250" y="508635"/>
                  </a:lnTo>
                  <a:lnTo>
                    <a:pt x="148590" y="520065"/>
                  </a:lnTo>
                  <a:lnTo>
                    <a:pt x="209550" y="520065"/>
                  </a:lnTo>
                  <a:lnTo>
                    <a:pt x="287655" y="592455"/>
                  </a:lnTo>
                  <a:lnTo>
                    <a:pt x="386715" y="697230"/>
                  </a:lnTo>
                  <a:lnTo>
                    <a:pt x="485775" y="781050"/>
                  </a:lnTo>
                  <a:lnTo>
                    <a:pt x="521970" y="824865"/>
                  </a:lnTo>
                  <a:lnTo>
                    <a:pt x="539115" y="843915"/>
                  </a:lnTo>
                  <a:lnTo>
                    <a:pt x="525780" y="882015"/>
                  </a:lnTo>
                  <a:lnTo>
                    <a:pt x="521970" y="910590"/>
                  </a:lnTo>
                  <a:lnTo>
                    <a:pt x="579120" y="912495"/>
                  </a:lnTo>
                  <a:lnTo>
                    <a:pt x="640080" y="929640"/>
                  </a:lnTo>
                  <a:lnTo>
                    <a:pt x="678180" y="946785"/>
                  </a:lnTo>
                  <a:lnTo>
                    <a:pt x="697230" y="975360"/>
                  </a:lnTo>
                  <a:lnTo>
                    <a:pt x="714375" y="1026795"/>
                  </a:lnTo>
                  <a:lnTo>
                    <a:pt x="731520" y="1055370"/>
                  </a:lnTo>
                  <a:lnTo>
                    <a:pt x="765810" y="1043940"/>
                  </a:lnTo>
                  <a:lnTo>
                    <a:pt x="790575" y="992505"/>
                  </a:lnTo>
                  <a:lnTo>
                    <a:pt x="845820" y="939165"/>
                  </a:lnTo>
                  <a:lnTo>
                    <a:pt x="864870" y="902970"/>
                  </a:lnTo>
                  <a:lnTo>
                    <a:pt x="872490" y="845820"/>
                  </a:lnTo>
                  <a:lnTo>
                    <a:pt x="866775" y="750570"/>
                  </a:lnTo>
                  <a:lnTo>
                    <a:pt x="861060" y="691515"/>
                  </a:lnTo>
                  <a:lnTo>
                    <a:pt x="870585" y="647700"/>
                  </a:lnTo>
                  <a:lnTo>
                    <a:pt x="941070" y="594360"/>
                  </a:lnTo>
                  <a:lnTo>
                    <a:pt x="967740" y="579120"/>
                  </a:lnTo>
                  <a:lnTo>
                    <a:pt x="1007745" y="582930"/>
                  </a:lnTo>
                  <a:lnTo>
                    <a:pt x="1034415" y="552450"/>
                  </a:lnTo>
                  <a:lnTo>
                    <a:pt x="1078230" y="417195"/>
                  </a:lnTo>
                  <a:lnTo>
                    <a:pt x="1110615" y="327660"/>
                  </a:lnTo>
                  <a:lnTo>
                    <a:pt x="1131570" y="211455"/>
                  </a:lnTo>
                  <a:lnTo>
                    <a:pt x="1078230" y="213360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8" name="대구광역시">
              <a:extLst>
                <a:ext uri="{FF2B5EF4-FFF2-40B4-BE49-F238E27FC236}">
                  <a16:creationId xmlns:a16="http://schemas.microsoft.com/office/drawing/2014/main" id="{75D94A45-C4B9-E5E7-DB08-53AC9BCD7BCA}"/>
                </a:ext>
              </a:extLst>
            </p:cNvPr>
            <p:cNvSpPr/>
            <p:nvPr/>
          </p:nvSpPr>
          <p:spPr>
            <a:xfrm>
              <a:off x="5159717" y="4328772"/>
              <a:ext cx="210904" cy="276764"/>
            </a:xfrm>
            <a:custGeom>
              <a:avLst/>
              <a:gdLst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63855 w 904875"/>
                <a:gd name="connsiteY5" fmla="*/ 32194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  <a:gd name="connsiteX0" fmla="*/ 428625 w 904875"/>
                <a:gd name="connsiteY0" fmla="*/ 41910 h 1192530"/>
                <a:gd name="connsiteX1" fmla="*/ 396240 w 904875"/>
                <a:gd name="connsiteY1" fmla="*/ 89535 h 1192530"/>
                <a:gd name="connsiteX2" fmla="*/ 396240 w 904875"/>
                <a:gd name="connsiteY2" fmla="*/ 135255 h 1192530"/>
                <a:gd name="connsiteX3" fmla="*/ 407670 w 904875"/>
                <a:gd name="connsiteY3" fmla="*/ 224790 h 1192530"/>
                <a:gd name="connsiteX4" fmla="*/ 409575 w 904875"/>
                <a:gd name="connsiteY4" fmla="*/ 274320 h 1192530"/>
                <a:gd name="connsiteX5" fmla="*/ 342900 w 904875"/>
                <a:gd name="connsiteY5" fmla="*/ 314325 h 1192530"/>
                <a:gd name="connsiteX6" fmla="*/ 295275 w 904875"/>
                <a:gd name="connsiteY6" fmla="*/ 348615 h 1192530"/>
                <a:gd name="connsiteX7" fmla="*/ 255270 w 904875"/>
                <a:gd name="connsiteY7" fmla="*/ 354330 h 1192530"/>
                <a:gd name="connsiteX8" fmla="*/ 200025 w 904875"/>
                <a:gd name="connsiteY8" fmla="*/ 318135 h 1192530"/>
                <a:gd name="connsiteX9" fmla="*/ 180975 w 904875"/>
                <a:gd name="connsiteY9" fmla="*/ 281940 h 1192530"/>
                <a:gd name="connsiteX10" fmla="*/ 146685 w 904875"/>
                <a:gd name="connsiteY10" fmla="*/ 287655 h 1192530"/>
                <a:gd name="connsiteX11" fmla="*/ 125730 w 904875"/>
                <a:gd name="connsiteY11" fmla="*/ 320040 h 1192530"/>
                <a:gd name="connsiteX12" fmla="*/ 100965 w 904875"/>
                <a:gd name="connsiteY12" fmla="*/ 381000 h 1192530"/>
                <a:gd name="connsiteX13" fmla="*/ 91440 w 904875"/>
                <a:gd name="connsiteY13" fmla="*/ 432435 h 1192530"/>
                <a:gd name="connsiteX14" fmla="*/ 106680 w 904875"/>
                <a:gd name="connsiteY14" fmla="*/ 476250 h 1192530"/>
                <a:gd name="connsiteX15" fmla="*/ 123825 w 904875"/>
                <a:gd name="connsiteY15" fmla="*/ 481965 h 1192530"/>
                <a:gd name="connsiteX16" fmla="*/ 150495 w 904875"/>
                <a:gd name="connsiteY16" fmla="*/ 506730 h 1192530"/>
                <a:gd name="connsiteX17" fmla="*/ 156210 w 904875"/>
                <a:gd name="connsiteY17" fmla="*/ 554355 h 1192530"/>
                <a:gd name="connsiteX18" fmla="*/ 135255 w 904875"/>
                <a:gd name="connsiteY18" fmla="*/ 596265 h 1192530"/>
                <a:gd name="connsiteX19" fmla="*/ 97155 w 904875"/>
                <a:gd name="connsiteY19" fmla="*/ 655320 h 1192530"/>
                <a:gd name="connsiteX20" fmla="*/ 72390 w 904875"/>
                <a:gd name="connsiteY20" fmla="*/ 695325 h 1192530"/>
                <a:gd name="connsiteX21" fmla="*/ 72390 w 904875"/>
                <a:gd name="connsiteY21" fmla="*/ 727710 h 1192530"/>
                <a:gd name="connsiteX22" fmla="*/ 89535 w 904875"/>
                <a:gd name="connsiteY22" fmla="*/ 771525 h 1192530"/>
                <a:gd name="connsiteX23" fmla="*/ 123825 w 904875"/>
                <a:gd name="connsiteY23" fmla="*/ 828675 h 1192530"/>
                <a:gd name="connsiteX24" fmla="*/ 110490 w 904875"/>
                <a:gd name="connsiteY24" fmla="*/ 878205 h 1192530"/>
                <a:gd name="connsiteX25" fmla="*/ 95250 w 904875"/>
                <a:gd name="connsiteY25" fmla="*/ 914400 h 1192530"/>
                <a:gd name="connsiteX26" fmla="*/ 49530 w 904875"/>
                <a:gd name="connsiteY26" fmla="*/ 925830 h 1192530"/>
                <a:gd name="connsiteX27" fmla="*/ 9525 w 904875"/>
                <a:gd name="connsiteY27" fmla="*/ 935355 h 1192530"/>
                <a:gd name="connsiteX28" fmla="*/ 0 w 904875"/>
                <a:gd name="connsiteY28" fmla="*/ 967740 h 1192530"/>
                <a:gd name="connsiteX29" fmla="*/ 7620 w 904875"/>
                <a:gd name="connsiteY29" fmla="*/ 1011555 h 1192530"/>
                <a:gd name="connsiteX30" fmla="*/ 78105 w 904875"/>
                <a:gd name="connsiteY30" fmla="*/ 1062990 h 1192530"/>
                <a:gd name="connsiteX31" fmla="*/ 87630 w 904875"/>
                <a:gd name="connsiteY31" fmla="*/ 1102995 h 1192530"/>
                <a:gd name="connsiteX32" fmla="*/ 72390 w 904875"/>
                <a:gd name="connsiteY32" fmla="*/ 1163955 h 1192530"/>
                <a:gd name="connsiteX33" fmla="*/ 83820 w 904875"/>
                <a:gd name="connsiteY33" fmla="*/ 1192530 h 1192530"/>
                <a:gd name="connsiteX34" fmla="*/ 160020 w 904875"/>
                <a:gd name="connsiteY34" fmla="*/ 1160145 h 1192530"/>
                <a:gd name="connsiteX35" fmla="*/ 200025 w 904875"/>
                <a:gd name="connsiteY35" fmla="*/ 1133475 h 1192530"/>
                <a:gd name="connsiteX36" fmla="*/ 260985 w 904875"/>
                <a:gd name="connsiteY36" fmla="*/ 1143000 h 1192530"/>
                <a:gd name="connsiteX37" fmla="*/ 316230 w 904875"/>
                <a:gd name="connsiteY37" fmla="*/ 1158240 h 1192530"/>
                <a:gd name="connsiteX38" fmla="*/ 342900 w 904875"/>
                <a:gd name="connsiteY38" fmla="*/ 1143000 h 1192530"/>
                <a:gd name="connsiteX39" fmla="*/ 348615 w 904875"/>
                <a:gd name="connsiteY39" fmla="*/ 1091565 h 1192530"/>
                <a:gd name="connsiteX40" fmla="*/ 339090 w 904875"/>
                <a:gd name="connsiteY40" fmla="*/ 1034415 h 1192530"/>
                <a:gd name="connsiteX41" fmla="*/ 365760 w 904875"/>
                <a:gd name="connsiteY41" fmla="*/ 1000125 h 1192530"/>
                <a:gd name="connsiteX42" fmla="*/ 367665 w 904875"/>
                <a:gd name="connsiteY42" fmla="*/ 982980 h 1192530"/>
                <a:gd name="connsiteX43" fmla="*/ 358140 w 904875"/>
                <a:gd name="connsiteY43" fmla="*/ 902970 h 1192530"/>
                <a:gd name="connsiteX44" fmla="*/ 365760 w 904875"/>
                <a:gd name="connsiteY44" fmla="*/ 859155 h 1192530"/>
                <a:gd name="connsiteX45" fmla="*/ 430530 w 904875"/>
                <a:gd name="connsiteY45" fmla="*/ 809625 h 1192530"/>
                <a:gd name="connsiteX46" fmla="*/ 502920 w 904875"/>
                <a:gd name="connsiteY46" fmla="*/ 802005 h 1192530"/>
                <a:gd name="connsiteX47" fmla="*/ 537210 w 904875"/>
                <a:gd name="connsiteY47" fmla="*/ 828675 h 1192530"/>
                <a:gd name="connsiteX48" fmla="*/ 575310 w 904875"/>
                <a:gd name="connsiteY48" fmla="*/ 861060 h 1192530"/>
                <a:gd name="connsiteX49" fmla="*/ 621030 w 904875"/>
                <a:gd name="connsiteY49" fmla="*/ 861060 h 1192530"/>
                <a:gd name="connsiteX50" fmla="*/ 668655 w 904875"/>
                <a:gd name="connsiteY50" fmla="*/ 828675 h 1192530"/>
                <a:gd name="connsiteX51" fmla="*/ 676275 w 904875"/>
                <a:gd name="connsiteY51" fmla="*/ 813435 h 1192530"/>
                <a:gd name="connsiteX52" fmla="*/ 693420 w 904875"/>
                <a:gd name="connsiteY52" fmla="*/ 752475 h 1192530"/>
                <a:gd name="connsiteX53" fmla="*/ 718185 w 904875"/>
                <a:gd name="connsiteY53" fmla="*/ 674370 h 1192530"/>
                <a:gd name="connsiteX54" fmla="*/ 729615 w 904875"/>
                <a:gd name="connsiteY54" fmla="*/ 634365 h 1192530"/>
                <a:gd name="connsiteX55" fmla="*/ 741045 w 904875"/>
                <a:gd name="connsiteY55" fmla="*/ 611505 h 1192530"/>
                <a:gd name="connsiteX56" fmla="*/ 771525 w 904875"/>
                <a:gd name="connsiteY56" fmla="*/ 592455 h 1192530"/>
                <a:gd name="connsiteX57" fmla="*/ 782955 w 904875"/>
                <a:gd name="connsiteY57" fmla="*/ 573405 h 1192530"/>
                <a:gd name="connsiteX58" fmla="*/ 765810 w 904875"/>
                <a:gd name="connsiteY58" fmla="*/ 535305 h 1192530"/>
                <a:gd name="connsiteX59" fmla="*/ 769620 w 904875"/>
                <a:gd name="connsiteY59" fmla="*/ 489585 h 1192530"/>
                <a:gd name="connsiteX60" fmla="*/ 811530 w 904875"/>
                <a:gd name="connsiteY60" fmla="*/ 417195 h 1192530"/>
                <a:gd name="connsiteX61" fmla="*/ 845820 w 904875"/>
                <a:gd name="connsiteY61" fmla="*/ 400050 h 1192530"/>
                <a:gd name="connsiteX62" fmla="*/ 893445 w 904875"/>
                <a:gd name="connsiteY62" fmla="*/ 373380 h 1192530"/>
                <a:gd name="connsiteX63" fmla="*/ 901065 w 904875"/>
                <a:gd name="connsiteY63" fmla="*/ 358140 h 1192530"/>
                <a:gd name="connsiteX64" fmla="*/ 904875 w 904875"/>
                <a:gd name="connsiteY64" fmla="*/ 320040 h 1192530"/>
                <a:gd name="connsiteX65" fmla="*/ 882015 w 904875"/>
                <a:gd name="connsiteY65" fmla="*/ 255270 h 1192530"/>
                <a:gd name="connsiteX66" fmla="*/ 878205 w 904875"/>
                <a:gd name="connsiteY66" fmla="*/ 238125 h 1192530"/>
                <a:gd name="connsiteX67" fmla="*/ 859155 w 904875"/>
                <a:gd name="connsiteY67" fmla="*/ 137160 h 1192530"/>
                <a:gd name="connsiteX68" fmla="*/ 836295 w 904875"/>
                <a:gd name="connsiteY68" fmla="*/ 51435 h 1192530"/>
                <a:gd name="connsiteX69" fmla="*/ 819150 w 904875"/>
                <a:gd name="connsiteY69" fmla="*/ 26670 h 1192530"/>
                <a:gd name="connsiteX70" fmla="*/ 765810 w 904875"/>
                <a:gd name="connsiteY70" fmla="*/ 0 h 1192530"/>
                <a:gd name="connsiteX71" fmla="*/ 727710 w 904875"/>
                <a:gd name="connsiteY71" fmla="*/ 1905 h 1192530"/>
                <a:gd name="connsiteX72" fmla="*/ 649605 w 904875"/>
                <a:gd name="connsiteY72" fmla="*/ 20955 h 1192530"/>
                <a:gd name="connsiteX73" fmla="*/ 561975 w 904875"/>
                <a:gd name="connsiteY73" fmla="*/ 26670 h 1192530"/>
                <a:gd name="connsiteX74" fmla="*/ 428625 w 904875"/>
                <a:gd name="connsiteY74" fmla="*/ 41910 h 119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904875" h="1192530">
                  <a:moveTo>
                    <a:pt x="428625" y="41910"/>
                  </a:moveTo>
                  <a:lnTo>
                    <a:pt x="396240" y="89535"/>
                  </a:lnTo>
                  <a:lnTo>
                    <a:pt x="396240" y="135255"/>
                  </a:lnTo>
                  <a:lnTo>
                    <a:pt x="407670" y="224790"/>
                  </a:lnTo>
                  <a:lnTo>
                    <a:pt x="409575" y="274320"/>
                  </a:lnTo>
                  <a:lnTo>
                    <a:pt x="342900" y="314325"/>
                  </a:lnTo>
                  <a:lnTo>
                    <a:pt x="295275" y="348615"/>
                  </a:lnTo>
                  <a:lnTo>
                    <a:pt x="255270" y="354330"/>
                  </a:lnTo>
                  <a:lnTo>
                    <a:pt x="200025" y="318135"/>
                  </a:lnTo>
                  <a:lnTo>
                    <a:pt x="180975" y="281940"/>
                  </a:lnTo>
                  <a:lnTo>
                    <a:pt x="146685" y="287655"/>
                  </a:lnTo>
                  <a:lnTo>
                    <a:pt x="125730" y="320040"/>
                  </a:lnTo>
                  <a:lnTo>
                    <a:pt x="100965" y="381000"/>
                  </a:lnTo>
                  <a:lnTo>
                    <a:pt x="91440" y="432435"/>
                  </a:lnTo>
                  <a:lnTo>
                    <a:pt x="106680" y="476250"/>
                  </a:lnTo>
                  <a:cubicBezTo>
                    <a:pt x="122515" y="482188"/>
                    <a:pt x="116495" y="481965"/>
                    <a:pt x="123825" y="481965"/>
                  </a:cubicBezTo>
                  <a:lnTo>
                    <a:pt x="150495" y="506730"/>
                  </a:lnTo>
                  <a:lnTo>
                    <a:pt x="156210" y="554355"/>
                  </a:lnTo>
                  <a:lnTo>
                    <a:pt x="135255" y="596265"/>
                  </a:lnTo>
                  <a:lnTo>
                    <a:pt x="97155" y="655320"/>
                  </a:lnTo>
                  <a:lnTo>
                    <a:pt x="72390" y="695325"/>
                  </a:lnTo>
                  <a:lnTo>
                    <a:pt x="72390" y="727710"/>
                  </a:lnTo>
                  <a:lnTo>
                    <a:pt x="89535" y="771525"/>
                  </a:lnTo>
                  <a:lnTo>
                    <a:pt x="123825" y="828675"/>
                  </a:lnTo>
                  <a:lnTo>
                    <a:pt x="110490" y="878205"/>
                  </a:lnTo>
                  <a:lnTo>
                    <a:pt x="95250" y="914400"/>
                  </a:lnTo>
                  <a:lnTo>
                    <a:pt x="49530" y="925830"/>
                  </a:lnTo>
                  <a:lnTo>
                    <a:pt x="9525" y="935355"/>
                  </a:lnTo>
                  <a:lnTo>
                    <a:pt x="0" y="967740"/>
                  </a:lnTo>
                  <a:lnTo>
                    <a:pt x="7620" y="1011555"/>
                  </a:lnTo>
                  <a:lnTo>
                    <a:pt x="78105" y="1062990"/>
                  </a:lnTo>
                  <a:lnTo>
                    <a:pt x="87630" y="1102995"/>
                  </a:lnTo>
                  <a:lnTo>
                    <a:pt x="72390" y="1163955"/>
                  </a:lnTo>
                  <a:lnTo>
                    <a:pt x="83820" y="1192530"/>
                  </a:lnTo>
                  <a:lnTo>
                    <a:pt x="160020" y="1160145"/>
                  </a:lnTo>
                  <a:lnTo>
                    <a:pt x="200025" y="1133475"/>
                  </a:lnTo>
                  <a:lnTo>
                    <a:pt x="260985" y="1143000"/>
                  </a:lnTo>
                  <a:lnTo>
                    <a:pt x="316230" y="1158240"/>
                  </a:lnTo>
                  <a:lnTo>
                    <a:pt x="342900" y="1143000"/>
                  </a:lnTo>
                  <a:lnTo>
                    <a:pt x="348615" y="1091565"/>
                  </a:lnTo>
                  <a:lnTo>
                    <a:pt x="339090" y="1034415"/>
                  </a:lnTo>
                  <a:lnTo>
                    <a:pt x="365760" y="1000125"/>
                  </a:lnTo>
                  <a:lnTo>
                    <a:pt x="367665" y="982980"/>
                  </a:lnTo>
                  <a:lnTo>
                    <a:pt x="358140" y="902970"/>
                  </a:lnTo>
                  <a:lnTo>
                    <a:pt x="365760" y="859155"/>
                  </a:lnTo>
                  <a:lnTo>
                    <a:pt x="430530" y="809625"/>
                  </a:lnTo>
                  <a:lnTo>
                    <a:pt x="502920" y="802005"/>
                  </a:lnTo>
                  <a:lnTo>
                    <a:pt x="537210" y="828675"/>
                  </a:lnTo>
                  <a:lnTo>
                    <a:pt x="575310" y="861060"/>
                  </a:lnTo>
                  <a:lnTo>
                    <a:pt x="621030" y="861060"/>
                  </a:lnTo>
                  <a:lnTo>
                    <a:pt x="668655" y="828675"/>
                  </a:lnTo>
                  <a:lnTo>
                    <a:pt x="676275" y="813435"/>
                  </a:lnTo>
                  <a:lnTo>
                    <a:pt x="693420" y="752475"/>
                  </a:lnTo>
                  <a:lnTo>
                    <a:pt x="718185" y="674370"/>
                  </a:lnTo>
                  <a:lnTo>
                    <a:pt x="729615" y="634365"/>
                  </a:lnTo>
                  <a:lnTo>
                    <a:pt x="741045" y="611505"/>
                  </a:lnTo>
                  <a:lnTo>
                    <a:pt x="771525" y="592455"/>
                  </a:lnTo>
                  <a:lnTo>
                    <a:pt x="782955" y="573405"/>
                  </a:lnTo>
                  <a:lnTo>
                    <a:pt x="765810" y="535305"/>
                  </a:lnTo>
                  <a:lnTo>
                    <a:pt x="769620" y="489585"/>
                  </a:lnTo>
                  <a:lnTo>
                    <a:pt x="811530" y="417195"/>
                  </a:lnTo>
                  <a:lnTo>
                    <a:pt x="845820" y="400050"/>
                  </a:lnTo>
                  <a:lnTo>
                    <a:pt x="893445" y="373380"/>
                  </a:lnTo>
                  <a:lnTo>
                    <a:pt x="901065" y="358140"/>
                  </a:lnTo>
                  <a:lnTo>
                    <a:pt x="904875" y="320040"/>
                  </a:lnTo>
                  <a:lnTo>
                    <a:pt x="882015" y="255270"/>
                  </a:lnTo>
                  <a:lnTo>
                    <a:pt x="878205" y="238125"/>
                  </a:lnTo>
                  <a:lnTo>
                    <a:pt x="859155" y="137160"/>
                  </a:lnTo>
                  <a:lnTo>
                    <a:pt x="836295" y="51435"/>
                  </a:lnTo>
                  <a:lnTo>
                    <a:pt x="819150" y="26670"/>
                  </a:lnTo>
                  <a:lnTo>
                    <a:pt x="765810" y="0"/>
                  </a:lnTo>
                  <a:lnTo>
                    <a:pt x="727710" y="1905"/>
                  </a:lnTo>
                  <a:lnTo>
                    <a:pt x="649605" y="20955"/>
                  </a:lnTo>
                  <a:lnTo>
                    <a:pt x="561975" y="26670"/>
                  </a:lnTo>
                  <a:lnTo>
                    <a:pt x="428625" y="4191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19" name="경상북도">
              <a:extLst>
                <a:ext uri="{FF2B5EF4-FFF2-40B4-BE49-F238E27FC236}">
                  <a16:creationId xmlns:a16="http://schemas.microsoft.com/office/drawing/2014/main" id="{B950984E-DEF7-8773-E6C0-D3DA031113E6}"/>
                </a:ext>
              </a:extLst>
            </p:cNvPr>
            <p:cNvSpPr/>
            <p:nvPr/>
          </p:nvSpPr>
          <p:spPr>
            <a:xfrm>
              <a:off x="4839855" y="3596011"/>
              <a:ext cx="977527" cy="1048343"/>
            </a:xfrm>
            <a:custGeom>
              <a:avLst/>
              <a:gdLst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194816 w 4194048"/>
                <a:gd name="connsiteY79" fmla="*/ 89611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0160 w 4194048"/>
                <a:gd name="connsiteY76" fmla="*/ 96926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36192 w 4194048"/>
                <a:gd name="connsiteY71" fmla="*/ 731520 h 4517136"/>
                <a:gd name="connsiteX72" fmla="*/ 1566672 w 4194048"/>
                <a:gd name="connsiteY72" fmla="*/ 780288 h 4517136"/>
                <a:gd name="connsiteX73" fmla="*/ 1554480 w 4194048"/>
                <a:gd name="connsiteY73" fmla="*/ 847344 h 4517136"/>
                <a:gd name="connsiteX74" fmla="*/ 1499616 w 4194048"/>
                <a:gd name="connsiteY74" fmla="*/ 914400 h 4517136"/>
                <a:gd name="connsiteX75" fmla="*/ 1420368 w 4194048"/>
                <a:gd name="connsiteY75" fmla="*/ 950976 h 4517136"/>
                <a:gd name="connsiteX76" fmla="*/ 1283970 w 4194048"/>
                <a:gd name="connsiteY76" fmla="*/ 957834 h 4517136"/>
                <a:gd name="connsiteX77" fmla="*/ 1207008 w 4194048"/>
                <a:gd name="connsiteY77" fmla="*/ 963168 h 4517136"/>
                <a:gd name="connsiteX78" fmla="*/ 1194816 w 4194048"/>
                <a:gd name="connsiteY78" fmla="*/ 932688 h 4517136"/>
                <a:gd name="connsiteX79" fmla="*/ 1200531 w 4194048"/>
                <a:gd name="connsiteY79" fmla="*/ 877062 h 4517136"/>
                <a:gd name="connsiteX80" fmla="*/ 1158240 w 4194048"/>
                <a:gd name="connsiteY80" fmla="*/ 859536 h 4517136"/>
                <a:gd name="connsiteX81" fmla="*/ 1103376 w 4194048"/>
                <a:gd name="connsiteY81" fmla="*/ 822960 h 4517136"/>
                <a:gd name="connsiteX82" fmla="*/ 1078992 w 4194048"/>
                <a:gd name="connsiteY82" fmla="*/ 774192 h 4517136"/>
                <a:gd name="connsiteX83" fmla="*/ 1030224 w 4194048"/>
                <a:gd name="connsiteY83" fmla="*/ 780288 h 4517136"/>
                <a:gd name="connsiteX84" fmla="*/ 999744 w 4194048"/>
                <a:gd name="connsiteY84" fmla="*/ 822960 h 4517136"/>
                <a:gd name="connsiteX85" fmla="*/ 987552 w 4194048"/>
                <a:gd name="connsiteY85" fmla="*/ 871728 h 4517136"/>
                <a:gd name="connsiteX86" fmla="*/ 969264 w 4194048"/>
                <a:gd name="connsiteY86" fmla="*/ 920496 h 4517136"/>
                <a:gd name="connsiteX87" fmla="*/ 926592 w 4194048"/>
                <a:gd name="connsiteY87" fmla="*/ 926592 h 4517136"/>
                <a:gd name="connsiteX88" fmla="*/ 829056 w 4194048"/>
                <a:gd name="connsiteY88" fmla="*/ 914400 h 4517136"/>
                <a:gd name="connsiteX89" fmla="*/ 755904 w 4194048"/>
                <a:gd name="connsiteY89" fmla="*/ 877824 h 4517136"/>
                <a:gd name="connsiteX90" fmla="*/ 731520 w 4194048"/>
                <a:gd name="connsiteY90" fmla="*/ 902208 h 4517136"/>
                <a:gd name="connsiteX91" fmla="*/ 713232 w 4194048"/>
                <a:gd name="connsiteY91" fmla="*/ 932688 h 4517136"/>
                <a:gd name="connsiteX92" fmla="*/ 694944 w 4194048"/>
                <a:gd name="connsiteY92" fmla="*/ 932688 h 4517136"/>
                <a:gd name="connsiteX93" fmla="*/ 640080 w 4194048"/>
                <a:gd name="connsiteY93" fmla="*/ 926592 h 4517136"/>
                <a:gd name="connsiteX94" fmla="*/ 597408 w 4194048"/>
                <a:gd name="connsiteY94" fmla="*/ 1005840 h 4517136"/>
                <a:gd name="connsiteX95" fmla="*/ 609600 w 4194048"/>
                <a:gd name="connsiteY95" fmla="*/ 1054608 h 4517136"/>
                <a:gd name="connsiteX96" fmla="*/ 658368 w 4194048"/>
                <a:gd name="connsiteY96" fmla="*/ 1103376 h 4517136"/>
                <a:gd name="connsiteX97" fmla="*/ 670560 w 4194048"/>
                <a:gd name="connsiteY97" fmla="*/ 1176528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75488 w 4194048"/>
                <a:gd name="connsiteY141" fmla="*/ 2761488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23088 w 4194048"/>
                <a:gd name="connsiteY153" fmla="*/ 3493008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21792 w 4194048"/>
                <a:gd name="connsiteY156" fmla="*/ 3675888 h 4517136"/>
                <a:gd name="connsiteX157" fmla="*/ 786384 w 4194048"/>
                <a:gd name="connsiteY157" fmla="*/ 3736848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395984 w 4194048"/>
                <a:gd name="connsiteY182" fmla="*/ 3535680 h 4517136"/>
                <a:gd name="connsiteX183" fmla="*/ 1426464 w 4194048"/>
                <a:gd name="connsiteY183" fmla="*/ 3425952 h 4517136"/>
                <a:gd name="connsiteX184" fmla="*/ 1487424 w 4194048"/>
                <a:gd name="connsiteY184" fmla="*/ 3364992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27248 h 4517136"/>
                <a:gd name="connsiteX195" fmla="*/ 2097024 w 4194048"/>
                <a:gd name="connsiteY195" fmla="*/ 3078480 h 4517136"/>
                <a:gd name="connsiteX196" fmla="*/ 2182368 w 4194048"/>
                <a:gd name="connsiteY196" fmla="*/ 3096768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98320 w 4194048"/>
                <a:gd name="connsiteY214" fmla="*/ 404164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90928 w 4194048"/>
                <a:gd name="connsiteY220" fmla="*/ 440740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35936 w 4194048"/>
                <a:gd name="connsiteY226" fmla="*/ 4309872 h 4517136"/>
                <a:gd name="connsiteX227" fmla="*/ 2602992 w 4194048"/>
                <a:gd name="connsiteY227" fmla="*/ 4273296 h 4517136"/>
                <a:gd name="connsiteX228" fmla="*/ 2731008 w 4194048"/>
                <a:gd name="connsiteY228" fmla="*/ 4334256 h 4517136"/>
                <a:gd name="connsiteX229" fmla="*/ 2810256 w 4194048"/>
                <a:gd name="connsiteY229" fmla="*/ 4358640 h 4517136"/>
                <a:gd name="connsiteX230" fmla="*/ 2810256 w 4194048"/>
                <a:gd name="connsiteY230" fmla="*/ 4358640 h 4517136"/>
                <a:gd name="connsiteX231" fmla="*/ 2889504 w 4194048"/>
                <a:gd name="connsiteY231" fmla="*/ 429158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58768 w 4194048"/>
                <a:gd name="connsiteY247" fmla="*/ 4236720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12464 w 4194048"/>
                <a:gd name="connsiteY274" fmla="*/ 2231136 h 4517136"/>
                <a:gd name="connsiteX275" fmla="*/ 3724656 w 4194048"/>
                <a:gd name="connsiteY275" fmla="*/ 2151888 h 4517136"/>
                <a:gd name="connsiteX276" fmla="*/ 3828288 w 4194048"/>
                <a:gd name="connsiteY276" fmla="*/ 2005584 h 4517136"/>
                <a:gd name="connsiteX277" fmla="*/ 3852672 w 4194048"/>
                <a:gd name="connsiteY277" fmla="*/ 1914144 h 4517136"/>
                <a:gd name="connsiteX278" fmla="*/ 3864864 w 4194048"/>
                <a:gd name="connsiteY278" fmla="*/ 1743456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665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2971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2384 w 4194048"/>
                <a:gd name="connsiteY29" fmla="*/ 274320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64864 w 4194048"/>
                <a:gd name="connsiteY279" fmla="*/ 1743456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52672 w 4194048"/>
                <a:gd name="connsiteY278" fmla="*/ 191414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28288 w 4194048"/>
                <a:gd name="connsiteY277" fmla="*/ 2005584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24656 w 4194048"/>
                <a:gd name="connsiteY276" fmla="*/ 2151888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12464 w 4194048"/>
                <a:gd name="connsiteY275" fmla="*/ 2231136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04057 w 4194048"/>
                <a:gd name="connsiteY245" fmla="*/ 4256532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58768 w 4194048"/>
                <a:gd name="connsiteY248" fmla="*/ 4236720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58768 w 4194048"/>
                <a:gd name="connsiteY249" fmla="*/ 4236720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89504 w 4194048"/>
                <a:gd name="connsiteY232" fmla="*/ 429158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10256 w 4194048"/>
                <a:gd name="connsiteY231" fmla="*/ 435864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31008 w 4194048"/>
                <a:gd name="connsiteY229" fmla="*/ 433425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10256 w 4194048"/>
                <a:gd name="connsiteY230" fmla="*/ 4358640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796921 w 4194048"/>
                <a:gd name="connsiteY230" fmla="*/ 4364355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7329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35936 w 4194048"/>
                <a:gd name="connsiteY227" fmla="*/ 4309872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90928 w 4194048"/>
                <a:gd name="connsiteY221" fmla="*/ 440740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98320 w 4194048"/>
                <a:gd name="connsiteY215" fmla="*/ 404164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97024 w 4194048"/>
                <a:gd name="connsiteY196" fmla="*/ 307848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82368 w 4194048"/>
                <a:gd name="connsiteY197" fmla="*/ 3096768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2724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26464 w 4194048"/>
                <a:gd name="connsiteY184" fmla="*/ 342595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395984 w 4194048"/>
                <a:gd name="connsiteY183" fmla="*/ 353568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87424 w 4194048"/>
                <a:gd name="connsiteY185" fmla="*/ 3364992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86384 w 4194048"/>
                <a:gd name="connsiteY158" fmla="*/ 3736848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21792 w 4194048"/>
                <a:gd name="connsiteY157" fmla="*/ 3675888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23088 w 4194048"/>
                <a:gd name="connsiteY154" fmla="*/ 3493008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75488 w 4194048"/>
                <a:gd name="connsiteY143" fmla="*/ 2761488 h 4517136"/>
                <a:gd name="connsiteX144" fmla="*/ 493776 w 4194048"/>
                <a:gd name="connsiteY144" fmla="*/ 2871216 h 4517136"/>
                <a:gd name="connsiteX145" fmla="*/ 469392 w 4194048"/>
                <a:gd name="connsiteY145" fmla="*/ 2926080 h 4517136"/>
                <a:gd name="connsiteX146" fmla="*/ 402336 w 4194048"/>
                <a:gd name="connsiteY146" fmla="*/ 2962656 h 4517136"/>
                <a:gd name="connsiteX147" fmla="*/ 390144 w 4194048"/>
                <a:gd name="connsiteY147" fmla="*/ 3054096 h 4517136"/>
                <a:gd name="connsiteX148" fmla="*/ 347472 w 4194048"/>
                <a:gd name="connsiteY148" fmla="*/ 3145536 h 4517136"/>
                <a:gd name="connsiteX149" fmla="*/ 298704 w 4194048"/>
                <a:gd name="connsiteY149" fmla="*/ 3176016 h 4517136"/>
                <a:gd name="connsiteX150" fmla="*/ 249936 w 4194048"/>
                <a:gd name="connsiteY150" fmla="*/ 3169920 h 4517136"/>
                <a:gd name="connsiteX151" fmla="*/ 329184 w 4194048"/>
                <a:gd name="connsiteY151" fmla="*/ 3291840 h 4517136"/>
                <a:gd name="connsiteX152" fmla="*/ 359664 w 4194048"/>
                <a:gd name="connsiteY152" fmla="*/ 3407664 h 4517136"/>
                <a:gd name="connsiteX153" fmla="*/ 359664 w 4194048"/>
                <a:gd name="connsiteY153" fmla="*/ 3444240 h 4517136"/>
                <a:gd name="connsiteX154" fmla="*/ 334518 w 4194048"/>
                <a:gd name="connsiteY154" fmla="*/ 3502533 h 4517136"/>
                <a:gd name="connsiteX155" fmla="*/ 371856 w 4194048"/>
                <a:gd name="connsiteY155" fmla="*/ 3596640 h 4517136"/>
                <a:gd name="connsiteX156" fmla="*/ 432816 w 4194048"/>
                <a:gd name="connsiteY156" fmla="*/ 3633216 h 4517136"/>
                <a:gd name="connsiteX157" fmla="*/ 619887 w 4194048"/>
                <a:gd name="connsiteY157" fmla="*/ 3681603 h 4517136"/>
                <a:gd name="connsiteX158" fmla="*/ 769239 w 4194048"/>
                <a:gd name="connsiteY158" fmla="*/ 3738753 h 4517136"/>
                <a:gd name="connsiteX159" fmla="*/ 841248 w 4194048"/>
                <a:gd name="connsiteY159" fmla="*/ 3803904 h 4517136"/>
                <a:gd name="connsiteX160" fmla="*/ 914400 w 4194048"/>
                <a:gd name="connsiteY160" fmla="*/ 3919728 h 4517136"/>
                <a:gd name="connsiteX161" fmla="*/ 1011936 w 4194048"/>
                <a:gd name="connsiteY161" fmla="*/ 3992880 h 4517136"/>
                <a:gd name="connsiteX162" fmla="*/ 1024128 w 4194048"/>
                <a:gd name="connsiteY162" fmla="*/ 4041648 h 4517136"/>
                <a:gd name="connsiteX163" fmla="*/ 1018032 w 4194048"/>
                <a:gd name="connsiteY163" fmla="*/ 4126992 h 4517136"/>
                <a:gd name="connsiteX164" fmla="*/ 999744 w 4194048"/>
                <a:gd name="connsiteY164" fmla="*/ 4212336 h 4517136"/>
                <a:gd name="connsiteX165" fmla="*/ 1054608 w 4194048"/>
                <a:gd name="connsiteY165" fmla="*/ 4255008 h 4517136"/>
                <a:gd name="connsiteX166" fmla="*/ 1133856 w 4194048"/>
                <a:gd name="connsiteY166" fmla="*/ 4248912 h 4517136"/>
                <a:gd name="connsiteX167" fmla="*/ 1200912 w 4194048"/>
                <a:gd name="connsiteY167" fmla="*/ 4236720 h 4517136"/>
                <a:gd name="connsiteX168" fmla="*/ 1298448 w 4194048"/>
                <a:gd name="connsiteY168" fmla="*/ 4279392 h 4517136"/>
                <a:gd name="connsiteX169" fmla="*/ 1365504 w 4194048"/>
                <a:gd name="connsiteY169" fmla="*/ 4322064 h 4517136"/>
                <a:gd name="connsiteX170" fmla="*/ 1365504 w 4194048"/>
                <a:gd name="connsiteY170" fmla="*/ 4322064 h 4517136"/>
                <a:gd name="connsiteX171" fmla="*/ 1400937 w 4194048"/>
                <a:gd name="connsiteY171" fmla="*/ 4317492 h 4517136"/>
                <a:gd name="connsiteX172" fmla="*/ 1402080 w 4194048"/>
                <a:gd name="connsiteY172" fmla="*/ 4255008 h 4517136"/>
                <a:gd name="connsiteX173" fmla="*/ 1341120 w 4194048"/>
                <a:gd name="connsiteY173" fmla="*/ 4181856 h 4517136"/>
                <a:gd name="connsiteX174" fmla="*/ 1310640 w 4194048"/>
                <a:gd name="connsiteY174" fmla="*/ 4108704 h 4517136"/>
                <a:gd name="connsiteX175" fmla="*/ 1316736 w 4194048"/>
                <a:gd name="connsiteY175" fmla="*/ 4047744 h 4517136"/>
                <a:gd name="connsiteX176" fmla="*/ 1377696 w 4194048"/>
                <a:gd name="connsiteY176" fmla="*/ 4029456 h 4517136"/>
                <a:gd name="connsiteX177" fmla="*/ 1432560 w 4194048"/>
                <a:gd name="connsiteY177" fmla="*/ 4023360 h 4517136"/>
                <a:gd name="connsiteX178" fmla="*/ 1438656 w 4194048"/>
                <a:gd name="connsiteY178" fmla="*/ 3992880 h 4517136"/>
                <a:gd name="connsiteX179" fmla="*/ 1389888 w 4194048"/>
                <a:gd name="connsiteY179" fmla="*/ 3919728 h 4517136"/>
                <a:gd name="connsiteX180" fmla="*/ 1377696 w 4194048"/>
                <a:gd name="connsiteY180" fmla="*/ 3858768 h 4517136"/>
                <a:gd name="connsiteX181" fmla="*/ 1463040 w 4194048"/>
                <a:gd name="connsiteY181" fmla="*/ 3712464 h 4517136"/>
                <a:gd name="connsiteX182" fmla="*/ 1444752 w 4194048"/>
                <a:gd name="connsiteY182" fmla="*/ 3675888 h 4517136"/>
                <a:gd name="connsiteX183" fmla="*/ 1395984 w 4194048"/>
                <a:gd name="connsiteY183" fmla="*/ 3596640 h 4517136"/>
                <a:gd name="connsiteX184" fmla="*/ 1416939 w 4194048"/>
                <a:gd name="connsiteY184" fmla="*/ 3528060 h 4517136"/>
                <a:gd name="connsiteX185" fmla="*/ 1437894 w 4194048"/>
                <a:gd name="connsiteY185" fmla="*/ 3433572 h 4517136"/>
                <a:gd name="connsiteX186" fmla="*/ 1491234 w 4194048"/>
                <a:gd name="connsiteY186" fmla="*/ 3374517 h 4517136"/>
                <a:gd name="connsiteX187" fmla="*/ 1536192 w 4194048"/>
                <a:gd name="connsiteY187" fmla="*/ 3364992 h 4517136"/>
                <a:gd name="connsiteX188" fmla="*/ 1603248 w 4194048"/>
                <a:gd name="connsiteY188" fmla="*/ 3407664 h 4517136"/>
                <a:gd name="connsiteX189" fmla="*/ 1633728 w 4194048"/>
                <a:gd name="connsiteY189" fmla="*/ 3444240 h 4517136"/>
                <a:gd name="connsiteX190" fmla="*/ 1694688 w 4194048"/>
                <a:gd name="connsiteY190" fmla="*/ 3413760 h 4517136"/>
                <a:gd name="connsiteX191" fmla="*/ 1719072 w 4194048"/>
                <a:gd name="connsiteY191" fmla="*/ 3377184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97936 h 4517136"/>
                <a:gd name="connsiteX194" fmla="*/ 1706880 w 4194048"/>
                <a:gd name="connsiteY194" fmla="*/ 3224784 h 4517136"/>
                <a:gd name="connsiteX195" fmla="*/ 1767840 w 4194048"/>
                <a:gd name="connsiteY195" fmla="*/ 3157728 h 4517136"/>
                <a:gd name="connsiteX196" fmla="*/ 1865376 w 4194048"/>
                <a:gd name="connsiteY196" fmla="*/ 3134868 h 4517136"/>
                <a:gd name="connsiteX197" fmla="*/ 2083689 w 4194048"/>
                <a:gd name="connsiteY197" fmla="*/ 3105150 h 4517136"/>
                <a:gd name="connsiteX198" fmla="*/ 2176653 w 4194048"/>
                <a:gd name="connsiteY198" fmla="*/ 3106293 h 4517136"/>
                <a:gd name="connsiteX199" fmla="*/ 2249424 w 4194048"/>
                <a:gd name="connsiteY199" fmla="*/ 3163824 h 4517136"/>
                <a:gd name="connsiteX200" fmla="*/ 2292096 w 4194048"/>
                <a:gd name="connsiteY200" fmla="*/ 3322320 h 4517136"/>
                <a:gd name="connsiteX201" fmla="*/ 2310384 w 4194048"/>
                <a:gd name="connsiteY201" fmla="*/ 3413760 h 4517136"/>
                <a:gd name="connsiteX202" fmla="*/ 2334768 w 4194048"/>
                <a:gd name="connsiteY202" fmla="*/ 3493008 h 4517136"/>
                <a:gd name="connsiteX203" fmla="*/ 2292096 w 4194048"/>
                <a:gd name="connsiteY203" fmla="*/ 3614928 h 4517136"/>
                <a:gd name="connsiteX204" fmla="*/ 2237232 w 4194048"/>
                <a:gd name="connsiteY204" fmla="*/ 3621024 h 4517136"/>
                <a:gd name="connsiteX205" fmla="*/ 2182368 w 4194048"/>
                <a:gd name="connsiteY205" fmla="*/ 3694176 h 4517136"/>
                <a:gd name="connsiteX206" fmla="*/ 2231136 w 4194048"/>
                <a:gd name="connsiteY206" fmla="*/ 3749040 h 4517136"/>
                <a:gd name="connsiteX207" fmla="*/ 2200656 w 4194048"/>
                <a:gd name="connsiteY207" fmla="*/ 3816096 h 4517136"/>
                <a:gd name="connsiteX208" fmla="*/ 2157984 w 4194048"/>
                <a:gd name="connsiteY208" fmla="*/ 3822192 h 4517136"/>
                <a:gd name="connsiteX209" fmla="*/ 2109216 w 4194048"/>
                <a:gd name="connsiteY209" fmla="*/ 3938016 h 4517136"/>
                <a:gd name="connsiteX210" fmla="*/ 2090928 w 4194048"/>
                <a:gd name="connsiteY210" fmla="*/ 4035552 h 4517136"/>
                <a:gd name="connsiteX211" fmla="*/ 2048256 w 4194048"/>
                <a:gd name="connsiteY211" fmla="*/ 4059936 h 4517136"/>
                <a:gd name="connsiteX212" fmla="*/ 1969008 w 4194048"/>
                <a:gd name="connsiteY212" fmla="*/ 4084320 h 4517136"/>
                <a:gd name="connsiteX213" fmla="*/ 1914144 w 4194048"/>
                <a:gd name="connsiteY213" fmla="*/ 4066032 h 4517136"/>
                <a:gd name="connsiteX214" fmla="*/ 1877568 w 4194048"/>
                <a:gd name="connsiteY214" fmla="*/ 4023360 h 4517136"/>
                <a:gd name="connsiteX215" fmla="*/ 1877568 w 4194048"/>
                <a:gd name="connsiteY215" fmla="*/ 4023360 h 4517136"/>
                <a:gd name="connsiteX216" fmla="*/ 1786890 w 4194048"/>
                <a:gd name="connsiteY216" fmla="*/ 4049268 h 4517136"/>
                <a:gd name="connsiteX217" fmla="*/ 1792224 w 4194048"/>
                <a:gd name="connsiteY217" fmla="*/ 4126992 h 4517136"/>
                <a:gd name="connsiteX218" fmla="*/ 1822704 w 4194048"/>
                <a:gd name="connsiteY218" fmla="*/ 4200144 h 4517136"/>
                <a:gd name="connsiteX219" fmla="*/ 1834896 w 4194048"/>
                <a:gd name="connsiteY219" fmla="*/ 4297680 h 4517136"/>
                <a:gd name="connsiteX220" fmla="*/ 1840992 w 4194048"/>
                <a:gd name="connsiteY220" fmla="*/ 4395216 h 4517136"/>
                <a:gd name="connsiteX221" fmla="*/ 1956816 w 4194048"/>
                <a:gd name="connsiteY221" fmla="*/ 4468368 h 4517136"/>
                <a:gd name="connsiteX222" fmla="*/ 2087118 w 4194048"/>
                <a:gd name="connsiteY222" fmla="*/ 4415028 h 4517136"/>
                <a:gd name="connsiteX223" fmla="*/ 2133600 w 4194048"/>
                <a:gd name="connsiteY223" fmla="*/ 4425696 h 4517136"/>
                <a:gd name="connsiteX224" fmla="*/ 2249424 w 4194048"/>
                <a:gd name="connsiteY224" fmla="*/ 4492752 h 4517136"/>
                <a:gd name="connsiteX225" fmla="*/ 2334768 w 4194048"/>
                <a:gd name="connsiteY225" fmla="*/ 4517136 h 4517136"/>
                <a:gd name="connsiteX226" fmla="*/ 2383536 w 4194048"/>
                <a:gd name="connsiteY226" fmla="*/ 4468368 h 4517136"/>
                <a:gd name="connsiteX227" fmla="*/ 2493264 w 4194048"/>
                <a:gd name="connsiteY227" fmla="*/ 4468368 h 4517136"/>
                <a:gd name="connsiteX228" fmla="*/ 2541651 w 4194048"/>
                <a:gd name="connsiteY228" fmla="*/ 4327017 h 4517136"/>
                <a:gd name="connsiteX229" fmla="*/ 2602992 w 4194048"/>
                <a:gd name="connsiteY229" fmla="*/ 4296156 h 4517136"/>
                <a:gd name="connsiteX230" fmla="*/ 2723388 w 4194048"/>
                <a:gd name="connsiteY230" fmla="*/ 4338066 h 4517136"/>
                <a:gd name="connsiteX231" fmla="*/ 2821686 w 4194048"/>
                <a:gd name="connsiteY231" fmla="*/ 4377690 h 4517136"/>
                <a:gd name="connsiteX232" fmla="*/ 2893314 w 4194048"/>
                <a:gd name="connsiteY232" fmla="*/ 4306824 h 4517136"/>
                <a:gd name="connsiteX233" fmla="*/ 2962656 w 4194048"/>
                <a:gd name="connsiteY233" fmla="*/ 4291584 h 4517136"/>
                <a:gd name="connsiteX234" fmla="*/ 3011424 w 4194048"/>
                <a:gd name="connsiteY234" fmla="*/ 4297680 h 4517136"/>
                <a:gd name="connsiteX235" fmla="*/ 2993136 w 4194048"/>
                <a:gd name="connsiteY235" fmla="*/ 4267200 h 4517136"/>
                <a:gd name="connsiteX236" fmla="*/ 2944368 w 4194048"/>
                <a:gd name="connsiteY236" fmla="*/ 4212336 h 4517136"/>
                <a:gd name="connsiteX237" fmla="*/ 2962656 w 4194048"/>
                <a:gd name="connsiteY237" fmla="*/ 4169664 h 4517136"/>
                <a:gd name="connsiteX238" fmla="*/ 3090672 w 4194048"/>
                <a:gd name="connsiteY238" fmla="*/ 4120896 h 4517136"/>
                <a:gd name="connsiteX239" fmla="*/ 3176016 w 4194048"/>
                <a:gd name="connsiteY239" fmla="*/ 4066032 h 4517136"/>
                <a:gd name="connsiteX240" fmla="*/ 3261360 w 4194048"/>
                <a:gd name="connsiteY240" fmla="*/ 4072128 h 4517136"/>
                <a:gd name="connsiteX241" fmla="*/ 3407664 w 4194048"/>
                <a:gd name="connsiteY241" fmla="*/ 4090416 h 4517136"/>
                <a:gd name="connsiteX242" fmla="*/ 3486912 w 4194048"/>
                <a:gd name="connsiteY242" fmla="*/ 4139184 h 4517136"/>
                <a:gd name="connsiteX243" fmla="*/ 3480816 w 4194048"/>
                <a:gd name="connsiteY243" fmla="*/ 4206240 h 4517136"/>
                <a:gd name="connsiteX244" fmla="*/ 3480816 w 4194048"/>
                <a:gd name="connsiteY244" fmla="*/ 4206240 h 4517136"/>
                <a:gd name="connsiteX245" fmla="*/ 3488817 w 4194048"/>
                <a:gd name="connsiteY245" fmla="*/ 4254627 h 4517136"/>
                <a:gd name="connsiteX246" fmla="*/ 3553968 w 4194048"/>
                <a:gd name="connsiteY246" fmla="*/ 4236720 h 4517136"/>
                <a:gd name="connsiteX247" fmla="*/ 3645408 w 4194048"/>
                <a:gd name="connsiteY247" fmla="*/ 4194048 h 4517136"/>
                <a:gd name="connsiteX248" fmla="*/ 3718560 w 4194048"/>
                <a:gd name="connsiteY248" fmla="*/ 4187952 h 4517136"/>
                <a:gd name="connsiteX249" fmla="*/ 3835908 w 4194048"/>
                <a:gd name="connsiteY249" fmla="*/ 4246245 h 4517136"/>
                <a:gd name="connsiteX250" fmla="*/ 3895344 w 4194048"/>
                <a:gd name="connsiteY250" fmla="*/ 4267200 h 4517136"/>
                <a:gd name="connsiteX251" fmla="*/ 3913632 w 4194048"/>
                <a:gd name="connsiteY251" fmla="*/ 4261104 h 4517136"/>
                <a:gd name="connsiteX252" fmla="*/ 3913632 w 4194048"/>
                <a:gd name="connsiteY252" fmla="*/ 4200144 h 4517136"/>
                <a:gd name="connsiteX253" fmla="*/ 3968496 w 4194048"/>
                <a:gd name="connsiteY253" fmla="*/ 4120896 h 4517136"/>
                <a:gd name="connsiteX254" fmla="*/ 3980688 w 4194048"/>
                <a:gd name="connsiteY254" fmla="*/ 4035552 h 4517136"/>
                <a:gd name="connsiteX255" fmla="*/ 4023360 w 4194048"/>
                <a:gd name="connsiteY255" fmla="*/ 3889248 h 4517136"/>
                <a:gd name="connsiteX256" fmla="*/ 4059936 w 4194048"/>
                <a:gd name="connsiteY256" fmla="*/ 3694176 h 4517136"/>
                <a:gd name="connsiteX257" fmla="*/ 4102608 w 4194048"/>
                <a:gd name="connsiteY257" fmla="*/ 3456432 h 4517136"/>
                <a:gd name="connsiteX258" fmla="*/ 4145280 w 4194048"/>
                <a:gd name="connsiteY258" fmla="*/ 3304032 h 4517136"/>
                <a:gd name="connsiteX259" fmla="*/ 4175760 w 4194048"/>
                <a:gd name="connsiteY259" fmla="*/ 3194304 h 4517136"/>
                <a:gd name="connsiteX260" fmla="*/ 4194048 w 4194048"/>
                <a:gd name="connsiteY260" fmla="*/ 3133344 h 4517136"/>
                <a:gd name="connsiteX261" fmla="*/ 4175760 w 4194048"/>
                <a:gd name="connsiteY261" fmla="*/ 3035808 h 4517136"/>
                <a:gd name="connsiteX262" fmla="*/ 4163568 w 4194048"/>
                <a:gd name="connsiteY262" fmla="*/ 2956560 h 4517136"/>
                <a:gd name="connsiteX263" fmla="*/ 4139184 w 4194048"/>
                <a:gd name="connsiteY263" fmla="*/ 2913888 h 4517136"/>
                <a:gd name="connsiteX264" fmla="*/ 4096512 w 4194048"/>
                <a:gd name="connsiteY264" fmla="*/ 2944368 h 4517136"/>
                <a:gd name="connsiteX265" fmla="*/ 4059936 w 4194048"/>
                <a:gd name="connsiteY265" fmla="*/ 3048000 h 4517136"/>
                <a:gd name="connsiteX266" fmla="*/ 3998976 w 4194048"/>
                <a:gd name="connsiteY266" fmla="*/ 3127248 h 4517136"/>
                <a:gd name="connsiteX267" fmla="*/ 3925824 w 4194048"/>
                <a:gd name="connsiteY267" fmla="*/ 3182112 h 4517136"/>
                <a:gd name="connsiteX268" fmla="*/ 3858768 w 4194048"/>
                <a:gd name="connsiteY268" fmla="*/ 3182112 h 4517136"/>
                <a:gd name="connsiteX269" fmla="*/ 3822192 w 4194048"/>
                <a:gd name="connsiteY269" fmla="*/ 3102864 h 4517136"/>
                <a:gd name="connsiteX270" fmla="*/ 3834384 w 4194048"/>
                <a:gd name="connsiteY270" fmla="*/ 2999232 h 4517136"/>
                <a:gd name="connsiteX271" fmla="*/ 3852672 w 4194048"/>
                <a:gd name="connsiteY271" fmla="*/ 2901696 h 4517136"/>
                <a:gd name="connsiteX272" fmla="*/ 3779520 w 4194048"/>
                <a:gd name="connsiteY272" fmla="*/ 2761488 h 4517136"/>
                <a:gd name="connsiteX273" fmla="*/ 3718560 w 4194048"/>
                <a:gd name="connsiteY273" fmla="*/ 2627376 h 4517136"/>
                <a:gd name="connsiteX274" fmla="*/ 3742944 w 4194048"/>
                <a:gd name="connsiteY274" fmla="*/ 2542032 h 4517136"/>
                <a:gd name="connsiteX275" fmla="*/ 3742944 w 4194048"/>
                <a:gd name="connsiteY275" fmla="*/ 2468880 h 4517136"/>
                <a:gd name="connsiteX276" fmla="*/ 3725799 w 4194048"/>
                <a:gd name="connsiteY276" fmla="*/ 2240661 h 4517136"/>
                <a:gd name="connsiteX277" fmla="*/ 3749421 w 4194048"/>
                <a:gd name="connsiteY277" fmla="*/ 2169033 h 4517136"/>
                <a:gd name="connsiteX278" fmla="*/ 3834003 w 4194048"/>
                <a:gd name="connsiteY278" fmla="*/ 2026539 h 4517136"/>
                <a:gd name="connsiteX279" fmla="*/ 3879342 w 4194048"/>
                <a:gd name="connsiteY279" fmla="*/ 1925574 h 4517136"/>
                <a:gd name="connsiteX280" fmla="*/ 3880104 w 4194048"/>
                <a:gd name="connsiteY280" fmla="*/ 1745361 h 4517136"/>
                <a:gd name="connsiteX281" fmla="*/ 3895344 w 4194048"/>
                <a:gd name="connsiteY281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75488 w 4194048"/>
                <a:gd name="connsiteY142" fmla="*/ 2761488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670560 w 4194048"/>
                <a:gd name="connsiteY99" fmla="*/ 1176528 h 4517136"/>
                <a:gd name="connsiteX100" fmla="*/ 591312 w 4194048"/>
                <a:gd name="connsiteY100" fmla="*/ 1225296 h 4517136"/>
                <a:gd name="connsiteX101" fmla="*/ 505968 w 4194048"/>
                <a:gd name="connsiteY101" fmla="*/ 1213104 h 4517136"/>
                <a:gd name="connsiteX102" fmla="*/ 420624 w 4194048"/>
                <a:gd name="connsiteY102" fmla="*/ 1176528 h 4517136"/>
                <a:gd name="connsiteX103" fmla="*/ 390144 w 4194048"/>
                <a:gd name="connsiteY103" fmla="*/ 1194816 h 4517136"/>
                <a:gd name="connsiteX104" fmla="*/ 371856 w 4194048"/>
                <a:gd name="connsiteY104" fmla="*/ 1255776 h 4517136"/>
                <a:gd name="connsiteX105" fmla="*/ 329184 w 4194048"/>
                <a:gd name="connsiteY105" fmla="*/ 1292352 h 4517136"/>
                <a:gd name="connsiteX106" fmla="*/ 201168 w 4194048"/>
                <a:gd name="connsiteY106" fmla="*/ 1304544 h 4517136"/>
                <a:gd name="connsiteX107" fmla="*/ 188976 w 4194048"/>
                <a:gd name="connsiteY107" fmla="*/ 1335024 h 4517136"/>
                <a:gd name="connsiteX108" fmla="*/ 213360 w 4194048"/>
                <a:gd name="connsiteY108" fmla="*/ 1402080 h 4517136"/>
                <a:gd name="connsiteX109" fmla="*/ 207264 w 4194048"/>
                <a:gd name="connsiteY109" fmla="*/ 1463040 h 4517136"/>
                <a:gd name="connsiteX110" fmla="*/ 97536 w 4194048"/>
                <a:gd name="connsiteY110" fmla="*/ 1493520 h 4517136"/>
                <a:gd name="connsiteX111" fmla="*/ 36576 w 4194048"/>
                <a:gd name="connsiteY111" fmla="*/ 1524000 h 4517136"/>
                <a:gd name="connsiteX112" fmla="*/ 0 w 4194048"/>
                <a:gd name="connsiteY112" fmla="*/ 1548384 h 4517136"/>
                <a:gd name="connsiteX113" fmla="*/ 91440 w 4194048"/>
                <a:gd name="connsiteY113" fmla="*/ 1591056 h 4517136"/>
                <a:gd name="connsiteX114" fmla="*/ 170688 w 4194048"/>
                <a:gd name="connsiteY114" fmla="*/ 1615440 h 4517136"/>
                <a:gd name="connsiteX115" fmla="*/ 195072 w 4194048"/>
                <a:gd name="connsiteY115" fmla="*/ 1658112 h 4517136"/>
                <a:gd name="connsiteX116" fmla="*/ 231648 w 4194048"/>
                <a:gd name="connsiteY116" fmla="*/ 1700784 h 4517136"/>
                <a:gd name="connsiteX117" fmla="*/ 268224 w 4194048"/>
                <a:gd name="connsiteY117" fmla="*/ 1755648 h 4517136"/>
                <a:gd name="connsiteX118" fmla="*/ 237744 w 4194048"/>
                <a:gd name="connsiteY118" fmla="*/ 1810512 h 4517136"/>
                <a:gd name="connsiteX119" fmla="*/ 188976 w 4194048"/>
                <a:gd name="connsiteY119" fmla="*/ 1840992 h 4517136"/>
                <a:gd name="connsiteX120" fmla="*/ 207264 w 4194048"/>
                <a:gd name="connsiteY120" fmla="*/ 1901952 h 4517136"/>
                <a:gd name="connsiteX121" fmla="*/ 213360 w 4194048"/>
                <a:gd name="connsiteY121" fmla="*/ 2011680 h 4517136"/>
                <a:gd name="connsiteX122" fmla="*/ 207264 w 4194048"/>
                <a:gd name="connsiteY122" fmla="*/ 2090928 h 4517136"/>
                <a:gd name="connsiteX123" fmla="*/ 188976 w 4194048"/>
                <a:gd name="connsiteY123" fmla="*/ 2139696 h 4517136"/>
                <a:gd name="connsiteX124" fmla="*/ 219456 w 4194048"/>
                <a:gd name="connsiteY124" fmla="*/ 2206752 h 4517136"/>
                <a:gd name="connsiteX125" fmla="*/ 213360 w 4194048"/>
                <a:gd name="connsiteY125" fmla="*/ 2273808 h 4517136"/>
                <a:gd name="connsiteX126" fmla="*/ 146304 w 4194048"/>
                <a:gd name="connsiteY126" fmla="*/ 2316480 h 4517136"/>
                <a:gd name="connsiteX127" fmla="*/ 121920 w 4194048"/>
                <a:gd name="connsiteY127" fmla="*/ 2353056 h 4517136"/>
                <a:gd name="connsiteX128" fmla="*/ 115824 w 4194048"/>
                <a:gd name="connsiteY128" fmla="*/ 2432304 h 4517136"/>
                <a:gd name="connsiteX129" fmla="*/ 152400 w 4194048"/>
                <a:gd name="connsiteY129" fmla="*/ 2456688 h 4517136"/>
                <a:gd name="connsiteX130" fmla="*/ 176784 w 4194048"/>
                <a:gd name="connsiteY130" fmla="*/ 2414016 h 4517136"/>
                <a:gd name="connsiteX131" fmla="*/ 249936 w 4194048"/>
                <a:gd name="connsiteY131" fmla="*/ 2426208 h 4517136"/>
                <a:gd name="connsiteX132" fmla="*/ 365760 w 4194048"/>
                <a:gd name="connsiteY132" fmla="*/ 2517648 h 4517136"/>
                <a:gd name="connsiteX133" fmla="*/ 420624 w 4194048"/>
                <a:gd name="connsiteY133" fmla="*/ 2511552 h 4517136"/>
                <a:gd name="connsiteX134" fmla="*/ 493776 w 4194048"/>
                <a:gd name="connsiteY134" fmla="*/ 2487168 h 4517136"/>
                <a:gd name="connsiteX135" fmla="*/ 548640 w 4194048"/>
                <a:gd name="connsiteY135" fmla="*/ 2474976 h 4517136"/>
                <a:gd name="connsiteX136" fmla="*/ 579120 w 4194048"/>
                <a:gd name="connsiteY136" fmla="*/ 2535936 h 4517136"/>
                <a:gd name="connsiteX137" fmla="*/ 591312 w 4194048"/>
                <a:gd name="connsiteY137" fmla="*/ 2602992 h 4517136"/>
                <a:gd name="connsiteX138" fmla="*/ 633984 w 4194048"/>
                <a:gd name="connsiteY138" fmla="*/ 2657856 h 4517136"/>
                <a:gd name="connsiteX139" fmla="*/ 640080 w 4194048"/>
                <a:gd name="connsiteY139" fmla="*/ 2724912 h 4517136"/>
                <a:gd name="connsiteX140" fmla="*/ 591312 w 4194048"/>
                <a:gd name="connsiteY140" fmla="*/ 2737104 h 4517136"/>
                <a:gd name="connsiteX141" fmla="*/ 499872 w 4194048"/>
                <a:gd name="connsiteY141" fmla="*/ 2718816 h 4517136"/>
                <a:gd name="connsiteX142" fmla="*/ 446913 w 4194048"/>
                <a:gd name="connsiteY142" fmla="*/ 2759583 h 4517136"/>
                <a:gd name="connsiteX143" fmla="*/ 493776 w 4194048"/>
                <a:gd name="connsiteY143" fmla="*/ 2871216 h 4517136"/>
                <a:gd name="connsiteX144" fmla="*/ 469392 w 4194048"/>
                <a:gd name="connsiteY144" fmla="*/ 2926080 h 4517136"/>
                <a:gd name="connsiteX145" fmla="*/ 402336 w 4194048"/>
                <a:gd name="connsiteY145" fmla="*/ 2962656 h 4517136"/>
                <a:gd name="connsiteX146" fmla="*/ 390144 w 4194048"/>
                <a:gd name="connsiteY146" fmla="*/ 3054096 h 4517136"/>
                <a:gd name="connsiteX147" fmla="*/ 347472 w 4194048"/>
                <a:gd name="connsiteY147" fmla="*/ 3145536 h 4517136"/>
                <a:gd name="connsiteX148" fmla="*/ 298704 w 4194048"/>
                <a:gd name="connsiteY148" fmla="*/ 3176016 h 4517136"/>
                <a:gd name="connsiteX149" fmla="*/ 249936 w 4194048"/>
                <a:gd name="connsiteY149" fmla="*/ 3169920 h 4517136"/>
                <a:gd name="connsiteX150" fmla="*/ 329184 w 4194048"/>
                <a:gd name="connsiteY150" fmla="*/ 3291840 h 4517136"/>
                <a:gd name="connsiteX151" fmla="*/ 359664 w 4194048"/>
                <a:gd name="connsiteY151" fmla="*/ 3407664 h 4517136"/>
                <a:gd name="connsiteX152" fmla="*/ 359664 w 4194048"/>
                <a:gd name="connsiteY152" fmla="*/ 3444240 h 4517136"/>
                <a:gd name="connsiteX153" fmla="*/ 334518 w 4194048"/>
                <a:gd name="connsiteY153" fmla="*/ 3502533 h 4517136"/>
                <a:gd name="connsiteX154" fmla="*/ 371856 w 4194048"/>
                <a:gd name="connsiteY154" fmla="*/ 3596640 h 4517136"/>
                <a:gd name="connsiteX155" fmla="*/ 432816 w 4194048"/>
                <a:gd name="connsiteY155" fmla="*/ 3633216 h 4517136"/>
                <a:gd name="connsiteX156" fmla="*/ 619887 w 4194048"/>
                <a:gd name="connsiteY156" fmla="*/ 3681603 h 4517136"/>
                <a:gd name="connsiteX157" fmla="*/ 769239 w 4194048"/>
                <a:gd name="connsiteY157" fmla="*/ 3738753 h 4517136"/>
                <a:gd name="connsiteX158" fmla="*/ 841248 w 4194048"/>
                <a:gd name="connsiteY158" fmla="*/ 3803904 h 4517136"/>
                <a:gd name="connsiteX159" fmla="*/ 914400 w 4194048"/>
                <a:gd name="connsiteY159" fmla="*/ 3919728 h 4517136"/>
                <a:gd name="connsiteX160" fmla="*/ 1011936 w 4194048"/>
                <a:gd name="connsiteY160" fmla="*/ 3992880 h 4517136"/>
                <a:gd name="connsiteX161" fmla="*/ 1024128 w 4194048"/>
                <a:gd name="connsiteY161" fmla="*/ 4041648 h 4517136"/>
                <a:gd name="connsiteX162" fmla="*/ 1018032 w 4194048"/>
                <a:gd name="connsiteY162" fmla="*/ 4126992 h 4517136"/>
                <a:gd name="connsiteX163" fmla="*/ 999744 w 4194048"/>
                <a:gd name="connsiteY163" fmla="*/ 4212336 h 4517136"/>
                <a:gd name="connsiteX164" fmla="*/ 1054608 w 4194048"/>
                <a:gd name="connsiteY164" fmla="*/ 4255008 h 4517136"/>
                <a:gd name="connsiteX165" fmla="*/ 1133856 w 4194048"/>
                <a:gd name="connsiteY165" fmla="*/ 4248912 h 4517136"/>
                <a:gd name="connsiteX166" fmla="*/ 1200912 w 4194048"/>
                <a:gd name="connsiteY166" fmla="*/ 4236720 h 4517136"/>
                <a:gd name="connsiteX167" fmla="*/ 1298448 w 4194048"/>
                <a:gd name="connsiteY167" fmla="*/ 4279392 h 4517136"/>
                <a:gd name="connsiteX168" fmla="*/ 1365504 w 4194048"/>
                <a:gd name="connsiteY168" fmla="*/ 4322064 h 4517136"/>
                <a:gd name="connsiteX169" fmla="*/ 1365504 w 4194048"/>
                <a:gd name="connsiteY169" fmla="*/ 4322064 h 4517136"/>
                <a:gd name="connsiteX170" fmla="*/ 1400937 w 4194048"/>
                <a:gd name="connsiteY170" fmla="*/ 4317492 h 4517136"/>
                <a:gd name="connsiteX171" fmla="*/ 1402080 w 4194048"/>
                <a:gd name="connsiteY171" fmla="*/ 4255008 h 4517136"/>
                <a:gd name="connsiteX172" fmla="*/ 1341120 w 4194048"/>
                <a:gd name="connsiteY172" fmla="*/ 4181856 h 4517136"/>
                <a:gd name="connsiteX173" fmla="*/ 1310640 w 4194048"/>
                <a:gd name="connsiteY173" fmla="*/ 4108704 h 4517136"/>
                <a:gd name="connsiteX174" fmla="*/ 1316736 w 4194048"/>
                <a:gd name="connsiteY174" fmla="*/ 4047744 h 4517136"/>
                <a:gd name="connsiteX175" fmla="*/ 1377696 w 4194048"/>
                <a:gd name="connsiteY175" fmla="*/ 4029456 h 4517136"/>
                <a:gd name="connsiteX176" fmla="*/ 1432560 w 4194048"/>
                <a:gd name="connsiteY176" fmla="*/ 4023360 h 4517136"/>
                <a:gd name="connsiteX177" fmla="*/ 1438656 w 4194048"/>
                <a:gd name="connsiteY177" fmla="*/ 3992880 h 4517136"/>
                <a:gd name="connsiteX178" fmla="*/ 1389888 w 4194048"/>
                <a:gd name="connsiteY178" fmla="*/ 3919728 h 4517136"/>
                <a:gd name="connsiteX179" fmla="*/ 1377696 w 4194048"/>
                <a:gd name="connsiteY179" fmla="*/ 3858768 h 4517136"/>
                <a:gd name="connsiteX180" fmla="*/ 1463040 w 4194048"/>
                <a:gd name="connsiteY180" fmla="*/ 3712464 h 4517136"/>
                <a:gd name="connsiteX181" fmla="*/ 1444752 w 4194048"/>
                <a:gd name="connsiteY181" fmla="*/ 3675888 h 4517136"/>
                <a:gd name="connsiteX182" fmla="*/ 1395984 w 4194048"/>
                <a:gd name="connsiteY182" fmla="*/ 3596640 h 4517136"/>
                <a:gd name="connsiteX183" fmla="*/ 1416939 w 4194048"/>
                <a:gd name="connsiteY183" fmla="*/ 3528060 h 4517136"/>
                <a:gd name="connsiteX184" fmla="*/ 1437894 w 4194048"/>
                <a:gd name="connsiteY184" fmla="*/ 3433572 h 4517136"/>
                <a:gd name="connsiteX185" fmla="*/ 1491234 w 4194048"/>
                <a:gd name="connsiteY185" fmla="*/ 3374517 h 4517136"/>
                <a:gd name="connsiteX186" fmla="*/ 1536192 w 4194048"/>
                <a:gd name="connsiteY186" fmla="*/ 3364992 h 4517136"/>
                <a:gd name="connsiteX187" fmla="*/ 1603248 w 4194048"/>
                <a:gd name="connsiteY187" fmla="*/ 3407664 h 4517136"/>
                <a:gd name="connsiteX188" fmla="*/ 1633728 w 4194048"/>
                <a:gd name="connsiteY188" fmla="*/ 3444240 h 4517136"/>
                <a:gd name="connsiteX189" fmla="*/ 1694688 w 4194048"/>
                <a:gd name="connsiteY189" fmla="*/ 3413760 h 4517136"/>
                <a:gd name="connsiteX190" fmla="*/ 1719072 w 4194048"/>
                <a:gd name="connsiteY190" fmla="*/ 3377184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97936 h 4517136"/>
                <a:gd name="connsiteX193" fmla="*/ 1706880 w 4194048"/>
                <a:gd name="connsiteY193" fmla="*/ 3224784 h 4517136"/>
                <a:gd name="connsiteX194" fmla="*/ 1767840 w 4194048"/>
                <a:gd name="connsiteY194" fmla="*/ 3157728 h 4517136"/>
                <a:gd name="connsiteX195" fmla="*/ 1865376 w 4194048"/>
                <a:gd name="connsiteY195" fmla="*/ 3134868 h 4517136"/>
                <a:gd name="connsiteX196" fmla="*/ 2083689 w 4194048"/>
                <a:gd name="connsiteY196" fmla="*/ 3105150 h 4517136"/>
                <a:gd name="connsiteX197" fmla="*/ 2176653 w 4194048"/>
                <a:gd name="connsiteY197" fmla="*/ 3106293 h 4517136"/>
                <a:gd name="connsiteX198" fmla="*/ 2249424 w 4194048"/>
                <a:gd name="connsiteY198" fmla="*/ 3163824 h 4517136"/>
                <a:gd name="connsiteX199" fmla="*/ 2292096 w 4194048"/>
                <a:gd name="connsiteY199" fmla="*/ 3322320 h 4517136"/>
                <a:gd name="connsiteX200" fmla="*/ 2310384 w 4194048"/>
                <a:gd name="connsiteY200" fmla="*/ 3413760 h 4517136"/>
                <a:gd name="connsiteX201" fmla="*/ 2334768 w 4194048"/>
                <a:gd name="connsiteY201" fmla="*/ 3493008 h 4517136"/>
                <a:gd name="connsiteX202" fmla="*/ 2292096 w 4194048"/>
                <a:gd name="connsiteY202" fmla="*/ 3614928 h 4517136"/>
                <a:gd name="connsiteX203" fmla="*/ 2237232 w 4194048"/>
                <a:gd name="connsiteY203" fmla="*/ 3621024 h 4517136"/>
                <a:gd name="connsiteX204" fmla="*/ 2182368 w 4194048"/>
                <a:gd name="connsiteY204" fmla="*/ 3694176 h 4517136"/>
                <a:gd name="connsiteX205" fmla="*/ 2231136 w 4194048"/>
                <a:gd name="connsiteY205" fmla="*/ 3749040 h 4517136"/>
                <a:gd name="connsiteX206" fmla="*/ 2200656 w 4194048"/>
                <a:gd name="connsiteY206" fmla="*/ 3816096 h 4517136"/>
                <a:gd name="connsiteX207" fmla="*/ 2157984 w 4194048"/>
                <a:gd name="connsiteY207" fmla="*/ 3822192 h 4517136"/>
                <a:gd name="connsiteX208" fmla="*/ 2109216 w 4194048"/>
                <a:gd name="connsiteY208" fmla="*/ 3938016 h 4517136"/>
                <a:gd name="connsiteX209" fmla="*/ 2090928 w 4194048"/>
                <a:gd name="connsiteY209" fmla="*/ 4035552 h 4517136"/>
                <a:gd name="connsiteX210" fmla="*/ 2048256 w 4194048"/>
                <a:gd name="connsiteY210" fmla="*/ 4059936 h 4517136"/>
                <a:gd name="connsiteX211" fmla="*/ 1969008 w 4194048"/>
                <a:gd name="connsiteY211" fmla="*/ 4084320 h 4517136"/>
                <a:gd name="connsiteX212" fmla="*/ 1914144 w 4194048"/>
                <a:gd name="connsiteY212" fmla="*/ 4066032 h 4517136"/>
                <a:gd name="connsiteX213" fmla="*/ 1877568 w 4194048"/>
                <a:gd name="connsiteY213" fmla="*/ 4023360 h 4517136"/>
                <a:gd name="connsiteX214" fmla="*/ 1877568 w 4194048"/>
                <a:gd name="connsiteY214" fmla="*/ 4023360 h 4517136"/>
                <a:gd name="connsiteX215" fmla="*/ 1786890 w 4194048"/>
                <a:gd name="connsiteY215" fmla="*/ 4049268 h 4517136"/>
                <a:gd name="connsiteX216" fmla="*/ 1792224 w 4194048"/>
                <a:gd name="connsiteY216" fmla="*/ 4126992 h 4517136"/>
                <a:gd name="connsiteX217" fmla="*/ 1822704 w 4194048"/>
                <a:gd name="connsiteY217" fmla="*/ 4200144 h 4517136"/>
                <a:gd name="connsiteX218" fmla="*/ 1834896 w 4194048"/>
                <a:gd name="connsiteY218" fmla="*/ 4297680 h 4517136"/>
                <a:gd name="connsiteX219" fmla="*/ 1840992 w 4194048"/>
                <a:gd name="connsiteY219" fmla="*/ 4395216 h 4517136"/>
                <a:gd name="connsiteX220" fmla="*/ 1956816 w 4194048"/>
                <a:gd name="connsiteY220" fmla="*/ 4468368 h 4517136"/>
                <a:gd name="connsiteX221" fmla="*/ 2087118 w 4194048"/>
                <a:gd name="connsiteY221" fmla="*/ 4415028 h 4517136"/>
                <a:gd name="connsiteX222" fmla="*/ 2133600 w 4194048"/>
                <a:gd name="connsiteY222" fmla="*/ 4425696 h 4517136"/>
                <a:gd name="connsiteX223" fmla="*/ 2249424 w 4194048"/>
                <a:gd name="connsiteY223" fmla="*/ 4492752 h 4517136"/>
                <a:gd name="connsiteX224" fmla="*/ 2334768 w 4194048"/>
                <a:gd name="connsiteY224" fmla="*/ 4517136 h 4517136"/>
                <a:gd name="connsiteX225" fmla="*/ 2383536 w 4194048"/>
                <a:gd name="connsiteY225" fmla="*/ 4468368 h 4517136"/>
                <a:gd name="connsiteX226" fmla="*/ 2493264 w 4194048"/>
                <a:gd name="connsiteY226" fmla="*/ 4468368 h 4517136"/>
                <a:gd name="connsiteX227" fmla="*/ 2541651 w 4194048"/>
                <a:gd name="connsiteY227" fmla="*/ 4327017 h 4517136"/>
                <a:gd name="connsiteX228" fmla="*/ 2602992 w 4194048"/>
                <a:gd name="connsiteY228" fmla="*/ 4296156 h 4517136"/>
                <a:gd name="connsiteX229" fmla="*/ 2723388 w 4194048"/>
                <a:gd name="connsiteY229" fmla="*/ 4338066 h 4517136"/>
                <a:gd name="connsiteX230" fmla="*/ 2821686 w 4194048"/>
                <a:gd name="connsiteY230" fmla="*/ 4377690 h 4517136"/>
                <a:gd name="connsiteX231" fmla="*/ 2893314 w 4194048"/>
                <a:gd name="connsiteY231" fmla="*/ 4306824 h 4517136"/>
                <a:gd name="connsiteX232" fmla="*/ 2962656 w 4194048"/>
                <a:gd name="connsiteY232" fmla="*/ 4291584 h 4517136"/>
                <a:gd name="connsiteX233" fmla="*/ 3011424 w 4194048"/>
                <a:gd name="connsiteY233" fmla="*/ 4297680 h 4517136"/>
                <a:gd name="connsiteX234" fmla="*/ 2993136 w 4194048"/>
                <a:gd name="connsiteY234" fmla="*/ 4267200 h 4517136"/>
                <a:gd name="connsiteX235" fmla="*/ 2944368 w 4194048"/>
                <a:gd name="connsiteY235" fmla="*/ 4212336 h 4517136"/>
                <a:gd name="connsiteX236" fmla="*/ 2962656 w 4194048"/>
                <a:gd name="connsiteY236" fmla="*/ 4169664 h 4517136"/>
                <a:gd name="connsiteX237" fmla="*/ 3090672 w 4194048"/>
                <a:gd name="connsiteY237" fmla="*/ 4120896 h 4517136"/>
                <a:gd name="connsiteX238" fmla="*/ 3176016 w 4194048"/>
                <a:gd name="connsiteY238" fmla="*/ 4066032 h 4517136"/>
                <a:gd name="connsiteX239" fmla="*/ 3261360 w 4194048"/>
                <a:gd name="connsiteY239" fmla="*/ 4072128 h 4517136"/>
                <a:gd name="connsiteX240" fmla="*/ 3407664 w 4194048"/>
                <a:gd name="connsiteY240" fmla="*/ 4090416 h 4517136"/>
                <a:gd name="connsiteX241" fmla="*/ 3486912 w 4194048"/>
                <a:gd name="connsiteY241" fmla="*/ 4139184 h 4517136"/>
                <a:gd name="connsiteX242" fmla="*/ 3480816 w 4194048"/>
                <a:gd name="connsiteY242" fmla="*/ 4206240 h 4517136"/>
                <a:gd name="connsiteX243" fmla="*/ 3480816 w 4194048"/>
                <a:gd name="connsiteY243" fmla="*/ 4206240 h 4517136"/>
                <a:gd name="connsiteX244" fmla="*/ 3488817 w 4194048"/>
                <a:gd name="connsiteY244" fmla="*/ 4254627 h 4517136"/>
                <a:gd name="connsiteX245" fmla="*/ 3553968 w 4194048"/>
                <a:gd name="connsiteY245" fmla="*/ 4236720 h 4517136"/>
                <a:gd name="connsiteX246" fmla="*/ 3645408 w 4194048"/>
                <a:gd name="connsiteY246" fmla="*/ 4194048 h 4517136"/>
                <a:gd name="connsiteX247" fmla="*/ 3718560 w 4194048"/>
                <a:gd name="connsiteY247" fmla="*/ 4187952 h 4517136"/>
                <a:gd name="connsiteX248" fmla="*/ 3835908 w 4194048"/>
                <a:gd name="connsiteY248" fmla="*/ 4246245 h 4517136"/>
                <a:gd name="connsiteX249" fmla="*/ 3895344 w 4194048"/>
                <a:gd name="connsiteY249" fmla="*/ 4267200 h 4517136"/>
                <a:gd name="connsiteX250" fmla="*/ 3913632 w 4194048"/>
                <a:gd name="connsiteY250" fmla="*/ 4261104 h 4517136"/>
                <a:gd name="connsiteX251" fmla="*/ 3913632 w 4194048"/>
                <a:gd name="connsiteY251" fmla="*/ 4200144 h 4517136"/>
                <a:gd name="connsiteX252" fmla="*/ 3968496 w 4194048"/>
                <a:gd name="connsiteY252" fmla="*/ 4120896 h 4517136"/>
                <a:gd name="connsiteX253" fmla="*/ 3980688 w 4194048"/>
                <a:gd name="connsiteY253" fmla="*/ 4035552 h 4517136"/>
                <a:gd name="connsiteX254" fmla="*/ 4023360 w 4194048"/>
                <a:gd name="connsiteY254" fmla="*/ 3889248 h 4517136"/>
                <a:gd name="connsiteX255" fmla="*/ 4059936 w 4194048"/>
                <a:gd name="connsiteY255" fmla="*/ 3694176 h 4517136"/>
                <a:gd name="connsiteX256" fmla="*/ 4102608 w 4194048"/>
                <a:gd name="connsiteY256" fmla="*/ 3456432 h 4517136"/>
                <a:gd name="connsiteX257" fmla="*/ 4145280 w 4194048"/>
                <a:gd name="connsiteY257" fmla="*/ 3304032 h 4517136"/>
                <a:gd name="connsiteX258" fmla="*/ 4175760 w 4194048"/>
                <a:gd name="connsiteY258" fmla="*/ 3194304 h 4517136"/>
                <a:gd name="connsiteX259" fmla="*/ 4194048 w 4194048"/>
                <a:gd name="connsiteY259" fmla="*/ 3133344 h 4517136"/>
                <a:gd name="connsiteX260" fmla="*/ 4175760 w 4194048"/>
                <a:gd name="connsiteY260" fmla="*/ 3035808 h 4517136"/>
                <a:gd name="connsiteX261" fmla="*/ 4163568 w 4194048"/>
                <a:gd name="connsiteY261" fmla="*/ 2956560 h 4517136"/>
                <a:gd name="connsiteX262" fmla="*/ 4139184 w 4194048"/>
                <a:gd name="connsiteY262" fmla="*/ 2913888 h 4517136"/>
                <a:gd name="connsiteX263" fmla="*/ 4096512 w 4194048"/>
                <a:gd name="connsiteY263" fmla="*/ 2944368 h 4517136"/>
                <a:gd name="connsiteX264" fmla="*/ 4059936 w 4194048"/>
                <a:gd name="connsiteY264" fmla="*/ 3048000 h 4517136"/>
                <a:gd name="connsiteX265" fmla="*/ 3998976 w 4194048"/>
                <a:gd name="connsiteY265" fmla="*/ 3127248 h 4517136"/>
                <a:gd name="connsiteX266" fmla="*/ 3925824 w 4194048"/>
                <a:gd name="connsiteY266" fmla="*/ 3182112 h 4517136"/>
                <a:gd name="connsiteX267" fmla="*/ 3858768 w 4194048"/>
                <a:gd name="connsiteY267" fmla="*/ 3182112 h 4517136"/>
                <a:gd name="connsiteX268" fmla="*/ 3822192 w 4194048"/>
                <a:gd name="connsiteY268" fmla="*/ 3102864 h 4517136"/>
                <a:gd name="connsiteX269" fmla="*/ 3834384 w 4194048"/>
                <a:gd name="connsiteY269" fmla="*/ 2999232 h 4517136"/>
                <a:gd name="connsiteX270" fmla="*/ 3852672 w 4194048"/>
                <a:gd name="connsiteY270" fmla="*/ 2901696 h 4517136"/>
                <a:gd name="connsiteX271" fmla="*/ 3779520 w 4194048"/>
                <a:gd name="connsiteY271" fmla="*/ 2761488 h 4517136"/>
                <a:gd name="connsiteX272" fmla="*/ 3718560 w 4194048"/>
                <a:gd name="connsiteY272" fmla="*/ 2627376 h 4517136"/>
                <a:gd name="connsiteX273" fmla="*/ 3742944 w 4194048"/>
                <a:gd name="connsiteY273" fmla="*/ 2542032 h 4517136"/>
                <a:gd name="connsiteX274" fmla="*/ 3742944 w 4194048"/>
                <a:gd name="connsiteY274" fmla="*/ 2468880 h 4517136"/>
                <a:gd name="connsiteX275" fmla="*/ 3725799 w 4194048"/>
                <a:gd name="connsiteY275" fmla="*/ 2240661 h 4517136"/>
                <a:gd name="connsiteX276" fmla="*/ 3749421 w 4194048"/>
                <a:gd name="connsiteY276" fmla="*/ 2169033 h 4517136"/>
                <a:gd name="connsiteX277" fmla="*/ 3834003 w 4194048"/>
                <a:gd name="connsiteY277" fmla="*/ 2026539 h 4517136"/>
                <a:gd name="connsiteX278" fmla="*/ 3879342 w 4194048"/>
                <a:gd name="connsiteY278" fmla="*/ 1925574 h 4517136"/>
                <a:gd name="connsiteX279" fmla="*/ 3880104 w 4194048"/>
                <a:gd name="connsiteY279" fmla="*/ 1745361 h 4517136"/>
                <a:gd name="connsiteX280" fmla="*/ 3895344 w 4194048"/>
                <a:gd name="connsiteY280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70560 w 4194048"/>
                <a:gd name="connsiteY98" fmla="*/ 1176528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  <a:gd name="connsiteX0" fmla="*/ 3895344 w 4194048"/>
                <a:gd name="connsiteY0" fmla="*/ 1627632 h 4517136"/>
                <a:gd name="connsiteX1" fmla="*/ 3858768 w 4194048"/>
                <a:gd name="connsiteY1" fmla="*/ 1548384 h 4517136"/>
                <a:gd name="connsiteX2" fmla="*/ 3852672 w 4194048"/>
                <a:gd name="connsiteY2" fmla="*/ 1487424 h 4517136"/>
                <a:gd name="connsiteX3" fmla="*/ 3828288 w 4194048"/>
                <a:gd name="connsiteY3" fmla="*/ 1438656 h 4517136"/>
                <a:gd name="connsiteX4" fmla="*/ 3785616 w 4194048"/>
                <a:gd name="connsiteY4" fmla="*/ 1408176 h 4517136"/>
                <a:gd name="connsiteX5" fmla="*/ 3749040 w 4194048"/>
                <a:gd name="connsiteY5" fmla="*/ 1395984 h 4517136"/>
                <a:gd name="connsiteX6" fmla="*/ 3706368 w 4194048"/>
                <a:gd name="connsiteY6" fmla="*/ 1426464 h 4517136"/>
                <a:gd name="connsiteX7" fmla="*/ 3706368 w 4194048"/>
                <a:gd name="connsiteY7" fmla="*/ 1426464 h 4517136"/>
                <a:gd name="connsiteX8" fmla="*/ 3535680 w 4194048"/>
                <a:gd name="connsiteY8" fmla="*/ 1365504 h 4517136"/>
                <a:gd name="connsiteX9" fmla="*/ 3499104 w 4194048"/>
                <a:gd name="connsiteY9" fmla="*/ 1322832 h 4517136"/>
                <a:gd name="connsiteX10" fmla="*/ 3511296 w 4194048"/>
                <a:gd name="connsiteY10" fmla="*/ 1255776 h 4517136"/>
                <a:gd name="connsiteX11" fmla="*/ 3480816 w 4194048"/>
                <a:gd name="connsiteY11" fmla="*/ 1158240 h 4517136"/>
                <a:gd name="connsiteX12" fmla="*/ 3450336 w 4194048"/>
                <a:gd name="connsiteY12" fmla="*/ 1085088 h 4517136"/>
                <a:gd name="connsiteX13" fmla="*/ 3462528 w 4194048"/>
                <a:gd name="connsiteY13" fmla="*/ 1011936 h 4517136"/>
                <a:gd name="connsiteX14" fmla="*/ 3505200 w 4194048"/>
                <a:gd name="connsiteY14" fmla="*/ 957072 h 4517136"/>
                <a:gd name="connsiteX15" fmla="*/ 3517392 w 4194048"/>
                <a:gd name="connsiteY15" fmla="*/ 920496 h 4517136"/>
                <a:gd name="connsiteX16" fmla="*/ 3517392 w 4194048"/>
                <a:gd name="connsiteY16" fmla="*/ 920496 h 4517136"/>
                <a:gd name="connsiteX17" fmla="*/ 3499104 w 4194048"/>
                <a:gd name="connsiteY17" fmla="*/ 865632 h 4517136"/>
                <a:gd name="connsiteX18" fmla="*/ 3505200 w 4194048"/>
                <a:gd name="connsiteY18" fmla="*/ 816864 h 4517136"/>
                <a:gd name="connsiteX19" fmla="*/ 3486912 w 4194048"/>
                <a:gd name="connsiteY19" fmla="*/ 786384 h 4517136"/>
                <a:gd name="connsiteX20" fmla="*/ 3438144 w 4194048"/>
                <a:gd name="connsiteY20" fmla="*/ 804672 h 4517136"/>
                <a:gd name="connsiteX21" fmla="*/ 3389376 w 4194048"/>
                <a:gd name="connsiteY21" fmla="*/ 816864 h 4517136"/>
                <a:gd name="connsiteX22" fmla="*/ 3291840 w 4194048"/>
                <a:gd name="connsiteY22" fmla="*/ 786384 h 4517136"/>
                <a:gd name="connsiteX23" fmla="*/ 3230880 w 4194048"/>
                <a:gd name="connsiteY23" fmla="*/ 737616 h 4517136"/>
                <a:gd name="connsiteX24" fmla="*/ 3206496 w 4194048"/>
                <a:gd name="connsiteY24" fmla="*/ 664464 h 4517136"/>
                <a:gd name="connsiteX25" fmla="*/ 3133344 w 4194048"/>
                <a:gd name="connsiteY25" fmla="*/ 615696 h 4517136"/>
                <a:gd name="connsiteX26" fmla="*/ 3072384 w 4194048"/>
                <a:gd name="connsiteY26" fmla="*/ 548640 h 4517136"/>
                <a:gd name="connsiteX27" fmla="*/ 3035808 w 4194048"/>
                <a:gd name="connsiteY27" fmla="*/ 420624 h 4517136"/>
                <a:gd name="connsiteX28" fmla="*/ 3037332 w 4194048"/>
                <a:gd name="connsiteY28" fmla="*/ 353568 h 4517136"/>
                <a:gd name="connsiteX29" fmla="*/ 3076194 w 4194048"/>
                <a:gd name="connsiteY29" fmla="*/ 283845 h 4517136"/>
                <a:gd name="connsiteX30" fmla="*/ 3115056 w 4194048"/>
                <a:gd name="connsiteY30" fmla="*/ 249936 h 4517136"/>
                <a:gd name="connsiteX31" fmla="*/ 3139440 w 4194048"/>
                <a:gd name="connsiteY31" fmla="*/ 243840 h 4517136"/>
                <a:gd name="connsiteX32" fmla="*/ 3212592 w 4194048"/>
                <a:gd name="connsiteY32" fmla="*/ 268224 h 4517136"/>
                <a:gd name="connsiteX33" fmla="*/ 3267456 w 4194048"/>
                <a:gd name="connsiteY33" fmla="*/ 249936 h 4517136"/>
                <a:gd name="connsiteX34" fmla="*/ 3273552 w 4194048"/>
                <a:gd name="connsiteY34" fmla="*/ 219456 h 4517136"/>
                <a:gd name="connsiteX35" fmla="*/ 3163824 w 4194048"/>
                <a:gd name="connsiteY35" fmla="*/ 170688 h 4517136"/>
                <a:gd name="connsiteX36" fmla="*/ 3115056 w 4194048"/>
                <a:gd name="connsiteY36" fmla="*/ 146304 h 4517136"/>
                <a:gd name="connsiteX37" fmla="*/ 3072384 w 4194048"/>
                <a:gd name="connsiteY37" fmla="*/ 158496 h 4517136"/>
                <a:gd name="connsiteX38" fmla="*/ 3035808 w 4194048"/>
                <a:gd name="connsiteY38" fmla="*/ 207264 h 4517136"/>
                <a:gd name="connsiteX39" fmla="*/ 2980944 w 4194048"/>
                <a:gd name="connsiteY39" fmla="*/ 207264 h 4517136"/>
                <a:gd name="connsiteX40" fmla="*/ 2822448 w 4194048"/>
                <a:gd name="connsiteY40" fmla="*/ 176784 h 4517136"/>
                <a:gd name="connsiteX41" fmla="*/ 2761488 w 4194048"/>
                <a:gd name="connsiteY41" fmla="*/ 170688 h 4517136"/>
                <a:gd name="connsiteX42" fmla="*/ 2700528 w 4194048"/>
                <a:gd name="connsiteY42" fmla="*/ 152400 h 4517136"/>
                <a:gd name="connsiteX43" fmla="*/ 2688336 w 4194048"/>
                <a:gd name="connsiteY43" fmla="*/ 140208 h 4517136"/>
                <a:gd name="connsiteX44" fmla="*/ 2651760 w 4194048"/>
                <a:gd name="connsiteY44" fmla="*/ 182880 h 4517136"/>
                <a:gd name="connsiteX45" fmla="*/ 2633472 w 4194048"/>
                <a:gd name="connsiteY45" fmla="*/ 188976 h 4517136"/>
                <a:gd name="connsiteX46" fmla="*/ 2572512 w 4194048"/>
                <a:gd name="connsiteY46" fmla="*/ 195072 h 4517136"/>
                <a:gd name="connsiteX47" fmla="*/ 2554224 w 4194048"/>
                <a:gd name="connsiteY47" fmla="*/ 140208 h 4517136"/>
                <a:gd name="connsiteX48" fmla="*/ 2535936 w 4194048"/>
                <a:gd name="connsiteY48" fmla="*/ 97536 h 4517136"/>
                <a:gd name="connsiteX49" fmla="*/ 2493264 w 4194048"/>
                <a:gd name="connsiteY49" fmla="*/ 73152 h 4517136"/>
                <a:gd name="connsiteX50" fmla="*/ 2468880 w 4194048"/>
                <a:gd name="connsiteY50" fmla="*/ 36576 h 4517136"/>
                <a:gd name="connsiteX51" fmla="*/ 2456688 w 4194048"/>
                <a:gd name="connsiteY51" fmla="*/ 0 h 4517136"/>
                <a:gd name="connsiteX52" fmla="*/ 2426208 w 4194048"/>
                <a:gd name="connsiteY52" fmla="*/ 0 h 4517136"/>
                <a:gd name="connsiteX53" fmla="*/ 2292096 w 4194048"/>
                <a:gd name="connsiteY53" fmla="*/ 30480 h 4517136"/>
                <a:gd name="connsiteX54" fmla="*/ 2292096 w 4194048"/>
                <a:gd name="connsiteY54" fmla="*/ 60960 h 4517136"/>
                <a:gd name="connsiteX55" fmla="*/ 2316480 w 4194048"/>
                <a:gd name="connsiteY55" fmla="*/ 109728 h 4517136"/>
                <a:gd name="connsiteX56" fmla="*/ 2328672 w 4194048"/>
                <a:gd name="connsiteY56" fmla="*/ 164592 h 4517136"/>
                <a:gd name="connsiteX57" fmla="*/ 2298192 w 4194048"/>
                <a:gd name="connsiteY57" fmla="*/ 243840 h 4517136"/>
                <a:gd name="connsiteX58" fmla="*/ 2261616 w 4194048"/>
                <a:gd name="connsiteY58" fmla="*/ 286512 h 4517136"/>
                <a:gd name="connsiteX59" fmla="*/ 2206752 w 4194048"/>
                <a:gd name="connsiteY59" fmla="*/ 292608 h 4517136"/>
                <a:gd name="connsiteX60" fmla="*/ 2072640 w 4194048"/>
                <a:gd name="connsiteY60" fmla="*/ 243840 h 4517136"/>
                <a:gd name="connsiteX61" fmla="*/ 2042160 w 4194048"/>
                <a:gd name="connsiteY61" fmla="*/ 237744 h 4517136"/>
                <a:gd name="connsiteX62" fmla="*/ 1999488 w 4194048"/>
                <a:gd name="connsiteY62" fmla="*/ 262128 h 4517136"/>
                <a:gd name="connsiteX63" fmla="*/ 1944624 w 4194048"/>
                <a:gd name="connsiteY63" fmla="*/ 262128 h 4517136"/>
                <a:gd name="connsiteX64" fmla="*/ 1908048 w 4194048"/>
                <a:gd name="connsiteY64" fmla="*/ 316992 h 4517136"/>
                <a:gd name="connsiteX65" fmla="*/ 1847088 w 4194048"/>
                <a:gd name="connsiteY65" fmla="*/ 365760 h 4517136"/>
                <a:gd name="connsiteX66" fmla="*/ 1749552 w 4194048"/>
                <a:gd name="connsiteY66" fmla="*/ 414528 h 4517136"/>
                <a:gd name="connsiteX67" fmla="*/ 1652016 w 4194048"/>
                <a:gd name="connsiteY67" fmla="*/ 487680 h 4517136"/>
                <a:gd name="connsiteX68" fmla="*/ 1578864 w 4194048"/>
                <a:gd name="connsiteY68" fmla="*/ 530352 h 4517136"/>
                <a:gd name="connsiteX69" fmla="*/ 1536192 w 4194048"/>
                <a:gd name="connsiteY69" fmla="*/ 609600 h 4517136"/>
                <a:gd name="connsiteX70" fmla="*/ 1524000 w 4194048"/>
                <a:gd name="connsiteY70" fmla="*/ 672846 h 4517136"/>
                <a:gd name="connsiteX71" fmla="*/ 1505712 w 4194048"/>
                <a:gd name="connsiteY71" fmla="*/ 707517 h 4517136"/>
                <a:gd name="connsiteX72" fmla="*/ 1536192 w 4194048"/>
                <a:gd name="connsiteY72" fmla="*/ 731520 h 4517136"/>
                <a:gd name="connsiteX73" fmla="*/ 1566672 w 4194048"/>
                <a:gd name="connsiteY73" fmla="*/ 780288 h 4517136"/>
                <a:gd name="connsiteX74" fmla="*/ 1554480 w 4194048"/>
                <a:gd name="connsiteY74" fmla="*/ 847344 h 4517136"/>
                <a:gd name="connsiteX75" fmla="*/ 1499616 w 4194048"/>
                <a:gd name="connsiteY75" fmla="*/ 914400 h 4517136"/>
                <a:gd name="connsiteX76" fmla="*/ 1420368 w 4194048"/>
                <a:gd name="connsiteY76" fmla="*/ 950976 h 4517136"/>
                <a:gd name="connsiteX77" fmla="*/ 1283970 w 4194048"/>
                <a:gd name="connsiteY77" fmla="*/ 957834 h 4517136"/>
                <a:gd name="connsiteX78" fmla="*/ 1207008 w 4194048"/>
                <a:gd name="connsiteY78" fmla="*/ 963168 h 4517136"/>
                <a:gd name="connsiteX79" fmla="*/ 1194816 w 4194048"/>
                <a:gd name="connsiteY79" fmla="*/ 932688 h 4517136"/>
                <a:gd name="connsiteX80" fmla="*/ 1200531 w 4194048"/>
                <a:gd name="connsiteY80" fmla="*/ 877062 h 4517136"/>
                <a:gd name="connsiteX81" fmla="*/ 1158240 w 4194048"/>
                <a:gd name="connsiteY81" fmla="*/ 859536 h 4517136"/>
                <a:gd name="connsiteX82" fmla="*/ 1103376 w 4194048"/>
                <a:gd name="connsiteY82" fmla="*/ 822960 h 4517136"/>
                <a:gd name="connsiteX83" fmla="*/ 1078992 w 4194048"/>
                <a:gd name="connsiteY83" fmla="*/ 774192 h 4517136"/>
                <a:gd name="connsiteX84" fmla="*/ 1030224 w 4194048"/>
                <a:gd name="connsiteY84" fmla="*/ 780288 h 4517136"/>
                <a:gd name="connsiteX85" fmla="*/ 999744 w 4194048"/>
                <a:gd name="connsiteY85" fmla="*/ 822960 h 4517136"/>
                <a:gd name="connsiteX86" fmla="*/ 987552 w 4194048"/>
                <a:gd name="connsiteY86" fmla="*/ 871728 h 4517136"/>
                <a:gd name="connsiteX87" fmla="*/ 969264 w 4194048"/>
                <a:gd name="connsiteY87" fmla="*/ 920496 h 4517136"/>
                <a:gd name="connsiteX88" fmla="*/ 926592 w 4194048"/>
                <a:gd name="connsiteY88" fmla="*/ 926592 h 4517136"/>
                <a:gd name="connsiteX89" fmla="*/ 829056 w 4194048"/>
                <a:gd name="connsiteY89" fmla="*/ 914400 h 4517136"/>
                <a:gd name="connsiteX90" fmla="*/ 755904 w 4194048"/>
                <a:gd name="connsiteY90" fmla="*/ 877824 h 4517136"/>
                <a:gd name="connsiteX91" fmla="*/ 731520 w 4194048"/>
                <a:gd name="connsiteY91" fmla="*/ 902208 h 4517136"/>
                <a:gd name="connsiteX92" fmla="*/ 713232 w 4194048"/>
                <a:gd name="connsiteY92" fmla="*/ 932688 h 4517136"/>
                <a:gd name="connsiteX93" fmla="*/ 694944 w 4194048"/>
                <a:gd name="connsiteY93" fmla="*/ 932688 h 4517136"/>
                <a:gd name="connsiteX94" fmla="*/ 640080 w 4194048"/>
                <a:gd name="connsiteY94" fmla="*/ 926592 h 4517136"/>
                <a:gd name="connsiteX95" fmla="*/ 597408 w 4194048"/>
                <a:gd name="connsiteY95" fmla="*/ 1005840 h 4517136"/>
                <a:gd name="connsiteX96" fmla="*/ 609600 w 4194048"/>
                <a:gd name="connsiteY96" fmla="*/ 1054608 h 4517136"/>
                <a:gd name="connsiteX97" fmla="*/ 658368 w 4194048"/>
                <a:gd name="connsiteY97" fmla="*/ 1103376 h 4517136"/>
                <a:gd name="connsiteX98" fmla="*/ 659130 w 4194048"/>
                <a:gd name="connsiteY98" fmla="*/ 1193673 h 4517136"/>
                <a:gd name="connsiteX99" fmla="*/ 591312 w 4194048"/>
                <a:gd name="connsiteY99" fmla="*/ 1225296 h 4517136"/>
                <a:gd name="connsiteX100" fmla="*/ 505968 w 4194048"/>
                <a:gd name="connsiteY100" fmla="*/ 1213104 h 4517136"/>
                <a:gd name="connsiteX101" fmla="*/ 420624 w 4194048"/>
                <a:gd name="connsiteY101" fmla="*/ 1176528 h 4517136"/>
                <a:gd name="connsiteX102" fmla="*/ 390144 w 4194048"/>
                <a:gd name="connsiteY102" fmla="*/ 1194816 h 4517136"/>
                <a:gd name="connsiteX103" fmla="*/ 371856 w 4194048"/>
                <a:gd name="connsiteY103" fmla="*/ 1255776 h 4517136"/>
                <a:gd name="connsiteX104" fmla="*/ 329184 w 4194048"/>
                <a:gd name="connsiteY104" fmla="*/ 1292352 h 4517136"/>
                <a:gd name="connsiteX105" fmla="*/ 201168 w 4194048"/>
                <a:gd name="connsiteY105" fmla="*/ 1304544 h 4517136"/>
                <a:gd name="connsiteX106" fmla="*/ 188976 w 4194048"/>
                <a:gd name="connsiteY106" fmla="*/ 1335024 h 4517136"/>
                <a:gd name="connsiteX107" fmla="*/ 213360 w 4194048"/>
                <a:gd name="connsiteY107" fmla="*/ 1402080 h 4517136"/>
                <a:gd name="connsiteX108" fmla="*/ 207264 w 4194048"/>
                <a:gd name="connsiteY108" fmla="*/ 1463040 h 4517136"/>
                <a:gd name="connsiteX109" fmla="*/ 97536 w 4194048"/>
                <a:gd name="connsiteY109" fmla="*/ 1493520 h 4517136"/>
                <a:gd name="connsiteX110" fmla="*/ 36576 w 4194048"/>
                <a:gd name="connsiteY110" fmla="*/ 1524000 h 4517136"/>
                <a:gd name="connsiteX111" fmla="*/ 0 w 4194048"/>
                <a:gd name="connsiteY111" fmla="*/ 1548384 h 4517136"/>
                <a:gd name="connsiteX112" fmla="*/ 91440 w 4194048"/>
                <a:gd name="connsiteY112" fmla="*/ 1591056 h 4517136"/>
                <a:gd name="connsiteX113" fmla="*/ 170688 w 4194048"/>
                <a:gd name="connsiteY113" fmla="*/ 1615440 h 4517136"/>
                <a:gd name="connsiteX114" fmla="*/ 195072 w 4194048"/>
                <a:gd name="connsiteY114" fmla="*/ 1658112 h 4517136"/>
                <a:gd name="connsiteX115" fmla="*/ 231648 w 4194048"/>
                <a:gd name="connsiteY115" fmla="*/ 1700784 h 4517136"/>
                <a:gd name="connsiteX116" fmla="*/ 268224 w 4194048"/>
                <a:gd name="connsiteY116" fmla="*/ 1755648 h 4517136"/>
                <a:gd name="connsiteX117" fmla="*/ 237744 w 4194048"/>
                <a:gd name="connsiteY117" fmla="*/ 1810512 h 4517136"/>
                <a:gd name="connsiteX118" fmla="*/ 188976 w 4194048"/>
                <a:gd name="connsiteY118" fmla="*/ 1840992 h 4517136"/>
                <a:gd name="connsiteX119" fmla="*/ 207264 w 4194048"/>
                <a:gd name="connsiteY119" fmla="*/ 1901952 h 4517136"/>
                <a:gd name="connsiteX120" fmla="*/ 213360 w 4194048"/>
                <a:gd name="connsiteY120" fmla="*/ 2011680 h 4517136"/>
                <a:gd name="connsiteX121" fmla="*/ 207264 w 4194048"/>
                <a:gd name="connsiteY121" fmla="*/ 2090928 h 4517136"/>
                <a:gd name="connsiteX122" fmla="*/ 188976 w 4194048"/>
                <a:gd name="connsiteY122" fmla="*/ 2139696 h 4517136"/>
                <a:gd name="connsiteX123" fmla="*/ 219456 w 4194048"/>
                <a:gd name="connsiteY123" fmla="*/ 2206752 h 4517136"/>
                <a:gd name="connsiteX124" fmla="*/ 213360 w 4194048"/>
                <a:gd name="connsiteY124" fmla="*/ 2273808 h 4517136"/>
                <a:gd name="connsiteX125" fmla="*/ 146304 w 4194048"/>
                <a:gd name="connsiteY125" fmla="*/ 2316480 h 4517136"/>
                <a:gd name="connsiteX126" fmla="*/ 121920 w 4194048"/>
                <a:gd name="connsiteY126" fmla="*/ 2353056 h 4517136"/>
                <a:gd name="connsiteX127" fmla="*/ 115824 w 4194048"/>
                <a:gd name="connsiteY127" fmla="*/ 2432304 h 4517136"/>
                <a:gd name="connsiteX128" fmla="*/ 152400 w 4194048"/>
                <a:gd name="connsiteY128" fmla="*/ 2456688 h 4517136"/>
                <a:gd name="connsiteX129" fmla="*/ 176784 w 4194048"/>
                <a:gd name="connsiteY129" fmla="*/ 2414016 h 4517136"/>
                <a:gd name="connsiteX130" fmla="*/ 249936 w 4194048"/>
                <a:gd name="connsiteY130" fmla="*/ 2426208 h 4517136"/>
                <a:gd name="connsiteX131" fmla="*/ 365760 w 4194048"/>
                <a:gd name="connsiteY131" fmla="*/ 2517648 h 4517136"/>
                <a:gd name="connsiteX132" fmla="*/ 420624 w 4194048"/>
                <a:gd name="connsiteY132" fmla="*/ 2511552 h 4517136"/>
                <a:gd name="connsiteX133" fmla="*/ 493776 w 4194048"/>
                <a:gd name="connsiteY133" fmla="*/ 2487168 h 4517136"/>
                <a:gd name="connsiteX134" fmla="*/ 548640 w 4194048"/>
                <a:gd name="connsiteY134" fmla="*/ 2474976 h 4517136"/>
                <a:gd name="connsiteX135" fmla="*/ 579120 w 4194048"/>
                <a:gd name="connsiteY135" fmla="*/ 2535936 h 4517136"/>
                <a:gd name="connsiteX136" fmla="*/ 591312 w 4194048"/>
                <a:gd name="connsiteY136" fmla="*/ 2602992 h 4517136"/>
                <a:gd name="connsiteX137" fmla="*/ 633984 w 4194048"/>
                <a:gd name="connsiteY137" fmla="*/ 2657856 h 4517136"/>
                <a:gd name="connsiteX138" fmla="*/ 640080 w 4194048"/>
                <a:gd name="connsiteY138" fmla="*/ 2724912 h 4517136"/>
                <a:gd name="connsiteX139" fmla="*/ 591312 w 4194048"/>
                <a:gd name="connsiteY139" fmla="*/ 2737104 h 4517136"/>
                <a:gd name="connsiteX140" fmla="*/ 499872 w 4194048"/>
                <a:gd name="connsiteY140" fmla="*/ 2718816 h 4517136"/>
                <a:gd name="connsiteX141" fmla="*/ 446913 w 4194048"/>
                <a:gd name="connsiteY141" fmla="*/ 2759583 h 4517136"/>
                <a:gd name="connsiteX142" fmla="*/ 493776 w 4194048"/>
                <a:gd name="connsiteY142" fmla="*/ 2871216 h 4517136"/>
                <a:gd name="connsiteX143" fmla="*/ 469392 w 4194048"/>
                <a:gd name="connsiteY143" fmla="*/ 2926080 h 4517136"/>
                <a:gd name="connsiteX144" fmla="*/ 402336 w 4194048"/>
                <a:gd name="connsiteY144" fmla="*/ 2962656 h 4517136"/>
                <a:gd name="connsiteX145" fmla="*/ 390144 w 4194048"/>
                <a:gd name="connsiteY145" fmla="*/ 3054096 h 4517136"/>
                <a:gd name="connsiteX146" fmla="*/ 347472 w 4194048"/>
                <a:gd name="connsiteY146" fmla="*/ 3145536 h 4517136"/>
                <a:gd name="connsiteX147" fmla="*/ 298704 w 4194048"/>
                <a:gd name="connsiteY147" fmla="*/ 3176016 h 4517136"/>
                <a:gd name="connsiteX148" fmla="*/ 249936 w 4194048"/>
                <a:gd name="connsiteY148" fmla="*/ 3169920 h 4517136"/>
                <a:gd name="connsiteX149" fmla="*/ 329184 w 4194048"/>
                <a:gd name="connsiteY149" fmla="*/ 3291840 h 4517136"/>
                <a:gd name="connsiteX150" fmla="*/ 359664 w 4194048"/>
                <a:gd name="connsiteY150" fmla="*/ 3407664 h 4517136"/>
                <a:gd name="connsiteX151" fmla="*/ 359664 w 4194048"/>
                <a:gd name="connsiteY151" fmla="*/ 3444240 h 4517136"/>
                <a:gd name="connsiteX152" fmla="*/ 334518 w 4194048"/>
                <a:gd name="connsiteY152" fmla="*/ 3502533 h 4517136"/>
                <a:gd name="connsiteX153" fmla="*/ 371856 w 4194048"/>
                <a:gd name="connsiteY153" fmla="*/ 3596640 h 4517136"/>
                <a:gd name="connsiteX154" fmla="*/ 432816 w 4194048"/>
                <a:gd name="connsiteY154" fmla="*/ 3633216 h 4517136"/>
                <a:gd name="connsiteX155" fmla="*/ 619887 w 4194048"/>
                <a:gd name="connsiteY155" fmla="*/ 3681603 h 4517136"/>
                <a:gd name="connsiteX156" fmla="*/ 769239 w 4194048"/>
                <a:gd name="connsiteY156" fmla="*/ 3738753 h 4517136"/>
                <a:gd name="connsiteX157" fmla="*/ 841248 w 4194048"/>
                <a:gd name="connsiteY157" fmla="*/ 3803904 h 4517136"/>
                <a:gd name="connsiteX158" fmla="*/ 914400 w 4194048"/>
                <a:gd name="connsiteY158" fmla="*/ 3919728 h 4517136"/>
                <a:gd name="connsiteX159" fmla="*/ 1011936 w 4194048"/>
                <a:gd name="connsiteY159" fmla="*/ 3992880 h 4517136"/>
                <a:gd name="connsiteX160" fmla="*/ 1024128 w 4194048"/>
                <a:gd name="connsiteY160" fmla="*/ 4041648 h 4517136"/>
                <a:gd name="connsiteX161" fmla="*/ 1018032 w 4194048"/>
                <a:gd name="connsiteY161" fmla="*/ 4126992 h 4517136"/>
                <a:gd name="connsiteX162" fmla="*/ 999744 w 4194048"/>
                <a:gd name="connsiteY162" fmla="*/ 4212336 h 4517136"/>
                <a:gd name="connsiteX163" fmla="*/ 1054608 w 4194048"/>
                <a:gd name="connsiteY163" fmla="*/ 4255008 h 4517136"/>
                <a:gd name="connsiteX164" fmla="*/ 1133856 w 4194048"/>
                <a:gd name="connsiteY164" fmla="*/ 4248912 h 4517136"/>
                <a:gd name="connsiteX165" fmla="*/ 1200912 w 4194048"/>
                <a:gd name="connsiteY165" fmla="*/ 4236720 h 4517136"/>
                <a:gd name="connsiteX166" fmla="*/ 1298448 w 4194048"/>
                <a:gd name="connsiteY166" fmla="*/ 4279392 h 4517136"/>
                <a:gd name="connsiteX167" fmla="*/ 1365504 w 4194048"/>
                <a:gd name="connsiteY167" fmla="*/ 4322064 h 4517136"/>
                <a:gd name="connsiteX168" fmla="*/ 1365504 w 4194048"/>
                <a:gd name="connsiteY168" fmla="*/ 4322064 h 4517136"/>
                <a:gd name="connsiteX169" fmla="*/ 1400937 w 4194048"/>
                <a:gd name="connsiteY169" fmla="*/ 4317492 h 4517136"/>
                <a:gd name="connsiteX170" fmla="*/ 1402080 w 4194048"/>
                <a:gd name="connsiteY170" fmla="*/ 4255008 h 4517136"/>
                <a:gd name="connsiteX171" fmla="*/ 1341120 w 4194048"/>
                <a:gd name="connsiteY171" fmla="*/ 4181856 h 4517136"/>
                <a:gd name="connsiteX172" fmla="*/ 1310640 w 4194048"/>
                <a:gd name="connsiteY172" fmla="*/ 4108704 h 4517136"/>
                <a:gd name="connsiteX173" fmla="*/ 1316736 w 4194048"/>
                <a:gd name="connsiteY173" fmla="*/ 4047744 h 4517136"/>
                <a:gd name="connsiteX174" fmla="*/ 1377696 w 4194048"/>
                <a:gd name="connsiteY174" fmla="*/ 4029456 h 4517136"/>
                <a:gd name="connsiteX175" fmla="*/ 1432560 w 4194048"/>
                <a:gd name="connsiteY175" fmla="*/ 4023360 h 4517136"/>
                <a:gd name="connsiteX176" fmla="*/ 1438656 w 4194048"/>
                <a:gd name="connsiteY176" fmla="*/ 3992880 h 4517136"/>
                <a:gd name="connsiteX177" fmla="*/ 1389888 w 4194048"/>
                <a:gd name="connsiteY177" fmla="*/ 3919728 h 4517136"/>
                <a:gd name="connsiteX178" fmla="*/ 1377696 w 4194048"/>
                <a:gd name="connsiteY178" fmla="*/ 3858768 h 4517136"/>
                <a:gd name="connsiteX179" fmla="*/ 1463040 w 4194048"/>
                <a:gd name="connsiteY179" fmla="*/ 3712464 h 4517136"/>
                <a:gd name="connsiteX180" fmla="*/ 1444752 w 4194048"/>
                <a:gd name="connsiteY180" fmla="*/ 3675888 h 4517136"/>
                <a:gd name="connsiteX181" fmla="*/ 1395984 w 4194048"/>
                <a:gd name="connsiteY181" fmla="*/ 3596640 h 4517136"/>
                <a:gd name="connsiteX182" fmla="*/ 1416939 w 4194048"/>
                <a:gd name="connsiteY182" fmla="*/ 3528060 h 4517136"/>
                <a:gd name="connsiteX183" fmla="*/ 1437894 w 4194048"/>
                <a:gd name="connsiteY183" fmla="*/ 3433572 h 4517136"/>
                <a:gd name="connsiteX184" fmla="*/ 1491234 w 4194048"/>
                <a:gd name="connsiteY184" fmla="*/ 3374517 h 4517136"/>
                <a:gd name="connsiteX185" fmla="*/ 1536192 w 4194048"/>
                <a:gd name="connsiteY185" fmla="*/ 3364992 h 4517136"/>
                <a:gd name="connsiteX186" fmla="*/ 1603248 w 4194048"/>
                <a:gd name="connsiteY186" fmla="*/ 3407664 h 4517136"/>
                <a:gd name="connsiteX187" fmla="*/ 1633728 w 4194048"/>
                <a:gd name="connsiteY187" fmla="*/ 3444240 h 4517136"/>
                <a:gd name="connsiteX188" fmla="*/ 1694688 w 4194048"/>
                <a:gd name="connsiteY188" fmla="*/ 3413760 h 4517136"/>
                <a:gd name="connsiteX189" fmla="*/ 1719072 w 4194048"/>
                <a:gd name="connsiteY189" fmla="*/ 3377184 h 4517136"/>
                <a:gd name="connsiteX190" fmla="*/ 1706880 w 4194048"/>
                <a:gd name="connsiteY190" fmla="*/ 3297936 h 4517136"/>
                <a:gd name="connsiteX191" fmla="*/ 1706880 w 4194048"/>
                <a:gd name="connsiteY191" fmla="*/ 3297936 h 4517136"/>
                <a:gd name="connsiteX192" fmla="*/ 1706880 w 4194048"/>
                <a:gd name="connsiteY192" fmla="*/ 3224784 h 4517136"/>
                <a:gd name="connsiteX193" fmla="*/ 1767840 w 4194048"/>
                <a:gd name="connsiteY193" fmla="*/ 3157728 h 4517136"/>
                <a:gd name="connsiteX194" fmla="*/ 1865376 w 4194048"/>
                <a:gd name="connsiteY194" fmla="*/ 3134868 h 4517136"/>
                <a:gd name="connsiteX195" fmla="*/ 2083689 w 4194048"/>
                <a:gd name="connsiteY195" fmla="*/ 3105150 h 4517136"/>
                <a:gd name="connsiteX196" fmla="*/ 2176653 w 4194048"/>
                <a:gd name="connsiteY196" fmla="*/ 3106293 h 4517136"/>
                <a:gd name="connsiteX197" fmla="*/ 2249424 w 4194048"/>
                <a:gd name="connsiteY197" fmla="*/ 3163824 h 4517136"/>
                <a:gd name="connsiteX198" fmla="*/ 2292096 w 4194048"/>
                <a:gd name="connsiteY198" fmla="*/ 3322320 h 4517136"/>
                <a:gd name="connsiteX199" fmla="*/ 2310384 w 4194048"/>
                <a:gd name="connsiteY199" fmla="*/ 3413760 h 4517136"/>
                <a:gd name="connsiteX200" fmla="*/ 2334768 w 4194048"/>
                <a:gd name="connsiteY200" fmla="*/ 3493008 h 4517136"/>
                <a:gd name="connsiteX201" fmla="*/ 2292096 w 4194048"/>
                <a:gd name="connsiteY201" fmla="*/ 3614928 h 4517136"/>
                <a:gd name="connsiteX202" fmla="*/ 2237232 w 4194048"/>
                <a:gd name="connsiteY202" fmla="*/ 3621024 h 4517136"/>
                <a:gd name="connsiteX203" fmla="*/ 2182368 w 4194048"/>
                <a:gd name="connsiteY203" fmla="*/ 3694176 h 4517136"/>
                <a:gd name="connsiteX204" fmla="*/ 2231136 w 4194048"/>
                <a:gd name="connsiteY204" fmla="*/ 3749040 h 4517136"/>
                <a:gd name="connsiteX205" fmla="*/ 2200656 w 4194048"/>
                <a:gd name="connsiteY205" fmla="*/ 3816096 h 4517136"/>
                <a:gd name="connsiteX206" fmla="*/ 2157984 w 4194048"/>
                <a:gd name="connsiteY206" fmla="*/ 3822192 h 4517136"/>
                <a:gd name="connsiteX207" fmla="*/ 2109216 w 4194048"/>
                <a:gd name="connsiteY207" fmla="*/ 3938016 h 4517136"/>
                <a:gd name="connsiteX208" fmla="*/ 2090928 w 4194048"/>
                <a:gd name="connsiteY208" fmla="*/ 4035552 h 4517136"/>
                <a:gd name="connsiteX209" fmla="*/ 2048256 w 4194048"/>
                <a:gd name="connsiteY209" fmla="*/ 4059936 h 4517136"/>
                <a:gd name="connsiteX210" fmla="*/ 1969008 w 4194048"/>
                <a:gd name="connsiteY210" fmla="*/ 4084320 h 4517136"/>
                <a:gd name="connsiteX211" fmla="*/ 1914144 w 4194048"/>
                <a:gd name="connsiteY211" fmla="*/ 4066032 h 4517136"/>
                <a:gd name="connsiteX212" fmla="*/ 1877568 w 4194048"/>
                <a:gd name="connsiteY212" fmla="*/ 4023360 h 4517136"/>
                <a:gd name="connsiteX213" fmla="*/ 1877568 w 4194048"/>
                <a:gd name="connsiteY213" fmla="*/ 4023360 h 4517136"/>
                <a:gd name="connsiteX214" fmla="*/ 1786890 w 4194048"/>
                <a:gd name="connsiteY214" fmla="*/ 4049268 h 4517136"/>
                <a:gd name="connsiteX215" fmla="*/ 1792224 w 4194048"/>
                <a:gd name="connsiteY215" fmla="*/ 4126992 h 4517136"/>
                <a:gd name="connsiteX216" fmla="*/ 1822704 w 4194048"/>
                <a:gd name="connsiteY216" fmla="*/ 4200144 h 4517136"/>
                <a:gd name="connsiteX217" fmla="*/ 1834896 w 4194048"/>
                <a:gd name="connsiteY217" fmla="*/ 4297680 h 4517136"/>
                <a:gd name="connsiteX218" fmla="*/ 1840992 w 4194048"/>
                <a:gd name="connsiteY218" fmla="*/ 4395216 h 4517136"/>
                <a:gd name="connsiteX219" fmla="*/ 1956816 w 4194048"/>
                <a:gd name="connsiteY219" fmla="*/ 4468368 h 4517136"/>
                <a:gd name="connsiteX220" fmla="*/ 2087118 w 4194048"/>
                <a:gd name="connsiteY220" fmla="*/ 4415028 h 4517136"/>
                <a:gd name="connsiteX221" fmla="*/ 2133600 w 4194048"/>
                <a:gd name="connsiteY221" fmla="*/ 4425696 h 4517136"/>
                <a:gd name="connsiteX222" fmla="*/ 2249424 w 4194048"/>
                <a:gd name="connsiteY222" fmla="*/ 4492752 h 4517136"/>
                <a:gd name="connsiteX223" fmla="*/ 2334768 w 4194048"/>
                <a:gd name="connsiteY223" fmla="*/ 4517136 h 4517136"/>
                <a:gd name="connsiteX224" fmla="*/ 2383536 w 4194048"/>
                <a:gd name="connsiteY224" fmla="*/ 4468368 h 4517136"/>
                <a:gd name="connsiteX225" fmla="*/ 2493264 w 4194048"/>
                <a:gd name="connsiteY225" fmla="*/ 4468368 h 4517136"/>
                <a:gd name="connsiteX226" fmla="*/ 2541651 w 4194048"/>
                <a:gd name="connsiteY226" fmla="*/ 4327017 h 4517136"/>
                <a:gd name="connsiteX227" fmla="*/ 2602992 w 4194048"/>
                <a:gd name="connsiteY227" fmla="*/ 4296156 h 4517136"/>
                <a:gd name="connsiteX228" fmla="*/ 2723388 w 4194048"/>
                <a:gd name="connsiteY228" fmla="*/ 4338066 h 4517136"/>
                <a:gd name="connsiteX229" fmla="*/ 2821686 w 4194048"/>
                <a:gd name="connsiteY229" fmla="*/ 4377690 h 4517136"/>
                <a:gd name="connsiteX230" fmla="*/ 2893314 w 4194048"/>
                <a:gd name="connsiteY230" fmla="*/ 4306824 h 4517136"/>
                <a:gd name="connsiteX231" fmla="*/ 2962656 w 4194048"/>
                <a:gd name="connsiteY231" fmla="*/ 4291584 h 4517136"/>
                <a:gd name="connsiteX232" fmla="*/ 3011424 w 4194048"/>
                <a:gd name="connsiteY232" fmla="*/ 4297680 h 4517136"/>
                <a:gd name="connsiteX233" fmla="*/ 2993136 w 4194048"/>
                <a:gd name="connsiteY233" fmla="*/ 4267200 h 4517136"/>
                <a:gd name="connsiteX234" fmla="*/ 2944368 w 4194048"/>
                <a:gd name="connsiteY234" fmla="*/ 4212336 h 4517136"/>
                <a:gd name="connsiteX235" fmla="*/ 2962656 w 4194048"/>
                <a:gd name="connsiteY235" fmla="*/ 4169664 h 4517136"/>
                <a:gd name="connsiteX236" fmla="*/ 3090672 w 4194048"/>
                <a:gd name="connsiteY236" fmla="*/ 4120896 h 4517136"/>
                <a:gd name="connsiteX237" fmla="*/ 3176016 w 4194048"/>
                <a:gd name="connsiteY237" fmla="*/ 4066032 h 4517136"/>
                <a:gd name="connsiteX238" fmla="*/ 3261360 w 4194048"/>
                <a:gd name="connsiteY238" fmla="*/ 4072128 h 4517136"/>
                <a:gd name="connsiteX239" fmla="*/ 3407664 w 4194048"/>
                <a:gd name="connsiteY239" fmla="*/ 4090416 h 4517136"/>
                <a:gd name="connsiteX240" fmla="*/ 3486912 w 4194048"/>
                <a:gd name="connsiteY240" fmla="*/ 4139184 h 4517136"/>
                <a:gd name="connsiteX241" fmla="*/ 3480816 w 4194048"/>
                <a:gd name="connsiteY241" fmla="*/ 4206240 h 4517136"/>
                <a:gd name="connsiteX242" fmla="*/ 3480816 w 4194048"/>
                <a:gd name="connsiteY242" fmla="*/ 4206240 h 4517136"/>
                <a:gd name="connsiteX243" fmla="*/ 3488817 w 4194048"/>
                <a:gd name="connsiteY243" fmla="*/ 4254627 h 4517136"/>
                <a:gd name="connsiteX244" fmla="*/ 3553968 w 4194048"/>
                <a:gd name="connsiteY244" fmla="*/ 4236720 h 4517136"/>
                <a:gd name="connsiteX245" fmla="*/ 3645408 w 4194048"/>
                <a:gd name="connsiteY245" fmla="*/ 4194048 h 4517136"/>
                <a:gd name="connsiteX246" fmla="*/ 3718560 w 4194048"/>
                <a:gd name="connsiteY246" fmla="*/ 4187952 h 4517136"/>
                <a:gd name="connsiteX247" fmla="*/ 3835908 w 4194048"/>
                <a:gd name="connsiteY247" fmla="*/ 4246245 h 4517136"/>
                <a:gd name="connsiteX248" fmla="*/ 3895344 w 4194048"/>
                <a:gd name="connsiteY248" fmla="*/ 4267200 h 4517136"/>
                <a:gd name="connsiteX249" fmla="*/ 3913632 w 4194048"/>
                <a:gd name="connsiteY249" fmla="*/ 4261104 h 4517136"/>
                <a:gd name="connsiteX250" fmla="*/ 3913632 w 4194048"/>
                <a:gd name="connsiteY250" fmla="*/ 4200144 h 4517136"/>
                <a:gd name="connsiteX251" fmla="*/ 3968496 w 4194048"/>
                <a:gd name="connsiteY251" fmla="*/ 4120896 h 4517136"/>
                <a:gd name="connsiteX252" fmla="*/ 3980688 w 4194048"/>
                <a:gd name="connsiteY252" fmla="*/ 4035552 h 4517136"/>
                <a:gd name="connsiteX253" fmla="*/ 4023360 w 4194048"/>
                <a:gd name="connsiteY253" fmla="*/ 3889248 h 4517136"/>
                <a:gd name="connsiteX254" fmla="*/ 4059936 w 4194048"/>
                <a:gd name="connsiteY254" fmla="*/ 3694176 h 4517136"/>
                <a:gd name="connsiteX255" fmla="*/ 4102608 w 4194048"/>
                <a:gd name="connsiteY255" fmla="*/ 3456432 h 4517136"/>
                <a:gd name="connsiteX256" fmla="*/ 4145280 w 4194048"/>
                <a:gd name="connsiteY256" fmla="*/ 3304032 h 4517136"/>
                <a:gd name="connsiteX257" fmla="*/ 4175760 w 4194048"/>
                <a:gd name="connsiteY257" fmla="*/ 3194304 h 4517136"/>
                <a:gd name="connsiteX258" fmla="*/ 4194048 w 4194048"/>
                <a:gd name="connsiteY258" fmla="*/ 3133344 h 4517136"/>
                <a:gd name="connsiteX259" fmla="*/ 4175760 w 4194048"/>
                <a:gd name="connsiteY259" fmla="*/ 3035808 h 4517136"/>
                <a:gd name="connsiteX260" fmla="*/ 4163568 w 4194048"/>
                <a:gd name="connsiteY260" fmla="*/ 2956560 h 4517136"/>
                <a:gd name="connsiteX261" fmla="*/ 4139184 w 4194048"/>
                <a:gd name="connsiteY261" fmla="*/ 2913888 h 4517136"/>
                <a:gd name="connsiteX262" fmla="*/ 4096512 w 4194048"/>
                <a:gd name="connsiteY262" fmla="*/ 2944368 h 4517136"/>
                <a:gd name="connsiteX263" fmla="*/ 4059936 w 4194048"/>
                <a:gd name="connsiteY263" fmla="*/ 3048000 h 4517136"/>
                <a:gd name="connsiteX264" fmla="*/ 3998976 w 4194048"/>
                <a:gd name="connsiteY264" fmla="*/ 3127248 h 4517136"/>
                <a:gd name="connsiteX265" fmla="*/ 3925824 w 4194048"/>
                <a:gd name="connsiteY265" fmla="*/ 3182112 h 4517136"/>
                <a:gd name="connsiteX266" fmla="*/ 3858768 w 4194048"/>
                <a:gd name="connsiteY266" fmla="*/ 3182112 h 4517136"/>
                <a:gd name="connsiteX267" fmla="*/ 3822192 w 4194048"/>
                <a:gd name="connsiteY267" fmla="*/ 3102864 h 4517136"/>
                <a:gd name="connsiteX268" fmla="*/ 3834384 w 4194048"/>
                <a:gd name="connsiteY268" fmla="*/ 2999232 h 4517136"/>
                <a:gd name="connsiteX269" fmla="*/ 3852672 w 4194048"/>
                <a:gd name="connsiteY269" fmla="*/ 2901696 h 4517136"/>
                <a:gd name="connsiteX270" fmla="*/ 3779520 w 4194048"/>
                <a:gd name="connsiteY270" fmla="*/ 2761488 h 4517136"/>
                <a:gd name="connsiteX271" fmla="*/ 3718560 w 4194048"/>
                <a:gd name="connsiteY271" fmla="*/ 2627376 h 4517136"/>
                <a:gd name="connsiteX272" fmla="*/ 3742944 w 4194048"/>
                <a:gd name="connsiteY272" fmla="*/ 2542032 h 4517136"/>
                <a:gd name="connsiteX273" fmla="*/ 3742944 w 4194048"/>
                <a:gd name="connsiteY273" fmla="*/ 2468880 h 4517136"/>
                <a:gd name="connsiteX274" fmla="*/ 3725799 w 4194048"/>
                <a:gd name="connsiteY274" fmla="*/ 2240661 h 4517136"/>
                <a:gd name="connsiteX275" fmla="*/ 3749421 w 4194048"/>
                <a:gd name="connsiteY275" fmla="*/ 2169033 h 4517136"/>
                <a:gd name="connsiteX276" fmla="*/ 3834003 w 4194048"/>
                <a:gd name="connsiteY276" fmla="*/ 2026539 h 4517136"/>
                <a:gd name="connsiteX277" fmla="*/ 3879342 w 4194048"/>
                <a:gd name="connsiteY277" fmla="*/ 1925574 h 4517136"/>
                <a:gd name="connsiteX278" fmla="*/ 3880104 w 4194048"/>
                <a:gd name="connsiteY278" fmla="*/ 1745361 h 4517136"/>
                <a:gd name="connsiteX279" fmla="*/ 3895344 w 4194048"/>
                <a:gd name="connsiteY279" fmla="*/ 1627632 h 451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194048" h="4517136">
                  <a:moveTo>
                    <a:pt x="3895344" y="1627632"/>
                  </a:moveTo>
                  <a:lnTo>
                    <a:pt x="3858768" y="1548384"/>
                  </a:lnTo>
                  <a:lnTo>
                    <a:pt x="3852672" y="1487424"/>
                  </a:lnTo>
                  <a:lnTo>
                    <a:pt x="3828288" y="1438656"/>
                  </a:lnTo>
                  <a:lnTo>
                    <a:pt x="3785616" y="1408176"/>
                  </a:lnTo>
                  <a:lnTo>
                    <a:pt x="3749040" y="1395984"/>
                  </a:lnTo>
                  <a:lnTo>
                    <a:pt x="3706368" y="1426464"/>
                  </a:lnTo>
                  <a:lnTo>
                    <a:pt x="3706368" y="1426464"/>
                  </a:lnTo>
                  <a:lnTo>
                    <a:pt x="3535680" y="1365504"/>
                  </a:lnTo>
                  <a:lnTo>
                    <a:pt x="3499104" y="1322832"/>
                  </a:lnTo>
                  <a:lnTo>
                    <a:pt x="3511296" y="1255776"/>
                  </a:lnTo>
                  <a:lnTo>
                    <a:pt x="3480816" y="1158240"/>
                  </a:lnTo>
                  <a:lnTo>
                    <a:pt x="3450336" y="1085088"/>
                  </a:lnTo>
                  <a:lnTo>
                    <a:pt x="3462528" y="1011936"/>
                  </a:lnTo>
                  <a:lnTo>
                    <a:pt x="3505200" y="957072"/>
                  </a:lnTo>
                  <a:lnTo>
                    <a:pt x="3517392" y="920496"/>
                  </a:lnTo>
                  <a:lnTo>
                    <a:pt x="3517392" y="920496"/>
                  </a:lnTo>
                  <a:lnTo>
                    <a:pt x="3499104" y="865632"/>
                  </a:lnTo>
                  <a:lnTo>
                    <a:pt x="3505200" y="816864"/>
                  </a:lnTo>
                  <a:lnTo>
                    <a:pt x="3486912" y="786384"/>
                  </a:lnTo>
                  <a:lnTo>
                    <a:pt x="3438144" y="804672"/>
                  </a:lnTo>
                  <a:lnTo>
                    <a:pt x="3389376" y="816864"/>
                  </a:lnTo>
                  <a:lnTo>
                    <a:pt x="3291840" y="786384"/>
                  </a:lnTo>
                  <a:lnTo>
                    <a:pt x="3230880" y="737616"/>
                  </a:lnTo>
                  <a:lnTo>
                    <a:pt x="3206496" y="664464"/>
                  </a:lnTo>
                  <a:lnTo>
                    <a:pt x="3133344" y="615696"/>
                  </a:lnTo>
                  <a:lnTo>
                    <a:pt x="3072384" y="548640"/>
                  </a:lnTo>
                  <a:lnTo>
                    <a:pt x="3035808" y="420624"/>
                  </a:lnTo>
                  <a:lnTo>
                    <a:pt x="3037332" y="353568"/>
                  </a:lnTo>
                  <a:lnTo>
                    <a:pt x="3076194" y="283845"/>
                  </a:lnTo>
                  <a:lnTo>
                    <a:pt x="3115056" y="249936"/>
                  </a:lnTo>
                  <a:lnTo>
                    <a:pt x="3139440" y="243840"/>
                  </a:lnTo>
                  <a:lnTo>
                    <a:pt x="3212592" y="268224"/>
                  </a:lnTo>
                  <a:lnTo>
                    <a:pt x="3267456" y="249936"/>
                  </a:lnTo>
                  <a:lnTo>
                    <a:pt x="3273552" y="219456"/>
                  </a:lnTo>
                  <a:lnTo>
                    <a:pt x="3163824" y="170688"/>
                  </a:lnTo>
                  <a:lnTo>
                    <a:pt x="3115056" y="146304"/>
                  </a:lnTo>
                  <a:lnTo>
                    <a:pt x="3072384" y="158496"/>
                  </a:lnTo>
                  <a:lnTo>
                    <a:pt x="3035808" y="207264"/>
                  </a:lnTo>
                  <a:lnTo>
                    <a:pt x="2980944" y="207264"/>
                  </a:lnTo>
                  <a:lnTo>
                    <a:pt x="2822448" y="176784"/>
                  </a:lnTo>
                  <a:lnTo>
                    <a:pt x="2761488" y="170688"/>
                  </a:lnTo>
                  <a:lnTo>
                    <a:pt x="2700528" y="152400"/>
                  </a:lnTo>
                  <a:lnTo>
                    <a:pt x="2688336" y="140208"/>
                  </a:lnTo>
                  <a:lnTo>
                    <a:pt x="2651760" y="182880"/>
                  </a:lnTo>
                  <a:lnTo>
                    <a:pt x="2633472" y="188976"/>
                  </a:lnTo>
                  <a:lnTo>
                    <a:pt x="2572512" y="195072"/>
                  </a:lnTo>
                  <a:lnTo>
                    <a:pt x="2554224" y="140208"/>
                  </a:lnTo>
                  <a:lnTo>
                    <a:pt x="2535936" y="97536"/>
                  </a:lnTo>
                  <a:lnTo>
                    <a:pt x="2493264" y="73152"/>
                  </a:lnTo>
                  <a:lnTo>
                    <a:pt x="2468880" y="36576"/>
                  </a:lnTo>
                  <a:lnTo>
                    <a:pt x="2456688" y="0"/>
                  </a:lnTo>
                  <a:lnTo>
                    <a:pt x="2426208" y="0"/>
                  </a:lnTo>
                  <a:lnTo>
                    <a:pt x="2292096" y="30480"/>
                  </a:lnTo>
                  <a:lnTo>
                    <a:pt x="2292096" y="60960"/>
                  </a:lnTo>
                  <a:lnTo>
                    <a:pt x="2316480" y="109728"/>
                  </a:lnTo>
                  <a:lnTo>
                    <a:pt x="2328672" y="164592"/>
                  </a:lnTo>
                  <a:lnTo>
                    <a:pt x="2298192" y="243840"/>
                  </a:lnTo>
                  <a:lnTo>
                    <a:pt x="2261616" y="286512"/>
                  </a:lnTo>
                  <a:lnTo>
                    <a:pt x="2206752" y="292608"/>
                  </a:lnTo>
                  <a:lnTo>
                    <a:pt x="2072640" y="243840"/>
                  </a:lnTo>
                  <a:lnTo>
                    <a:pt x="2042160" y="237744"/>
                  </a:lnTo>
                  <a:lnTo>
                    <a:pt x="1999488" y="262128"/>
                  </a:lnTo>
                  <a:lnTo>
                    <a:pt x="1944624" y="262128"/>
                  </a:lnTo>
                  <a:lnTo>
                    <a:pt x="1908048" y="316992"/>
                  </a:lnTo>
                  <a:lnTo>
                    <a:pt x="1847088" y="365760"/>
                  </a:lnTo>
                  <a:lnTo>
                    <a:pt x="1749552" y="414528"/>
                  </a:lnTo>
                  <a:lnTo>
                    <a:pt x="1652016" y="487680"/>
                  </a:lnTo>
                  <a:lnTo>
                    <a:pt x="1578864" y="530352"/>
                  </a:lnTo>
                  <a:lnTo>
                    <a:pt x="1536192" y="609600"/>
                  </a:lnTo>
                  <a:lnTo>
                    <a:pt x="1524000" y="672846"/>
                  </a:lnTo>
                  <a:cubicBezTo>
                    <a:pt x="1523619" y="677418"/>
                    <a:pt x="1506093" y="702945"/>
                    <a:pt x="1505712" y="707517"/>
                  </a:cubicBezTo>
                  <a:lnTo>
                    <a:pt x="1536192" y="731520"/>
                  </a:lnTo>
                  <a:lnTo>
                    <a:pt x="1566672" y="780288"/>
                  </a:lnTo>
                  <a:lnTo>
                    <a:pt x="1554480" y="847344"/>
                  </a:lnTo>
                  <a:lnTo>
                    <a:pt x="1499616" y="914400"/>
                  </a:lnTo>
                  <a:lnTo>
                    <a:pt x="1420368" y="950976"/>
                  </a:lnTo>
                  <a:lnTo>
                    <a:pt x="1283970" y="957834"/>
                  </a:lnTo>
                  <a:lnTo>
                    <a:pt x="1207008" y="963168"/>
                  </a:lnTo>
                  <a:lnTo>
                    <a:pt x="1194816" y="932688"/>
                  </a:lnTo>
                  <a:lnTo>
                    <a:pt x="1200531" y="877062"/>
                  </a:lnTo>
                  <a:lnTo>
                    <a:pt x="1158240" y="859536"/>
                  </a:lnTo>
                  <a:lnTo>
                    <a:pt x="1103376" y="822960"/>
                  </a:lnTo>
                  <a:lnTo>
                    <a:pt x="1078992" y="774192"/>
                  </a:lnTo>
                  <a:lnTo>
                    <a:pt x="1030224" y="780288"/>
                  </a:lnTo>
                  <a:lnTo>
                    <a:pt x="999744" y="822960"/>
                  </a:lnTo>
                  <a:lnTo>
                    <a:pt x="987552" y="871728"/>
                  </a:lnTo>
                  <a:lnTo>
                    <a:pt x="969264" y="920496"/>
                  </a:lnTo>
                  <a:lnTo>
                    <a:pt x="926592" y="926592"/>
                  </a:lnTo>
                  <a:lnTo>
                    <a:pt x="829056" y="914400"/>
                  </a:lnTo>
                  <a:lnTo>
                    <a:pt x="755904" y="877824"/>
                  </a:lnTo>
                  <a:lnTo>
                    <a:pt x="731520" y="902208"/>
                  </a:lnTo>
                  <a:lnTo>
                    <a:pt x="713232" y="932688"/>
                  </a:lnTo>
                  <a:lnTo>
                    <a:pt x="694944" y="932688"/>
                  </a:lnTo>
                  <a:lnTo>
                    <a:pt x="640080" y="926592"/>
                  </a:lnTo>
                  <a:lnTo>
                    <a:pt x="597408" y="1005840"/>
                  </a:lnTo>
                  <a:lnTo>
                    <a:pt x="609600" y="1054608"/>
                  </a:lnTo>
                  <a:lnTo>
                    <a:pt x="658368" y="1103376"/>
                  </a:lnTo>
                  <a:lnTo>
                    <a:pt x="659130" y="1193673"/>
                  </a:lnTo>
                  <a:lnTo>
                    <a:pt x="591312" y="1225296"/>
                  </a:lnTo>
                  <a:lnTo>
                    <a:pt x="505968" y="1213104"/>
                  </a:lnTo>
                  <a:lnTo>
                    <a:pt x="420624" y="1176528"/>
                  </a:lnTo>
                  <a:lnTo>
                    <a:pt x="390144" y="1194816"/>
                  </a:lnTo>
                  <a:lnTo>
                    <a:pt x="371856" y="1255776"/>
                  </a:lnTo>
                  <a:lnTo>
                    <a:pt x="329184" y="1292352"/>
                  </a:lnTo>
                  <a:lnTo>
                    <a:pt x="201168" y="1304544"/>
                  </a:lnTo>
                  <a:lnTo>
                    <a:pt x="188976" y="1335024"/>
                  </a:lnTo>
                  <a:lnTo>
                    <a:pt x="213360" y="1402080"/>
                  </a:lnTo>
                  <a:lnTo>
                    <a:pt x="207264" y="1463040"/>
                  </a:lnTo>
                  <a:lnTo>
                    <a:pt x="97536" y="1493520"/>
                  </a:lnTo>
                  <a:lnTo>
                    <a:pt x="36576" y="1524000"/>
                  </a:lnTo>
                  <a:lnTo>
                    <a:pt x="0" y="1548384"/>
                  </a:lnTo>
                  <a:lnTo>
                    <a:pt x="91440" y="1591056"/>
                  </a:lnTo>
                  <a:lnTo>
                    <a:pt x="170688" y="1615440"/>
                  </a:lnTo>
                  <a:lnTo>
                    <a:pt x="195072" y="1658112"/>
                  </a:lnTo>
                  <a:lnTo>
                    <a:pt x="231648" y="1700784"/>
                  </a:lnTo>
                  <a:lnTo>
                    <a:pt x="268224" y="1755648"/>
                  </a:lnTo>
                  <a:lnTo>
                    <a:pt x="237744" y="1810512"/>
                  </a:lnTo>
                  <a:lnTo>
                    <a:pt x="188976" y="1840992"/>
                  </a:lnTo>
                  <a:lnTo>
                    <a:pt x="207264" y="1901952"/>
                  </a:lnTo>
                  <a:lnTo>
                    <a:pt x="213360" y="2011680"/>
                  </a:lnTo>
                  <a:lnTo>
                    <a:pt x="207264" y="2090928"/>
                  </a:lnTo>
                  <a:lnTo>
                    <a:pt x="188976" y="2139696"/>
                  </a:lnTo>
                  <a:lnTo>
                    <a:pt x="219456" y="2206752"/>
                  </a:lnTo>
                  <a:lnTo>
                    <a:pt x="213360" y="2273808"/>
                  </a:lnTo>
                  <a:lnTo>
                    <a:pt x="146304" y="2316480"/>
                  </a:lnTo>
                  <a:lnTo>
                    <a:pt x="121920" y="2353056"/>
                  </a:lnTo>
                  <a:lnTo>
                    <a:pt x="115824" y="2432304"/>
                  </a:lnTo>
                  <a:lnTo>
                    <a:pt x="152400" y="2456688"/>
                  </a:lnTo>
                  <a:lnTo>
                    <a:pt x="176784" y="2414016"/>
                  </a:lnTo>
                  <a:lnTo>
                    <a:pt x="249936" y="2426208"/>
                  </a:lnTo>
                  <a:lnTo>
                    <a:pt x="365760" y="2517648"/>
                  </a:lnTo>
                  <a:lnTo>
                    <a:pt x="420624" y="2511552"/>
                  </a:lnTo>
                  <a:lnTo>
                    <a:pt x="493776" y="2487168"/>
                  </a:lnTo>
                  <a:lnTo>
                    <a:pt x="548640" y="2474976"/>
                  </a:lnTo>
                  <a:lnTo>
                    <a:pt x="579120" y="2535936"/>
                  </a:lnTo>
                  <a:lnTo>
                    <a:pt x="591312" y="2602992"/>
                  </a:lnTo>
                  <a:lnTo>
                    <a:pt x="633984" y="2657856"/>
                  </a:lnTo>
                  <a:lnTo>
                    <a:pt x="640080" y="2724912"/>
                  </a:lnTo>
                  <a:lnTo>
                    <a:pt x="591312" y="2737104"/>
                  </a:lnTo>
                  <a:lnTo>
                    <a:pt x="499872" y="2718816"/>
                  </a:lnTo>
                  <a:lnTo>
                    <a:pt x="446913" y="2759583"/>
                  </a:lnTo>
                  <a:lnTo>
                    <a:pt x="493776" y="2871216"/>
                  </a:lnTo>
                  <a:lnTo>
                    <a:pt x="469392" y="2926080"/>
                  </a:lnTo>
                  <a:lnTo>
                    <a:pt x="402336" y="2962656"/>
                  </a:lnTo>
                  <a:lnTo>
                    <a:pt x="390144" y="3054096"/>
                  </a:lnTo>
                  <a:lnTo>
                    <a:pt x="347472" y="3145536"/>
                  </a:lnTo>
                  <a:lnTo>
                    <a:pt x="298704" y="3176016"/>
                  </a:lnTo>
                  <a:lnTo>
                    <a:pt x="249936" y="3169920"/>
                  </a:lnTo>
                  <a:lnTo>
                    <a:pt x="329184" y="3291840"/>
                  </a:lnTo>
                  <a:lnTo>
                    <a:pt x="359664" y="3407664"/>
                  </a:lnTo>
                  <a:lnTo>
                    <a:pt x="359664" y="3444240"/>
                  </a:lnTo>
                  <a:lnTo>
                    <a:pt x="334518" y="3502533"/>
                  </a:lnTo>
                  <a:lnTo>
                    <a:pt x="371856" y="3596640"/>
                  </a:lnTo>
                  <a:lnTo>
                    <a:pt x="432816" y="3633216"/>
                  </a:lnTo>
                  <a:lnTo>
                    <a:pt x="619887" y="3681603"/>
                  </a:lnTo>
                  <a:lnTo>
                    <a:pt x="769239" y="3738753"/>
                  </a:lnTo>
                  <a:lnTo>
                    <a:pt x="841248" y="3803904"/>
                  </a:lnTo>
                  <a:lnTo>
                    <a:pt x="914400" y="3919728"/>
                  </a:lnTo>
                  <a:lnTo>
                    <a:pt x="1011936" y="3992880"/>
                  </a:lnTo>
                  <a:lnTo>
                    <a:pt x="1024128" y="4041648"/>
                  </a:lnTo>
                  <a:lnTo>
                    <a:pt x="1018032" y="4126992"/>
                  </a:lnTo>
                  <a:lnTo>
                    <a:pt x="999744" y="4212336"/>
                  </a:lnTo>
                  <a:lnTo>
                    <a:pt x="1054608" y="4255008"/>
                  </a:lnTo>
                  <a:lnTo>
                    <a:pt x="1133856" y="4248912"/>
                  </a:lnTo>
                  <a:lnTo>
                    <a:pt x="1200912" y="4236720"/>
                  </a:lnTo>
                  <a:lnTo>
                    <a:pt x="1298448" y="4279392"/>
                  </a:lnTo>
                  <a:lnTo>
                    <a:pt x="1365504" y="4322064"/>
                  </a:lnTo>
                  <a:lnTo>
                    <a:pt x="1365504" y="4322064"/>
                  </a:lnTo>
                  <a:cubicBezTo>
                    <a:pt x="1371409" y="4321302"/>
                    <a:pt x="1394206" y="4330446"/>
                    <a:pt x="1400937" y="4317492"/>
                  </a:cubicBezTo>
                  <a:lnTo>
                    <a:pt x="1402080" y="4255008"/>
                  </a:lnTo>
                  <a:lnTo>
                    <a:pt x="1341120" y="4181856"/>
                  </a:lnTo>
                  <a:lnTo>
                    <a:pt x="1310640" y="4108704"/>
                  </a:lnTo>
                  <a:lnTo>
                    <a:pt x="1316736" y="4047744"/>
                  </a:lnTo>
                  <a:lnTo>
                    <a:pt x="1377696" y="4029456"/>
                  </a:lnTo>
                  <a:lnTo>
                    <a:pt x="1432560" y="4023360"/>
                  </a:lnTo>
                  <a:lnTo>
                    <a:pt x="1438656" y="3992880"/>
                  </a:lnTo>
                  <a:lnTo>
                    <a:pt x="1389888" y="3919728"/>
                  </a:lnTo>
                  <a:lnTo>
                    <a:pt x="1377696" y="3858768"/>
                  </a:lnTo>
                  <a:lnTo>
                    <a:pt x="1463040" y="3712464"/>
                  </a:lnTo>
                  <a:lnTo>
                    <a:pt x="1444752" y="3675888"/>
                  </a:lnTo>
                  <a:lnTo>
                    <a:pt x="1395984" y="3596640"/>
                  </a:lnTo>
                  <a:lnTo>
                    <a:pt x="1416939" y="3528060"/>
                  </a:lnTo>
                  <a:lnTo>
                    <a:pt x="1437894" y="3433572"/>
                  </a:lnTo>
                  <a:lnTo>
                    <a:pt x="1491234" y="3374517"/>
                  </a:lnTo>
                  <a:lnTo>
                    <a:pt x="1536192" y="3364992"/>
                  </a:lnTo>
                  <a:lnTo>
                    <a:pt x="1603248" y="3407664"/>
                  </a:lnTo>
                  <a:lnTo>
                    <a:pt x="1633728" y="3444240"/>
                  </a:lnTo>
                  <a:lnTo>
                    <a:pt x="1694688" y="3413760"/>
                  </a:lnTo>
                  <a:lnTo>
                    <a:pt x="1719072" y="3377184"/>
                  </a:lnTo>
                  <a:lnTo>
                    <a:pt x="1706880" y="3297936"/>
                  </a:lnTo>
                  <a:lnTo>
                    <a:pt x="1706880" y="3297936"/>
                  </a:lnTo>
                  <a:lnTo>
                    <a:pt x="1706880" y="3224784"/>
                  </a:lnTo>
                  <a:lnTo>
                    <a:pt x="1767840" y="3157728"/>
                  </a:lnTo>
                  <a:lnTo>
                    <a:pt x="1865376" y="3134868"/>
                  </a:lnTo>
                  <a:lnTo>
                    <a:pt x="2083689" y="3105150"/>
                  </a:lnTo>
                  <a:lnTo>
                    <a:pt x="2176653" y="3106293"/>
                  </a:lnTo>
                  <a:lnTo>
                    <a:pt x="2249424" y="3163824"/>
                  </a:lnTo>
                  <a:lnTo>
                    <a:pt x="2292096" y="3322320"/>
                  </a:lnTo>
                  <a:lnTo>
                    <a:pt x="2310384" y="3413760"/>
                  </a:lnTo>
                  <a:lnTo>
                    <a:pt x="2334768" y="3493008"/>
                  </a:lnTo>
                  <a:lnTo>
                    <a:pt x="2292096" y="3614928"/>
                  </a:lnTo>
                  <a:lnTo>
                    <a:pt x="2237232" y="3621024"/>
                  </a:lnTo>
                  <a:lnTo>
                    <a:pt x="2182368" y="3694176"/>
                  </a:lnTo>
                  <a:lnTo>
                    <a:pt x="2231136" y="3749040"/>
                  </a:lnTo>
                  <a:lnTo>
                    <a:pt x="2200656" y="3816096"/>
                  </a:lnTo>
                  <a:lnTo>
                    <a:pt x="2157984" y="3822192"/>
                  </a:lnTo>
                  <a:lnTo>
                    <a:pt x="2109216" y="3938016"/>
                  </a:lnTo>
                  <a:lnTo>
                    <a:pt x="2090928" y="4035552"/>
                  </a:lnTo>
                  <a:lnTo>
                    <a:pt x="2048256" y="4059936"/>
                  </a:lnTo>
                  <a:lnTo>
                    <a:pt x="1969008" y="4084320"/>
                  </a:lnTo>
                  <a:lnTo>
                    <a:pt x="1914144" y="4066032"/>
                  </a:lnTo>
                  <a:lnTo>
                    <a:pt x="1877568" y="4023360"/>
                  </a:lnTo>
                  <a:lnTo>
                    <a:pt x="1877568" y="4023360"/>
                  </a:lnTo>
                  <a:lnTo>
                    <a:pt x="1786890" y="4049268"/>
                  </a:lnTo>
                  <a:lnTo>
                    <a:pt x="1792224" y="4126992"/>
                  </a:lnTo>
                  <a:lnTo>
                    <a:pt x="1822704" y="4200144"/>
                  </a:lnTo>
                  <a:lnTo>
                    <a:pt x="1834896" y="4297680"/>
                  </a:lnTo>
                  <a:lnTo>
                    <a:pt x="1840992" y="4395216"/>
                  </a:lnTo>
                  <a:lnTo>
                    <a:pt x="1956816" y="4468368"/>
                  </a:lnTo>
                  <a:lnTo>
                    <a:pt x="2087118" y="4415028"/>
                  </a:lnTo>
                  <a:lnTo>
                    <a:pt x="2133600" y="4425696"/>
                  </a:lnTo>
                  <a:lnTo>
                    <a:pt x="2249424" y="4492752"/>
                  </a:lnTo>
                  <a:lnTo>
                    <a:pt x="2334768" y="4517136"/>
                  </a:lnTo>
                  <a:lnTo>
                    <a:pt x="2383536" y="4468368"/>
                  </a:lnTo>
                  <a:lnTo>
                    <a:pt x="2493264" y="4468368"/>
                  </a:lnTo>
                  <a:lnTo>
                    <a:pt x="2541651" y="4327017"/>
                  </a:lnTo>
                  <a:lnTo>
                    <a:pt x="2602992" y="4296156"/>
                  </a:lnTo>
                  <a:lnTo>
                    <a:pt x="2723388" y="4338066"/>
                  </a:lnTo>
                  <a:cubicBezTo>
                    <a:pt x="2759837" y="4355465"/>
                    <a:pt x="2793365" y="4382897"/>
                    <a:pt x="2821686" y="4377690"/>
                  </a:cubicBezTo>
                  <a:cubicBezTo>
                    <a:pt x="2850007" y="4372483"/>
                    <a:pt x="2869438" y="4330446"/>
                    <a:pt x="2893314" y="4306824"/>
                  </a:cubicBezTo>
                  <a:lnTo>
                    <a:pt x="2962656" y="4291584"/>
                  </a:lnTo>
                  <a:lnTo>
                    <a:pt x="3011424" y="4297680"/>
                  </a:lnTo>
                  <a:lnTo>
                    <a:pt x="2993136" y="4267200"/>
                  </a:lnTo>
                  <a:lnTo>
                    <a:pt x="2944368" y="4212336"/>
                  </a:lnTo>
                  <a:lnTo>
                    <a:pt x="2962656" y="4169664"/>
                  </a:lnTo>
                  <a:lnTo>
                    <a:pt x="3090672" y="4120896"/>
                  </a:lnTo>
                  <a:lnTo>
                    <a:pt x="3176016" y="4066032"/>
                  </a:lnTo>
                  <a:lnTo>
                    <a:pt x="3261360" y="4072128"/>
                  </a:lnTo>
                  <a:lnTo>
                    <a:pt x="3407664" y="4090416"/>
                  </a:lnTo>
                  <a:lnTo>
                    <a:pt x="3486912" y="4139184"/>
                  </a:lnTo>
                  <a:lnTo>
                    <a:pt x="3480816" y="4206240"/>
                  </a:lnTo>
                  <a:lnTo>
                    <a:pt x="3480816" y="4206240"/>
                  </a:lnTo>
                  <a:cubicBezTo>
                    <a:pt x="3482149" y="4214304"/>
                    <a:pt x="3476625" y="4249547"/>
                    <a:pt x="3488817" y="4254627"/>
                  </a:cubicBezTo>
                  <a:cubicBezTo>
                    <a:pt x="3501009" y="4259707"/>
                    <a:pt x="3531362" y="4242054"/>
                    <a:pt x="3553968" y="4236720"/>
                  </a:cubicBezTo>
                  <a:lnTo>
                    <a:pt x="3645408" y="4194048"/>
                  </a:lnTo>
                  <a:lnTo>
                    <a:pt x="3718560" y="4187952"/>
                  </a:lnTo>
                  <a:lnTo>
                    <a:pt x="3835908" y="4246245"/>
                  </a:lnTo>
                  <a:lnTo>
                    <a:pt x="3895344" y="4267200"/>
                  </a:lnTo>
                  <a:lnTo>
                    <a:pt x="3913632" y="4261104"/>
                  </a:lnTo>
                  <a:lnTo>
                    <a:pt x="3913632" y="4200144"/>
                  </a:lnTo>
                  <a:lnTo>
                    <a:pt x="3968496" y="4120896"/>
                  </a:lnTo>
                  <a:lnTo>
                    <a:pt x="3980688" y="4035552"/>
                  </a:lnTo>
                  <a:lnTo>
                    <a:pt x="4023360" y="3889248"/>
                  </a:lnTo>
                  <a:lnTo>
                    <a:pt x="4059936" y="3694176"/>
                  </a:lnTo>
                  <a:lnTo>
                    <a:pt x="4102608" y="3456432"/>
                  </a:lnTo>
                  <a:lnTo>
                    <a:pt x="4145280" y="3304032"/>
                  </a:lnTo>
                  <a:lnTo>
                    <a:pt x="4175760" y="3194304"/>
                  </a:lnTo>
                  <a:lnTo>
                    <a:pt x="4194048" y="3133344"/>
                  </a:lnTo>
                  <a:lnTo>
                    <a:pt x="4175760" y="3035808"/>
                  </a:lnTo>
                  <a:lnTo>
                    <a:pt x="4163568" y="2956560"/>
                  </a:lnTo>
                  <a:lnTo>
                    <a:pt x="4139184" y="2913888"/>
                  </a:lnTo>
                  <a:lnTo>
                    <a:pt x="4096512" y="2944368"/>
                  </a:lnTo>
                  <a:lnTo>
                    <a:pt x="4059936" y="3048000"/>
                  </a:lnTo>
                  <a:lnTo>
                    <a:pt x="3998976" y="3127248"/>
                  </a:lnTo>
                  <a:lnTo>
                    <a:pt x="3925824" y="3182112"/>
                  </a:lnTo>
                  <a:lnTo>
                    <a:pt x="3858768" y="3182112"/>
                  </a:lnTo>
                  <a:lnTo>
                    <a:pt x="3822192" y="3102864"/>
                  </a:lnTo>
                  <a:lnTo>
                    <a:pt x="3834384" y="2999232"/>
                  </a:lnTo>
                  <a:lnTo>
                    <a:pt x="3852672" y="2901696"/>
                  </a:lnTo>
                  <a:lnTo>
                    <a:pt x="3779520" y="2761488"/>
                  </a:lnTo>
                  <a:lnTo>
                    <a:pt x="3718560" y="2627376"/>
                  </a:lnTo>
                  <a:lnTo>
                    <a:pt x="3742944" y="2542032"/>
                  </a:lnTo>
                  <a:lnTo>
                    <a:pt x="3742944" y="2468880"/>
                  </a:lnTo>
                  <a:lnTo>
                    <a:pt x="3725799" y="2240661"/>
                  </a:lnTo>
                  <a:lnTo>
                    <a:pt x="3749421" y="2169033"/>
                  </a:lnTo>
                  <a:lnTo>
                    <a:pt x="3834003" y="2026539"/>
                  </a:lnTo>
                  <a:lnTo>
                    <a:pt x="3879342" y="1925574"/>
                  </a:lnTo>
                  <a:lnTo>
                    <a:pt x="3880104" y="1745361"/>
                  </a:lnTo>
                  <a:lnTo>
                    <a:pt x="3895344" y="1627632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0" name="경상남도">
              <a:extLst>
                <a:ext uri="{FF2B5EF4-FFF2-40B4-BE49-F238E27FC236}">
                  <a16:creationId xmlns:a16="http://schemas.microsoft.com/office/drawing/2014/main" id="{61D0AC5D-24AD-ADC7-E4CA-A38BE4D7AA37}"/>
                </a:ext>
              </a:extLst>
            </p:cNvPr>
            <p:cNvSpPr/>
            <p:nvPr/>
          </p:nvSpPr>
          <p:spPr>
            <a:xfrm>
              <a:off x="4751725" y="4420390"/>
              <a:ext cx="854467" cy="802488"/>
            </a:xfrm>
            <a:custGeom>
              <a:avLst/>
              <a:gdLst>
                <a:gd name="connsiteX0" fmla="*/ 2549313 w 3666066"/>
                <a:gd name="connsiteY0" fmla="*/ 2401147 h 3457787"/>
                <a:gd name="connsiteX1" fmla="*/ 2574713 w 3666066"/>
                <a:gd name="connsiteY1" fmla="*/ 2406227 h 3457787"/>
                <a:gd name="connsiteX2" fmla="*/ 2605193 w 3666066"/>
                <a:gd name="connsiteY2" fmla="*/ 2454487 h 3457787"/>
                <a:gd name="connsiteX3" fmla="*/ 2592493 w 3666066"/>
                <a:gd name="connsiteY3" fmla="*/ 2492587 h 3457787"/>
                <a:gd name="connsiteX4" fmla="*/ 2567093 w 3666066"/>
                <a:gd name="connsiteY4" fmla="*/ 2528147 h 3457787"/>
                <a:gd name="connsiteX5" fmla="*/ 2539153 w 3666066"/>
                <a:gd name="connsiteY5" fmla="*/ 2543387 h 3457787"/>
                <a:gd name="connsiteX6" fmla="*/ 2534073 w 3666066"/>
                <a:gd name="connsiteY6" fmla="*/ 2578947 h 3457787"/>
                <a:gd name="connsiteX7" fmla="*/ 2551853 w 3666066"/>
                <a:gd name="connsiteY7" fmla="*/ 2609427 h 3457787"/>
                <a:gd name="connsiteX8" fmla="*/ 2582333 w 3666066"/>
                <a:gd name="connsiteY8" fmla="*/ 2627207 h 3457787"/>
                <a:gd name="connsiteX9" fmla="*/ 2610273 w 3666066"/>
                <a:gd name="connsiteY9" fmla="*/ 2655147 h 3457787"/>
                <a:gd name="connsiteX10" fmla="*/ 2612813 w 3666066"/>
                <a:gd name="connsiteY10" fmla="*/ 2693247 h 3457787"/>
                <a:gd name="connsiteX11" fmla="*/ 2582333 w 3666066"/>
                <a:gd name="connsiteY11" fmla="*/ 2728807 h 3457787"/>
                <a:gd name="connsiteX12" fmla="*/ 2549313 w 3666066"/>
                <a:gd name="connsiteY12" fmla="*/ 2771987 h 3457787"/>
                <a:gd name="connsiteX13" fmla="*/ 2551853 w 3666066"/>
                <a:gd name="connsiteY13" fmla="*/ 2817707 h 3457787"/>
                <a:gd name="connsiteX14" fmla="*/ 2572173 w 3666066"/>
                <a:gd name="connsiteY14" fmla="*/ 2822787 h 3457787"/>
                <a:gd name="connsiteX15" fmla="*/ 2625513 w 3666066"/>
                <a:gd name="connsiteY15" fmla="*/ 2817707 h 3457787"/>
                <a:gd name="connsiteX16" fmla="*/ 2666153 w 3666066"/>
                <a:gd name="connsiteY16" fmla="*/ 2787227 h 3457787"/>
                <a:gd name="connsiteX17" fmla="*/ 2696633 w 3666066"/>
                <a:gd name="connsiteY17" fmla="*/ 2810087 h 3457787"/>
                <a:gd name="connsiteX18" fmla="*/ 2681393 w 3666066"/>
                <a:gd name="connsiteY18" fmla="*/ 2850727 h 3457787"/>
                <a:gd name="connsiteX19" fmla="*/ 2663613 w 3666066"/>
                <a:gd name="connsiteY19" fmla="*/ 2901527 h 3457787"/>
                <a:gd name="connsiteX20" fmla="*/ 2643293 w 3666066"/>
                <a:gd name="connsiteY20" fmla="*/ 2942167 h 3457787"/>
                <a:gd name="connsiteX21" fmla="*/ 2620433 w 3666066"/>
                <a:gd name="connsiteY21" fmla="*/ 2937087 h 3457787"/>
                <a:gd name="connsiteX22" fmla="*/ 2597573 w 3666066"/>
                <a:gd name="connsiteY22" fmla="*/ 2937087 h 3457787"/>
                <a:gd name="connsiteX23" fmla="*/ 2556933 w 3666066"/>
                <a:gd name="connsiteY23" fmla="*/ 2957407 h 3457787"/>
                <a:gd name="connsiteX24" fmla="*/ 2549313 w 3666066"/>
                <a:gd name="connsiteY24" fmla="*/ 3003127 h 3457787"/>
                <a:gd name="connsiteX25" fmla="*/ 2579793 w 3666066"/>
                <a:gd name="connsiteY25" fmla="*/ 3036147 h 3457787"/>
                <a:gd name="connsiteX26" fmla="*/ 2602653 w 3666066"/>
                <a:gd name="connsiteY26" fmla="*/ 3046307 h 3457787"/>
                <a:gd name="connsiteX27" fmla="*/ 2635673 w 3666066"/>
                <a:gd name="connsiteY27" fmla="*/ 3102187 h 3457787"/>
                <a:gd name="connsiteX28" fmla="*/ 2663613 w 3666066"/>
                <a:gd name="connsiteY28" fmla="*/ 3163147 h 3457787"/>
                <a:gd name="connsiteX29" fmla="*/ 2622973 w 3666066"/>
                <a:gd name="connsiteY29" fmla="*/ 3173307 h 3457787"/>
                <a:gd name="connsiteX30" fmla="*/ 2582333 w 3666066"/>
                <a:gd name="connsiteY30" fmla="*/ 3142827 h 3457787"/>
                <a:gd name="connsiteX31" fmla="*/ 2549313 w 3666066"/>
                <a:gd name="connsiteY31" fmla="*/ 3112347 h 3457787"/>
                <a:gd name="connsiteX32" fmla="*/ 2513753 w 3666066"/>
                <a:gd name="connsiteY32" fmla="*/ 3107267 h 3457787"/>
                <a:gd name="connsiteX33" fmla="*/ 2488353 w 3666066"/>
                <a:gd name="connsiteY33" fmla="*/ 3145367 h 3457787"/>
                <a:gd name="connsiteX34" fmla="*/ 2457873 w 3666066"/>
                <a:gd name="connsiteY34" fmla="*/ 3142827 h 3457787"/>
                <a:gd name="connsiteX35" fmla="*/ 2424853 w 3666066"/>
                <a:gd name="connsiteY35" fmla="*/ 3147907 h 3457787"/>
                <a:gd name="connsiteX36" fmla="*/ 2414693 w 3666066"/>
                <a:gd name="connsiteY36" fmla="*/ 3170767 h 3457787"/>
                <a:gd name="connsiteX37" fmla="*/ 2414693 w 3666066"/>
                <a:gd name="connsiteY37" fmla="*/ 3201247 h 3457787"/>
                <a:gd name="connsiteX38" fmla="*/ 2442633 w 3666066"/>
                <a:gd name="connsiteY38" fmla="*/ 3229187 h 3457787"/>
                <a:gd name="connsiteX39" fmla="*/ 2473113 w 3666066"/>
                <a:gd name="connsiteY39" fmla="*/ 3244427 h 3457787"/>
                <a:gd name="connsiteX40" fmla="*/ 2468033 w 3666066"/>
                <a:gd name="connsiteY40" fmla="*/ 3274907 h 3457787"/>
                <a:gd name="connsiteX41" fmla="*/ 2442633 w 3666066"/>
                <a:gd name="connsiteY41" fmla="*/ 3292687 h 3457787"/>
                <a:gd name="connsiteX42" fmla="*/ 2389293 w 3666066"/>
                <a:gd name="connsiteY42" fmla="*/ 3297767 h 3457787"/>
                <a:gd name="connsiteX43" fmla="*/ 2356273 w 3666066"/>
                <a:gd name="connsiteY43" fmla="*/ 3300307 h 3457787"/>
                <a:gd name="connsiteX44" fmla="*/ 2358813 w 3666066"/>
                <a:gd name="connsiteY44" fmla="*/ 3343487 h 3457787"/>
                <a:gd name="connsiteX45" fmla="*/ 2381673 w 3666066"/>
                <a:gd name="connsiteY45" fmla="*/ 3371427 h 3457787"/>
                <a:gd name="connsiteX46" fmla="*/ 2343573 w 3666066"/>
                <a:gd name="connsiteY46" fmla="*/ 3379047 h 3457787"/>
                <a:gd name="connsiteX47" fmla="*/ 2313093 w 3666066"/>
                <a:gd name="connsiteY47" fmla="*/ 3427307 h 3457787"/>
                <a:gd name="connsiteX48" fmla="*/ 2262293 w 3666066"/>
                <a:gd name="connsiteY48" fmla="*/ 3457787 h 3457787"/>
                <a:gd name="connsiteX49" fmla="*/ 2241973 w 3666066"/>
                <a:gd name="connsiteY49" fmla="*/ 3432387 h 3457787"/>
                <a:gd name="connsiteX50" fmla="*/ 2262293 w 3666066"/>
                <a:gd name="connsiteY50" fmla="*/ 3389207 h 3457787"/>
                <a:gd name="connsiteX51" fmla="*/ 2249593 w 3666066"/>
                <a:gd name="connsiteY51" fmla="*/ 3348567 h 3457787"/>
                <a:gd name="connsiteX52" fmla="*/ 2224193 w 3666066"/>
                <a:gd name="connsiteY52" fmla="*/ 3323167 h 3457787"/>
                <a:gd name="connsiteX53" fmla="*/ 2214033 w 3666066"/>
                <a:gd name="connsiteY53" fmla="*/ 3267287 h 3457787"/>
                <a:gd name="connsiteX54" fmla="*/ 2229273 w 3666066"/>
                <a:gd name="connsiteY54" fmla="*/ 3244427 h 3457787"/>
                <a:gd name="connsiteX55" fmla="*/ 2252133 w 3666066"/>
                <a:gd name="connsiteY55" fmla="*/ 3239347 h 3457787"/>
                <a:gd name="connsiteX56" fmla="*/ 2277533 w 3666066"/>
                <a:gd name="connsiteY56" fmla="*/ 3191087 h 3457787"/>
                <a:gd name="connsiteX57" fmla="*/ 2244513 w 3666066"/>
                <a:gd name="connsiteY57" fmla="*/ 3170767 h 3457787"/>
                <a:gd name="connsiteX58" fmla="*/ 2203873 w 3666066"/>
                <a:gd name="connsiteY58" fmla="*/ 3178387 h 3457787"/>
                <a:gd name="connsiteX59" fmla="*/ 2183553 w 3666066"/>
                <a:gd name="connsiteY59" fmla="*/ 3163147 h 3457787"/>
                <a:gd name="connsiteX60" fmla="*/ 2153073 w 3666066"/>
                <a:gd name="connsiteY60" fmla="*/ 3147907 h 3457787"/>
                <a:gd name="connsiteX61" fmla="*/ 2142913 w 3666066"/>
                <a:gd name="connsiteY61" fmla="*/ 3122507 h 3457787"/>
                <a:gd name="connsiteX62" fmla="*/ 2168313 w 3666066"/>
                <a:gd name="connsiteY62" fmla="*/ 3104727 h 3457787"/>
                <a:gd name="connsiteX63" fmla="*/ 2211493 w 3666066"/>
                <a:gd name="connsiteY63" fmla="*/ 3107267 h 3457787"/>
                <a:gd name="connsiteX64" fmla="*/ 2241973 w 3666066"/>
                <a:gd name="connsiteY64" fmla="*/ 3102187 h 3457787"/>
                <a:gd name="connsiteX65" fmla="*/ 2267373 w 3666066"/>
                <a:gd name="connsiteY65" fmla="*/ 3086947 h 3457787"/>
                <a:gd name="connsiteX66" fmla="*/ 2277533 w 3666066"/>
                <a:gd name="connsiteY66" fmla="*/ 3043767 h 3457787"/>
                <a:gd name="connsiteX67" fmla="*/ 2272453 w 3666066"/>
                <a:gd name="connsiteY67" fmla="*/ 3005667 h 3457787"/>
                <a:gd name="connsiteX68" fmla="*/ 2229273 w 3666066"/>
                <a:gd name="connsiteY68" fmla="*/ 2985347 h 3457787"/>
                <a:gd name="connsiteX69" fmla="*/ 2196253 w 3666066"/>
                <a:gd name="connsiteY69" fmla="*/ 3003127 h 3457787"/>
                <a:gd name="connsiteX70" fmla="*/ 2163233 w 3666066"/>
                <a:gd name="connsiteY70" fmla="*/ 3036147 h 3457787"/>
                <a:gd name="connsiteX71" fmla="*/ 2114973 w 3666066"/>
                <a:gd name="connsiteY71" fmla="*/ 3061547 h 3457787"/>
                <a:gd name="connsiteX72" fmla="*/ 2074333 w 3666066"/>
                <a:gd name="connsiteY72" fmla="*/ 3025987 h 3457787"/>
                <a:gd name="connsiteX73" fmla="*/ 2054013 w 3666066"/>
                <a:gd name="connsiteY73" fmla="*/ 2982807 h 3457787"/>
                <a:gd name="connsiteX74" fmla="*/ 2048933 w 3666066"/>
                <a:gd name="connsiteY74" fmla="*/ 2932007 h 3457787"/>
                <a:gd name="connsiteX75" fmla="*/ 2054013 w 3666066"/>
                <a:gd name="connsiteY75" fmla="*/ 2888827 h 3457787"/>
                <a:gd name="connsiteX76" fmla="*/ 2061633 w 3666066"/>
                <a:gd name="connsiteY76" fmla="*/ 2840567 h 3457787"/>
                <a:gd name="connsiteX77" fmla="*/ 2056553 w 3666066"/>
                <a:gd name="connsiteY77" fmla="*/ 2794847 h 3457787"/>
                <a:gd name="connsiteX78" fmla="*/ 2074333 w 3666066"/>
                <a:gd name="connsiteY78" fmla="*/ 2777067 h 3457787"/>
                <a:gd name="connsiteX79" fmla="*/ 2099733 w 3666066"/>
                <a:gd name="connsiteY79" fmla="*/ 2764367 h 3457787"/>
                <a:gd name="connsiteX80" fmla="*/ 2142913 w 3666066"/>
                <a:gd name="connsiteY80" fmla="*/ 2764367 h 3457787"/>
                <a:gd name="connsiteX81" fmla="*/ 2196253 w 3666066"/>
                <a:gd name="connsiteY81" fmla="*/ 2769447 h 3457787"/>
                <a:gd name="connsiteX82" fmla="*/ 2244513 w 3666066"/>
                <a:gd name="connsiteY82" fmla="*/ 2792307 h 3457787"/>
                <a:gd name="connsiteX83" fmla="*/ 2272453 w 3666066"/>
                <a:gd name="connsiteY83" fmla="*/ 2835487 h 3457787"/>
                <a:gd name="connsiteX84" fmla="*/ 2318173 w 3666066"/>
                <a:gd name="connsiteY84" fmla="*/ 2825327 h 3457787"/>
                <a:gd name="connsiteX85" fmla="*/ 2300393 w 3666066"/>
                <a:gd name="connsiteY85" fmla="*/ 2784687 h 3457787"/>
                <a:gd name="connsiteX86" fmla="*/ 2274993 w 3666066"/>
                <a:gd name="connsiteY86" fmla="*/ 2738967 h 3457787"/>
                <a:gd name="connsiteX87" fmla="*/ 2272453 w 3666066"/>
                <a:gd name="connsiteY87" fmla="*/ 2690707 h 3457787"/>
                <a:gd name="connsiteX88" fmla="*/ 2244513 w 3666066"/>
                <a:gd name="connsiteY88" fmla="*/ 2639907 h 3457787"/>
                <a:gd name="connsiteX89" fmla="*/ 2272453 w 3666066"/>
                <a:gd name="connsiteY89" fmla="*/ 2617047 h 3457787"/>
                <a:gd name="connsiteX90" fmla="*/ 2318173 w 3666066"/>
                <a:gd name="connsiteY90" fmla="*/ 2614507 h 3457787"/>
                <a:gd name="connsiteX91" fmla="*/ 2353733 w 3666066"/>
                <a:gd name="connsiteY91" fmla="*/ 2629747 h 3457787"/>
                <a:gd name="connsiteX92" fmla="*/ 2389293 w 3666066"/>
                <a:gd name="connsiteY92" fmla="*/ 2599267 h 3457787"/>
                <a:gd name="connsiteX93" fmla="*/ 2414693 w 3666066"/>
                <a:gd name="connsiteY93" fmla="*/ 2568787 h 3457787"/>
                <a:gd name="connsiteX94" fmla="*/ 2447713 w 3666066"/>
                <a:gd name="connsiteY94" fmla="*/ 2566247 h 3457787"/>
                <a:gd name="connsiteX95" fmla="*/ 2480733 w 3666066"/>
                <a:gd name="connsiteY95" fmla="*/ 2545927 h 3457787"/>
                <a:gd name="connsiteX96" fmla="*/ 2480733 w 3666066"/>
                <a:gd name="connsiteY96" fmla="*/ 2510367 h 3457787"/>
                <a:gd name="connsiteX97" fmla="*/ 2452793 w 3666066"/>
                <a:gd name="connsiteY97" fmla="*/ 2474807 h 3457787"/>
                <a:gd name="connsiteX98" fmla="*/ 2455333 w 3666066"/>
                <a:gd name="connsiteY98" fmla="*/ 2429087 h 3457787"/>
                <a:gd name="connsiteX99" fmla="*/ 2501053 w 3666066"/>
                <a:gd name="connsiteY99" fmla="*/ 2413847 h 3457787"/>
                <a:gd name="connsiteX100" fmla="*/ 664633 w 3666066"/>
                <a:gd name="connsiteY100" fmla="*/ 0 h 3457787"/>
                <a:gd name="connsiteX101" fmla="*/ 690033 w 3666066"/>
                <a:gd name="connsiteY101" fmla="*/ 59267 h 3457787"/>
                <a:gd name="connsiteX102" fmla="*/ 745066 w 3666066"/>
                <a:gd name="connsiteY102" fmla="*/ 110067 h 3457787"/>
                <a:gd name="connsiteX103" fmla="*/ 880533 w 3666066"/>
                <a:gd name="connsiteY103" fmla="*/ 182034 h 3457787"/>
                <a:gd name="connsiteX104" fmla="*/ 990600 w 3666066"/>
                <a:gd name="connsiteY104" fmla="*/ 220134 h 3457787"/>
                <a:gd name="connsiteX105" fmla="*/ 1117600 w 3666066"/>
                <a:gd name="connsiteY105" fmla="*/ 249767 h 3457787"/>
                <a:gd name="connsiteX106" fmla="*/ 1155700 w 3666066"/>
                <a:gd name="connsiteY106" fmla="*/ 279400 h 3457787"/>
                <a:gd name="connsiteX107" fmla="*/ 1189566 w 3666066"/>
                <a:gd name="connsiteY107" fmla="*/ 325967 h 3457787"/>
                <a:gd name="connsiteX108" fmla="*/ 1244600 w 3666066"/>
                <a:gd name="connsiteY108" fmla="*/ 397934 h 3457787"/>
                <a:gd name="connsiteX109" fmla="*/ 1299633 w 3666066"/>
                <a:gd name="connsiteY109" fmla="*/ 436034 h 3457787"/>
                <a:gd name="connsiteX110" fmla="*/ 1350433 w 3666066"/>
                <a:gd name="connsiteY110" fmla="*/ 474134 h 3457787"/>
                <a:gd name="connsiteX111" fmla="*/ 1337733 w 3666066"/>
                <a:gd name="connsiteY111" fmla="*/ 524934 h 3457787"/>
                <a:gd name="connsiteX112" fmla="*/ 1325033 w 3666066"/>
                <a:gd name="connsiteY112" fmla="*/ 579967 h 3457787"/>
                <a:gd name="connsiteX113" fmla="*/ 1308100 w 3666066"/>
                <a:gd name="connsiteY113" fmla="*/ 651934 h 3457787"/>
                <a:gd name="connsiteX114" fmla="*/ 1329266 w 3666066"/>
                <a:gd name="connsiteY114" fmla="*/ 706967 h 3457787"/>
                <a:gd name="connsiteX115" fmla="*/ 1418166 w 3666066"/>
                <a:gd name="connsiteY115" fmla="*/ 766234 h 3457787"/>
                <a:gd name="connsiteX116" fmla="*/ 1460500 w 3666066"/>
                <a:gd name="connsiteY116" fmla="*/ 774700 h 3457787"/>
                <a:gd name="connsiteX117" fmla="*/ 1536700 w 3666066"/>
                <a:gd name="connsiteY117" fmla="*/ 757767 h 3457787"/>
                <a:gd name="connsiteX118" fmla="*/ 1591733 w 3666066"/>
                <a:gd name="connsiteY118" fmla="*/ 757767 h 3457787"/>
                <a:gd name="connsiteX119" fmla="*/ 1634066 w 3666066"/>
                <a:gd name="connsiteY119" fmla="*/ 774700 h 3457787"/>
                <a:gd name="connsiteX120" fmla="*/ 1744133 w 3666066"/>
                <a:gd name="connsiteY120" fmla="*/ 825500 h 3457787"/>
                <a:gd name="connsiteX121" fmla="*/ 1807633 w 3666066"/>
                <a:gd name="connsiteY121" fmla="*/ 855134 h 3457787"/>
                <a:gd name="connsiteX122" fmla="*/ 1862666 w 3666066"/>
                <a:gd name="connsiteY122" fmla="*/ 855134 h 3457787"/>
                <a:gd name="connsiteX123" fmla="*/ 1926166 w 3666066"/>
                <a:gd name="connsiteY123" fmla="*/ 821267 h 3457787"/>
                <a:gd name="connsiteX124" fmla="*/ 1985433 w 3666066"/>
                <a:gd name="connsiteY124" fmla="*/ 812800 h 3457787"/>
                <a:gd name="connsiteX125" fmla="*/ 2036233 w 3666066"/>
                <a:gd name="connsiteY125" fmla="*/ 821267 h 3457787"/>
                <a:gd name="connsiteX126" fmla="*/ 2103966 w 3666066"/>
                <a:gd name="connsiteY126" fmla="*/ 825500 h 3457787"/>
                <a:gd name="connsiteX127" fmla="*/ 2125133 w 3666066"/>
                <a:gd name="connsiteY127" fmla="*/ 762000 h 3457787"/>
                <a:gd name="connsiteX128" fmla="*/ 2146300 w 3666066"/>
                <a:gd name="connsiteY128" fmla="*/ 723900 h 3457787"/>
                <a:gd name="connsiteX129" fmla="*/ 2171700 w 3666066"/>
                <a:gd name="connsiteY129" fmla="*/ 762000 h 3457787"/>
                <a:gd name="connsiteX130" fmla="*/ 2159000 w 3666066"/>
                <a:gd name="connsiteY130" fmla="*/ 817034 h 3457787"/>
                <a:gd name="connsiteX131" fmla="*/ 2167466 w 3666066"/>
                <a:gd name="connsiteY131" fmla="*/ 876300 h 3457787"/>
                <a:gd name="connsiteX132" fmla="*/ 2197100 w 3666066"/>
                <a:gd name="connsiteY132" fmla="*/ 905934 h 3457787"/>
                <a:gd name="connsiteX133" fmla="*/ 2302933 w 3666066"/>
                <a:gd name="connsiteY133" fmla="*/ 969434 h 3457787"/>
                <a:gd name="connsiteX134" fmla="*/ 2353733 w 3666066"/>
                <a:gd name="connsiteY134" fmla="*/ 973667 h 3457787"/>
                <a:gd name="connsiteX135" fmla="*/ 2408766 w 3666066"/>
                <a:gd name="connsiteY135" fmla="*/ 952500 h 3457787"/>
                <a:gd name="connsiteX136" fmla="*/ 2478193 w 3666066"/>
                <a:gd name="connsiteY136" fmla="*/ 934720 h 3457787"/>
                <a:gd name="connsiteX137" fmla="*/ 2578100 w 3666066"/>
                <a:gd name="connsiteY137" fmla="*/ 975360 h 3457787"/>
                <a:gd name="connsiteX138" fmla="*/ 2688166 w 3666066"/>
                <a:gd name="connsiteY138" fmla="*/ 1028700 h 3457787"/>
                <a:gd name="connsiteX139" fmla="*/ 2764366 w 3666066"/>
                <a:gd name="connsiteY139" fmla="*/ 986367 h 3457787"/>
                <a:gd name="connsiteX140" fmla="*/ 2832100 w 3666066"/>
                <a:gd name="connsiteY140" fmla="*/ 986367 h 3457787"/>
                <a:gd name="connsiteX141" fmla="*/ 2908300 w 3666066"/>
                <a:gd name="connsiteY141" fmla="*/ 952500 h 3457787"/>
                <a:gd name="connsiteX142" fmla="*/ 2925233 w 3666066"/>
                <a:gd name="connsiteY142" fmla="*/ 914400 h 3457787"/>
                <a:gd name="connsiteX143" fmla="*/ 2963333 w 3666066"/>
                <a:gd name="connsiteY143" fmla="*/ 829734 h 3457787"/>
                <a:gd name="connsiteX144" fmla="*/ 2997200 w 3666066"/>
                <a:gd name="connsiteY144" fmla="*/ 821267 h 3457787"/>
                <a:gd name="connsiteX145" fmla="*/ 3035300 w 3666066"/>
                <a:gd name="connsiteY145" fmla="*/ 825500 h 3457787"/>
                <a:gd name="connsiteX146" fmla="*/ 3162300 w 3666066"/>
                <a:gd name="connsiteY146" fmla="*/ 872067 h 3457787"/>
                <a:gd name="connsiteX147" fmla="*/ 3166533 w 3666066"/>
                <a:gd name="connsiteY147" fmla="*/ 905934 h 3457787"/>
                <a:gd name="connsiteX148" fmla="*/ 3149600 w 3666066"/>
                <a:gd name="connsiteY148" fmla="*/ 956734 h 3457787"/>
                <a:gd name="connsiteX149" fmla="*/ 3149600 w 3666066"/>
                <a:gd name="connsiteY149" fmla="*/ 999067 h 3457787"/>
                <a:gd name="connsiteX150" fmla="*/ 3170766 w 3666066"/>
                <a:gd name="connsiteY150" fmla="*/ 1049867 h 3457787"/>
                <a:gd name="connsiteX151" fmla="*/ 3242733 w 3666066"/>
                <a:gd name="connsiteY151" fmla="*/ 1121834 h 3457787"/>
                <a:gd name="connsiteX152" fmla="*/ 3293533 w 3666066"/>
                <a:gd name="connsiteY152" fmla="*/ 1134534 h 3457787"/>
                <a:gd name="connsiteX153" fmla="*/ 3378200 w 3666066"/>
                <a:gd name="connsiteY153" fmla="*/ 1134534 h 3457787"/>
                <a:gd name="connsiteX154" fmla="*/ 3407833 w 3666066"/>
                <a:gd name="connsiteY154" fmla="*/ 1155700 h 3457787"/>
                <a:gd name="connsiteX155" fmla="*/ 3450166 w 3666066"/>
                <a:gd name="connsiteY155" fmla="*/ 1210734 h 3457787"/>
                <a:gd name="connsiteX156" fmla="*/ 3526366 w 3666066"/>
                <a:gd name="connsiteY156" fmla="*/ 1303867 h 3457787"/>
                <a:gd name="connsiteX157" fmla="*/ 3606800 w 3666066"/>
                <a:gd name="connsiteY157" fmla="*/ 1371600 h 3457787"/>
                <a:gd name="connsiteX158" fmla="*/ 3657600 w 3666066"/>
                <a:gd name="connsiteY158" fmla="*/ 1413934 h 3457787"/>
                <a:gd name="connsiteX159" fmla="*/ 3666066 w 3666066"/>
                <a:gd name="connsiteY159" fmla="*/ 1481667 h 3457787"/>
                <a:gd name="connsiteX160" fmla="*/ 3627966 w 3666066"/>
                <a:gd name="connsiteY160" fmla="*/ 1545167 h 3457787"/>
                <a:gd name="connsiteX161" fmla="*/ 3551766 w 3666066"/>
                <a:gd name="connsiteY161" fmla="*/ 1545167 h 3457787"/>
                <a:gd name="connsiteX162" fmla="*/ 3509433 w 3666066"/>
                <a:gd name="connsiteY162" fmla="*/ 1540934 h 3457787"/>
                <a:gd name="connsiteX163" fmla="*/ 3467100 w 3666066"/>
                <a:gd name="connsiteY163" fmla="*/ 1587500 h 3457787"/>
                <a:gd name="connsiteX164" fmla="*/ 3458633 w 3666066"/>
                <a:gd name="connsiteY164" fmla="*/ 1642534 h 3457787"/>
                <a:gd name="connsiteX165" fmla="*/ 3445933 w 3666066"/>
                <a:gd name="connsiteY165" fmla="*/ 1710267 h 3457787"/>
                <a:gd name="connsiteX166" fmla="*/ 3403600 w 3666066"/>
                <a:gd name="connsiteY166" fmla="*/ 1714500 h 3457787"/>
                <a:gd name="connsiteX167" fmla="*/ 3361266 w 3666066"/>
                <a:gd name="connsiteY167" fmla="*/ 1693334 h 3457787"/>
                <a:gd name="connsiteX168" fmla="*/ 3297766 w 3666066"/>
                <a:gd name="connsiteY168" fmla="*/ 1718734 h 3457787"/>
                <a:gd name="connsiteX169" fmla="*/ 3217333 w 3666066"/>
                <a:gd name="connsiteY169" fmla="*/ 1765300 h 3457787"/>
                <a:gd name="connsiteX170" fmla="*/ 3200400 w 3666066"/>
                <a:gd name="connsiteY170" fmla="*/ 1803400 h 3457787"/>
                <a:gd name="connsiteX171" fmla="*/ 3208866 w 3666066"/>
                <a:gd name="connsiteY171" fmla="*/ 1896534 h 3457787"/>
                <a:gd name="connsiteX172" fmla="*/ 3183466 w 3666066"/>
                <a:gd name="connsiteY172" fmla="*/ 1917700 h 3457787"/>
                <a:gd name="connsiteX173" fmla="*/ 3094566 w 3666066"/>
                <a:gd name="connsiteY173" fmla="*/ 1926167 h 3457787"/>
                <a:gd name="connsiteX174" fmla="*/ 3073400 w 3666066"/>
                <a:gd name="connsiteY174" fmla="*/ 1976967 h 3457787"/>
                <a:gd name="connsiteX175" fmla="*/ 3027680 w 3666066"/>
                <a:gd name="connsiteY175" fmla="*/ 2019300 h 3457787"/>
                <a:gd name="connsiteX176" fmla="*/ 2933700 w 3666066"/>
                <a:gd name="connsiteY176" fmla="*/ 2065867 h 3457787"/>
                <a:gd name="connsiteX177" fmla="*/ 2933700 w 3666066"/>
                <a:gd name="connsiteY177" fmla="*/ 2095500 h 3457787"/>
                <a:gd name="connsiteX178" fmla="*/ 2921000 w 3666066"/>
                <a:gd name="connsiteY178" fmla="*/ 2129367 h 3457787"/>
                <a:gd name="connsiteX179" fmla="*/ 2857500 w 3666066"/>
                <a:gd name="connsiteY179" fmla="*/ 2150534 h 3457787"/>
                <a:gd name="connsiteX180" fmla="*/ 2832100 w 3666066"/>
                <a:gd name="connsiteY180" fmla="*/ 2171700 h 3457787"/>
                <a:gd name="connsiteX181" fmla="*/ 2840566 w 3666066"/>
                <a:gd name="connsiteY181" fmla="*/ 2222500 h 3457787"/>
                <a:gd name="connsiteX182" fmla="*/ 2832100 w 3666066"/>
                <a:gd name="connsiteY182" fmla="*/ 2273300 h 3457787"/>
                <a:gd name="connsiteX183" fmla="*/ 2789766 w 3666066"/>
                <a:gd name="connsiteY183" fmla="*/ 2294467 h 3457787"/>
                <a:gd name="connsiteX184" fmla="*/ 2734733 w 3666066"/>
                <a:gd name="connsiteY184" fmla="*/ 2302934 h 3457787"/>
                <a:gd name="connsiteX185" fmla="*/ 2738966 w 3666066"/>
                <a:gd name="connsiteY185" fmla="*/ 2260600 h 3457787"/>
                <a:gd name="connsiteX186" fmla="*/ 2713566 w 3666066"/>
                <a:gd name="connsiteY186" fmla="*/ 2218267 h 3457787"/>
                <a:gd name="connsiteX187" fmla="*/ 2662766 w 3666066"/>
                <a:gd name="connsiteY187" fmla="*/ 2243667 h 3457787"/>
                <a:gd name="connsiteX188" fmla="*/ 2620433 w 3666066"/>
                <a:gd name="connsiteY188" fmla="*/ 2252134 h 3457787"/>
                <a:gd name="connsiteX189" fmla="*/ 2544233 w 3666066"/>
                <a:gd name="connsiteY189" fmla="*/ 2226734 h 3457787"/>
                <a:gd name="connsiteX190" fmla="*/ 2497666 w 3666066"/>
                <a:gd name="connsiteY190" fmla="*/ 2180167 h 3457787"/>
                <a:gd name="connsiteX191" fmla="*/ 2370666 w 3666066"/>
                <a:gd name="connsiteY191" fmla="*/ 2120900 h 3457787"/>
                <a:gd name="connsiteX192" fmla="*/ 2315633 w 3666066"/>
                <a:gd name="connsiteY192" fmla="*/ 2103967 h 3457787"/>
                <a:gd name="connsiteX193" fmla="*/ 2294466 w 3666066"/>
                <a:gd name="connsiteY193" fmla="*/ 2142067 h 3457787"/>
                <a:gd name="connsiteX194" fmla="*/ 2307166 w 3666066"/>
                <a:gd name="connsiteY194" fmla="*/ 2188634 h 3457787"/>
                <a:gd name="connsiteX195" fmla="*/ 2328333 w 3666066"/>
                <a:gd name="connsiteY195" fmla="*/ 2260600 h 3457787"/>
                <a:gd name="connsiteX196" fmla="*/ 2319866 w 3666066"/>
                <a:gd name="connsiteY196" fmla="*/ 2328334 h 3457787"/>
                <a:gd name="connsiteX197" fmla="*/ 2260600 w 3666066"/>
                <a:gd name="connsiteY197" fmla="*/ 2357967 h 3457787"/>
                <a:gd name="connsiteX198" fmla="*/ 2226733 w 3666066"/>
                <a:gd name="connsiteY198" fmla="*/ 2345267 h 3457787"/>
                <a:gd name="connsiteX199" fmla="*/ 2201333 w 3666066"/>
                <a:gd name="connsiteY199" fmla="*/ 2307167 h 3457787"/>
                <a:gd name="connsiteX200" fmla="*/ 2184400 w 3666066"/>
                <a:gd name="connsiteY200" fmla="*/ 2235200 h 3457787"/>
                <a:gd name="connsiteX201" fmla="*/ 2142066 w 3666066"/>
                <a:gd name="connsiteY201" fmla="*/ 2218267 h 3457787"/>
                <a:gd name="connsiteX202" fmla="*/ 2061633 w 3666066"/>
                <a:gd name="connsiteY202" fmla="*/ 2235200 h 3457787"/>
                <a:gd name="connsiteX203" fmla="*/ 2019300 w 3666066"/>
                <a:gd name="connsiteY203" fmla="*/ 2247900 h 3457787"/>
                <a:gd name="connsiteX204" fmla="*/ 2006600 w 3666066"/>
                <a:gd name="connsiteY204" fmla="*/ 2298700 h 3457787"/>
                <a:gd name="connsiteX205" fmla="*/ 2002366 w 3666066"/>
                <a:gd name="connsiteY205" fmla="*/ 2370667 h 3457787"/>
                <a:gd name="connsiteX206" fmla="*/ 2037080 w 3666066"/>
                <a:gd name="connsiteY206" fmla="*/ 2410460 h 3457787"/>
                <a:gd name="connsiteX207" fmla="*/ 2056553 w 3666066"/>
                <a:gd name="connsiteY207" fmla="*/ 2457027 h 3457787"/>
                <a:gd name="connsiteX208" fmla="*/ 2006600 w 3666066"/>
                <a:gd name="connsiteY208" fmla="*/ 2547620 h 3457787"/>
                <a:gd name="connsiteX209" fmla="*/ 1947333 w 3666066"/>
                <a:gd name="connsiteY209" fmla="*/ 2548467 h 3457787"/>
                <a:gd name="connsiteX210" fmla="*/ 1909233 w 3666066"/>
                <a:gd name="connsiteY210" fmla="*/ 2539154 h 3457787"/>
                <a:gd name="connsiteX211" fmla="*/ 1881293 w 3666066"/>
                <a:gd name="connsiteY211" fmla="*/ 2565400 h 3457787"/>
                <a:gd name="connsiteX212" fmla="*/ 1896533 w 3666066"/>
                <a:gd name="connsiteY212" fmla="*/ 2620434 h 3457787"/>
                <a:gd name="connsiteX213" fmla="*/ 1900766 w 3666066"/>
                <a:gd name="connsiteY213" fmla="*/ 2696634 h 3457787"/>
                <a:gd name="connsiteX214" fmla="*/ 1896533 w 3666066"/>
                <a:gd name="connsiteY214" fmla="*/ 2764367 h 3457787"/>
                <a:gd name="connsiteX215" fmla="*/ 1930400 w 3666066"/>
                <a:gd name="connsiteY215" fmla="*/ 2794000 h 3457787"/>
                <a:gd name="connsiteX216" fmla="*/ 1992206 w 3666066"/>
                <a:gd name="connsiteY216" fmla="*/ 2813474 h 3457787"/>
                <a:gd name="connsiteX217" fmla="*/ 1998133 w 3666066"/>
                <a:gd name="connsiteY217" fmla="*/ 2882900 h 3457787"/>
                <a:gd name="connsiteX218" fmla="*/ 1976966 w 3666066"/>
                <a:gd name="connsiteY218" fmla="*/ 2937934 h 3457787"/>
                <a:gd name="connsiteX219" fmla="*/ 1926166 w 3666066"/>
                <a:gd name="connsiteY219" fmla="*/ 2959100 h 3457787"/>
                <a:gd name="connsiteX220" fmla="*/ 1888066 w 3666066"/>
                <a:gd name="connsiteY220" fmla="*/ 2984500 h 3457787"/>
                <a:gd name="connsiteX221" fmla="*/ 1905000 w 3666066"/>
                <a:gd name="connsiteY221" fmla="*/ 3039534 h 3457787"/>
                <a:gd name="connsiteX222" fmla="*/ 1909233 w 3666066"/>
                <a:gd name="connsiteY222" fmla="*/ 3090334 h 3457787"/>
                <a:gd name="connsiteX223" fmla="*/ 1854200 w 3666066"/>
                <a:gd name="connsiteY223" fmla="*/ 3183467 h 3457787"/>
                <a:gd name="connsiteX224" fmla="*/ 1807633 w 3666066"/>
                <a:gd name="connsiteY224" fmla="*/ 3162300 h 3457787"/>
                <a:gd name="connsiteX225" fmla="*/ 1748366 w 3666066"/>
                <a:gd name="connsiteY225" fmla="*/ 3086100 h 3457787"/>
                <a:gd name="connsiteX226" fmla="*/ 1706033 w 3666066"/>
                <a:gd name="connsiteY226" fmla="*/ 3035300 h 3457787"/>
                <a:gd name="connsiteX227" fmla="*/ 1752600 w 3666066"/>
                <a:gd name="connsiteY227" fmla="*/ 3022600 h 3457787"/>
                <a:gd name="connsiteX228" fmla="*/ 1790700 w 3666066"/>
                <a:gd name="connsiteY228" fmla="*/ 3005667 h 3457787"/>
                <a:gd name="connsiteX229" fmla="*/ 1769533 w 3666066"/>
                <a:gd name="connsiteY229" fmla="*/ 2950634 h 3457787"/>
                <a:gd name="connsiteX230" fmla="*/ 1794933 w 3666066"/>
                <a:gd name="connsiteY230" fmla="*/ 2916767 h 3457787"/>
                <a:gd name="connsiteX231" fmla="*/ 1744133 w 3666066"/>
                <a:gd name="connsiteY231" fmla="*/ 2870200 h 3457787"/>
                <a:gd name="connsiteX232" fmla="*/ 1693333 w 3666066"/>
                <a:gd name="connsiteY232" fmla="*/ 2887134 h 3457787"/>
                <a:gd name="connsiteX233" fmla="*/ 1649306 w 3666066"/>
                <a:gd name="connsiteY233" fmla="*/ 2844800 h 3457787"/>
                <a:gd name="connsiteX234" fmla="*/ 1553633 w 3666066"/>
                <a:gd name="connsiteY234" fmla="*/ 2789767 h 3457787"/>
                <a:gd name="connsiteX235" fmla="*/ 1507066 w 3666066"/>
                <a:gd name="connsiteY235" fmla="*/ 2762674 h 3457787"/>
                <a:gd name="connsiteX236" fmla="*/ 1485900 w 3666066"/>
                <a:gd name="connsiteY236" fmla="*/ 2705100 h 3457787"/>
                <a:gd name="connsiteX237" fmla="*/ 1418166 w 3666066"/>
                <a:gd name="connsiteY237" fmla="*/ 2696634 h 3457787"/>
                <a:gd name="connsiteX238" fmla="*/ 1371600 w 3666066"/>
                <a:gd name="connsiteY238" fmla="*/ 2722034 h 3457787"/>
                <a:gd name="connsiteX239" fmla="*/ 1375833 w 3666066"/>
                <a:gd name="connsiteY239" fmla="*/ 2781300 h 3457787"/>
                <a:gd name="connsiteX240" fmla="*/ 1363133 w 3666066"/>
                <a:gd name="connsiteY240" fmla="*/ 2815167 h 3457787"/>
                <a:gd name="connsiteX241" fmla="*/ 1299633 w 3666066"/>
                <a:gd name="connsiteY241" fmla="*/ 2815167 h 3457787"/>
                <a:gd name="connsiteX242" fmla="*/ 1231900 w 3666066"/>
                <a:gd name="connsiteY242" fmla="*/ 2815167 h 3457787"/>
                <a:gd name="connsiteX243" fmla="*/ 1198033 w 3666066"/>
                <a:gd name="connsiteY243" fmla="*/ 2789767 h 3457787"/>
                <a:gd name="connsiteX244" fmla="*/ 1049866 w 3666066"/>
                <a:gd name="connsiteY244" fmla="*/ 2722034 h 3457787"/>
                <a:gd name="connsiteX245" fmla="*/ 979593 w 3666066"/>
                <a:gd name="connsiteY245" fmla="*/ 2689860 h 3457787"/>
                <a:gd name="connsiteX246" fmla="*/ 969433 w 3666066"/>
                <a:gd name="connsiteY246" fmla="*/ 2637367 h 3457787"/>
                <a:gd name="connsiteX247" fmla="*/ 969433 w 3666066"/>
                <a:gd name="connsiteY247" fmla="*/ 2569634 h 3457787"/>
                <a:gd name="connsiteX248" fmla="*/ 982133 w 3666066"/>
                <a:gd name="connsiteY248" fmla="*/ 2497667 h 3457787"/>
                <a:gd name="connsiteX249" fmla="*/ 952500 w 3666066"/>
                <a:gd name="connsiteY249" fmla="*/ 2463800 h 3457787"/>
                <a:gd name="connsiteX250" fmla="*/ 914400 w 3666066"/>
                <a:gd name="connsiteY250" fmla="*/ 2463800 h 3457787"/>
                <a:gd name="connsiteX251" fmla="*/ 889000 w 3666066"/>
                <a:gd name="connsiteY251" fmla="*/ 2493434 h 3457787"/>
                <a:gd name="connsiteX252" fmla="*/ 889000 w 3666066"/>
                <a:gd name="connsiteY252" fmla="*/ 2535767 h 3457787"/>
                <a:gd name="connsiteX253" fmla="*/ 859366 w 3666066"/>
                <a:gd name="connsiteY253" fmla="*/ 2582334 h 3457787"/>
                <a:gd name="connsiteX254" fmla="*/ 795866 w 3666066"/>
                <a:gd name="connsiteY254" fmla="*/ 2578100 h 3457787"/>
                <a:gd name="connsiteX255" fmla="*/ 732366 w 3666066"/>
                <a:gd name="connsiteY255" fmla="*/ 2565400 h 3457787"/>
                <a:gd name="connsiteX256" fmla="*/ 702733 w 3666066"/>
                <a:gd name="connsiteY256" fmla="*/ 2569634 h 3457787"/>
                <a:gd name="connsiteX257" fmla="*/ 668866 w 3666066"/>
                <a:gd name="connsiteY257" fmla="*/ 2599267 h 3457787"/>
                <a:gd name="connsiteX258" fmla="*/ 647700 w 3666066"/>
                <a:gd name="connsiteY258" fmla="*/ 2645834 h 3457787"/>
                <a:gd name="connsiteX259" fmla="*/ 647700 w 3666066"/>
                <a:gd name="connsiteY259" fmla="*/ 2683934 h 3457787"/>
                <a:gd name="connsiteX260" fmla="*/ 677333 w 3666066"/>
                <a:gd name="connsiteY260" fmla="*/ 2700867 h 3457787"/>
                <a:gd name="connsiteX261" fmla="*/ 698500 w 3666066"/>
                <a:gd name="connsiteY261" fmla="*/ 2709334 h 3457787"/>
                <a:gd name="connsiteX262" fmla="*/ 715433 w 3666066"/>
                <a:gd name="connsiteY262" fmla="*/ 2743200 h 3457787"/>
                <a:gd name="connsiteX263" fmla="*/ 723900 w 3666066"/>
                <a:gd name="connsiteY263" fmla="*/ 2802467 h 3457787"/>
                <a:gd name="connsiteX264" fmla="*/ 719666 w 3666066"/>
                <a:gd name="connsiteY264" fmla="*/ 2840567 h 3457787"/>
                <a:gd name="connsiteX265" fmla="*/ 681566 w 3666066"/>
                <a:gd name="connsiteY265" fmla="*/ 2849034 h 3457787"/>
                <a:gd name="connsiteX266" fmla="*/ 668866 w 3666066"/>
                <a:gd name="connsiteY266" fmla="*/ 2882900 h 3457787"/>
                <a:gd name="connsiteX267" fmla="*/ 685800 w 3666066"/>
                <a:gd name="connsiteY267" fmla="*/ 2933700 h 3457787"/>
                <a:gd name="connsiteX268" fmla="*/ 715433 w 3666066"/>
                <a:gd name="connsiteY268" fmla="*/ 2976034 h 3457787"/>
                <a:gd name="connsiteX269" fmla="*/ 778933 w 3666066"/>
                <a:gd name="connsiteY269" fmla="*/ 3026834 h 3457787"/>
                <a:gd name="connsiteX270" fmla="*/ 850900 w 3666066"/>
                <a:gd name="connsiteY270" fmla="*/ 3043767 h 3457787"/>
                <a:gd name="connsiteX271" fmla="*/ 872066 w 3666066"/>
                <a:gd name="connsiteY271" fmla="*/ 3018367 h 3457787"/>
                <a:gd name="connsiteX272" fmla="*/ 846666 w 3666066"/>
                <a:gd name="connsiteY272" fmla="*/ 2988734 h 3457787"/>
                <a:gd name="connsiteX273" fmla="*/ 808566 w 3666066"/>
                <a:gd name="connsiteY273" fmla="*/ 2942167 h 3457787"/>
                <a:gd name="connsiteX274" fmla="*/ 795866 w 3666066"/>
                <a:gd name="connsiteY274" fmla="*/ 2887134 h 3457787"/>
                <a:gd name="connsiteX275" fmla="*/ 825500 w 3666066"/>
                <a:gd name="connsiteY275" fmla="*/ 2836334 h 3457787"/>
                <a:gd name="connsiteX276" fmla="*/ 859366 w 3666066"/>
                <a:gd name="connsiteY276" fmla="*/ 2802467 h 3457787"/>
                <a:gd name="connsiteX277" fmla="*/ 880533 w 3666066"/>
                <a:gd name="connsiteY277" fmla="*/ 2738967 h 3457787"/>
                <a:gd name="connsiteX278" fmla="*/ 910166 w 3666066"/>
                <a:gd name="connsiteY278" fmla="*/ 2722034 h 3457787"/>
                <a:gd name="connsiteX279" fmla="*/ 939800 w 3666066"/>
                <a:gd name="connsiteY279" fmla="*/ 2772834 h 3457787"/>
                <a:gd name="connsiteX280" fmla="*/ 956733 w 3666066"/>
                <a:gd name="connsiteY280" fmla="*/ 2819400 h 3457787"/>
                <a:gd name="connsiteX281" fmla="*/ 1003300 w 3666066"/>
                <a:gd name="connsiteY281" fmla="*/ 2832100 h 3457787"/>
                <a:gd name="connsiteX282" fmla="*/ 1016000 w 3666066"/>
                <a:gd name="connsiteY282" fmla="*/ 2861734 h 3457787"/>
                <a:gd name="connsiteX283" fmla="*/ 1003300 w 3666066"/>
                <a:gd name="connsiteY283" fmla="*/ 2899834 h 3457787"/>
                <a:gd name="connsiteX284" fmla="*/ 1007533 w 3666066"/>
                <a:gd name="connsiteY284" fmla="*/ 2933700 h 3457787"/>
                <a:gd name="connsiteX285" fmla="*/ 1075266 w 3666066"/>
                <a:gd name="connsiteY285" fmla="*/ 2963334 h 3457787"/>
                <a:gd name="connsiteX286" fmla="*/ 1066800 w 3666066"/>
                <a:gd name="connsiteY286" fmla="*/ 3022600 h 3457787"/>
                <a:gd name="connsiteX287" fmla="*/ 1024466 w 3666066"/>
                <a:gd name="connsiteY287" fmla="*/ 3022600 h 3457787"/>
                <a:gd name="connsiteX288" fmla="*/ 965200 w 3666066"/>
                <a:gd name="connsiteY288" fmla="*/ 3014134 h 3457787"/>
                <a:gd name="connsiteX289" fmla="*/ 952500 w 3666066"/>
                <a:gd name="connsiteY289" fmla="*/ 3048000 h 3457787"/>
                <a:gd name="connsiteX290" fmla="*/ 986366 w 3666066"/>
                <a:gd name="connsiteY290" fmla="*/ 3060700 h 3457787"/>
                <a:gd name="connsiteX291" fmla="*/ 1020233 w 3666066"/>
                <a:gd name="connsiteY291" fmla="*/ 3115734 h 3457787"/>
                <a:gd name="connsiteX292" fmla="*/ 1032933 w 3666066"/>
                <a:gd name="connsiteY292" fmla="*/ 3158067 h 3457787"/>
                <a:gd name="connsiteX293" fmla="*/ 1016000 w 3666066"/>
                <a:gd name="connsiteY293" fmla="*/ 3255434 h 3457787"/>
                <a:gd name="connsiteX294" fmla="*/ 999066 w 3666066"/>
                <a:gd name="connsiteY294" fmla="*/ 3318934 h 3457787"/>
                <a:gd name="connsiteX295" fmla="*/ 956733 w 3666066"/>
                <a:gd name="connsiteY295" fmla="*/ 3327400 h 3457787"/>
                <a:gd name="connsiteX296" fmla="*/ 906780 w 3666066"/>
                <a:gd name="connsiteY296" fmla="*/ 3324014 h 3457787"/>
                <a:gd name="connsiteX297" fmla="*/ 804333 w 3666066"/>
                <a:gd name="connsiteY297" fmla="*/ 3318087 h 3457787"/>
                <a:gd name="connsiteX298" fmla="*/ 762000 w 3666066"/>
                <a:gd name="connsiteY298" fmla="*/ 3302000 h 3457787"/>
                <a:gd name="connsiteX299" fmla="*/ 732366 w 3666066"/>
                <a:gd name="connsiteY299" fmla="*/ 3268134 h 3457787"/>
                <a:gd name="connsiteX300" fmla="*/ 740833 w 3666066"/>
                <a:gd name="connsiteY300" fmla="*/ 3234267 h 3457787"/>
                <a:gd name="connsiteX301" fmla="*/ 728133 w 3666066"/>
                <a:gd name="connsiteY301" fmla="*/ 3183467 h 3457787"/>
                <a:gd name="connsiteX302" fmla="*/ 715433 w 3666066"/>
                <a:gd name="connsiteY302" fmla="*/ 3149600 h 3457787"/>
                <a:gd name="connsiteX303" fmla="*/ 673100 w 3666066"/>
                <a:gd name="connsiteY303" fmla="*/ 3153834 h 3457787"/>
                <a:gd name="connsiteX304" fmla="*/ 668866 w 3666066"/>
                <a:gd name="connsiteY304" fmla="*/ 3204634 h 3457787"/>
                <a:gd name="connsiteX305" fmla="*/ 690033 w 3666066"/>
                <a:gd name="connsiteY305" fmla="*/ 3255434 h 3457787"/>
                <a:gd name="connsiteX306" fmla="*/ 681566 w 3666066"/>
                <a:gd name="connsiteY306" fmla="*/ 3302000 h 3457787"/>
                <a:gd name="connsiteX307" fmla="*/ 630766 w 3666066"/>
                <a:gd name="connsiteY307" fmla="*/ 3323167 h 3457787"/>
                <a:gd name="connsiteX308" fmla="*/ 571500 w 3666066"/>
                <a:gd name="connsiteY308" fmla="*/ 3314700 h 3457787"/>
                <a:gd name="connsiteX309" fmla="*/ 546100 w 3666066"/>
                <a:gd name="connsiteY309" fmla="*/ 3263900 h 3457787"/>
                <a:gd name="connsiteX310" fmla="*/ 554566 w 3666066"/>
                <a:gd name="connsiteY310" fmla="*/ 3200400 h 3457787"/>
                <a:gd name="connsiteX311" fmla="*/ 529166 w 3666066"/>
                <a:gd name="connsiteY311" fmla="*/ 3166534 h 3457787"/>
                <a:gd name="connsiteX312" fmla="*/ 512233 w 3666066"/>
                <a:gd name="connsiteY312" fmla="*/ 3107267 h 3457787"/>
                <a:gd name="connsiteX313" fmla="*/ 469900 w 3666066"/>
                <a:gd name="connsiteY313" fmla="*/ 3035300 h 3457787"/>
                <a:gd name="connsiteX314" fmla="*/ 448733 w 3666066"/>
                <a:gd name="connsiteY314" fmla="*/ 2988734 h 3457787"/>
                <a:gd name="connsiteX315" fmla="*/ 429260 w 3666066"/>
                <a:gd name="connsiteY315" fmla="*/ 2920154 h 3457787"/>
                <a:gd name="connsiteX316" fmla="*/ 457200 w 3666066"/>
                <a:gd name="connsiteY316" fmla="*/ 2878667 h 3457787"/>
                <a:gd name="connsiteX317" fmla="*/ 491066 w 3666066"/>
                <a:gd name="connsiteY317" fmla="*/ 2819400 h 3457787"/>
                <a:gd name="connsiteX318" fmla="*/ 526626 w 3666066"/>
                <a:gd name="connsiteY318" fmla="*/ 2755900 h 3457787"/>
                <a:gd name="connsiteX319" fmla="*/ 571500 w 3666066"/>
                <a:gd name="connsiteY319" fmla="*/ 2722034 h 3457787"/>
                <a:gd name="connsiteX320" fmla="*/ 541866 w 3666066"/>
                <a:gd name="connsiteY320" fmla="*/ 2675467 h 3457787"/>
                <a:gd name="connsiteX321" fmla="*/ 499533 w 3666066"/>
                <a:gd name="connsiteY321" fmla="*/ 2654300 h 3457787"/>
                <a:gd name="connsiteX322" fmla="*/ 465666 w 3666066"/>
                <a:gd name="connsiteY322" fmla="*/ 2692400 h 3457787"/>
                <a:gd name="connsiteX323" fmla="*/ 431800 w 3666066"/>
                <a:gd name="connsiteY323" fmla="*/ 2667000 h 3457787"/>
                <a:gd name="connsiteX324" fmla="*/ 436033 w 3666066"/>
                <a:gd name="connsiteY324" fmla="*/ 2633134 h 3457787"/>
                <a:gd name="connsiteX325" fmla="*/ 461433 w 3666066"/>
                <a:gd name="connsiteY325" fmla="*/ 2595034 h 3457787"/>
                <a:gd name="connsiteX326" fmla="*/ 452966 w 3666066"/>
                <a:gd name="connsiteY326" fmla="*/ 2535767 h 3457787"/>
                <a:gd name="connsiteX327" fmla="*/ 440266 w 3666066"/>
                <a:gd name="connsiteY327" fmla="*/ 2484967 h 3457787"/>
                <a:gd name="connsiteX328" fmla="*/ 389466 w 3666066"/>
                <a:gd name="connsiteY328" fmla="*/ 2417234 h 3457787"/>
                <a:gd name="connsiteX329" fmla="*/ 296333 w 3666066"/>
                <a:gd name="connsiteY329" fmla="*/ 2341034 h 3457787"/>
                <a:gd name="connsiteX330" fmla="*/ 258233 w 3666066"/>
                <a:gd name="connsiteY330" fmla="*/ 2302934 h 3457787"/>
                <a:gd name="connsiteX331" fmla="*/ 258233 w 3666066"/>
                <a:gd name="connsiteY331" fmla="*/ 2252134 h 3457787"/>
                <a:gd name="connsiteX332" fmla="*/ 249766 w 3666066"/>
                <a:gd name="connsiteY332" fmla="*/ 2209800 h 3457787"/>
                <a:gd name="connsiteX333" fmla="*/ 191346 w 3666066"/>
                <a:gd name="connsiteY333" fmla="*/ 2161540 h 3457787"/>
                <a:gd name="connsiteX334" fmla="*/ 97366 w 3666066"/>
                <a:gd name="connsiteY334" fmla="*/ 2108200 h 3457787"/>
                <a:gd name="connsiteX335" fmla="*/ 84666 w 3666066"/>
                <a:gd name="connsiteY335" fmla="*/ 2074334 h 3457787"/>
                <a:gd name="connsiteX336" fmla="*/ 88900 w 3666066"/>
                <a:gd name="connsiteY336" fmla="*/ 1976967 h 3457787"/>
                <a:gd name="connsiteX337" fmla="*/ 76200 w 3666066"/>
                <a:gd name="connsiteY337" fmla="*/ 1892300 h 3457787"/>
                <a:gd name="connsiteX338" fmla="*/ 63500 w 3666066"/>
                <a:gd name="connsiteY338" fmla="*/ 1849967 h 3457787"/>
                <a:gd name="connsiteX339" fmla="*/ 21166 w 3666066"/>
                <a:gd name="connsiteY339" fmla="*/ 1820334 h 3457787"/>
                <a:gd name="connsiteX340" fmla="*/ 0 w 3666066"/>
                <a:gd name="connsiteY340" fmla="*/ 1782234 h 3457787"/>
                <a:gd name="connsiteX341" fmla="*/ 8466 w 3666066"/>
                <a:gd name="connsiteY341" fmla="*/ 1735667 h 3457787"/>
                <a:gd name="connsiteX342" fmla="*/ 50800 w 3666066"/>
                <a:gd name="connsiteY342" fmla="*/ 1697567 h 3457787"/>
                <a:gd name="connsiteX343" fmla="*/ 80433 w 3666066"/>
                <a:gd name="connsiteY343" fmla="*/ 1642534 h 3457787"/>
                <a:gd name="connsiteX344" fmla="*/ 84666 w 3666066"/>
                <a:gd name="connsiteY344" fmla="*/ 1583267 h 3457787"/>
                <a:gd name="connsiteX345" fmla="*/ 97366 w 3666066"/>
                <a:gd name="connsiteY345" fmla="*/ 1532467 h 3457787"/>
                <a:gd name="connsiteX346" fmla="*/ 143933 w 3666066"/>
                <a:gd name="connsiteY346" fmla="*/ 1494367 h 3457787"/>
                <a:gd name="connsiteX347" fmla="*/ 186266 w 3666066"/>
                <a:gd name="connsiteY347" fmla="*/ 1422400 h 3457787"/>
                <a:gd name="connsiteX348" fmla="*/ 186266 w 3666066"/>
                <a:gd name="connsiteY348" fmla="*/ 1346200 h 3457787"/>
                <a:gd name="connsiteX349" fmla="*/ 148166 w 3666066"/>
                <a:gd name="connsiteY349" fmla="*/ 1291167 h 3457787"/>
                <a:gd name="connsiteX350" fmla="*/ 135466 w 3666066"/>
                <a:gd name="connsiteY350" fmla="*/ 1244600 h 3457787"/>
                <a:gd name="connsiteX351" fmla="*/ 152400 w 3666066"/>
                <a:gd name="connsiteY351" fmla="*/ 1176867 h 3457787"/>
                <a:gd name="connsiteX352" fmla="*/ 148166 w 3666066"/>
                <a:gd name="connsiteY352" fmla="*/ 1121834 h 3457787"/>
                <a:gd name="connsiteX353" fmla="*/ 93133 w 3666066"/>
                <a:gd name="connsiteY353" fmla="*/ 1041400 h 3457787"/>
                <a:gd name="connsiteX354" fmla="*/ 67733 w 3666066"/>
                <a:gd name="connsiteY354" fmla="*/ 1037167 h 3457787"/>
                <a:gd name="connsiteX355" fmla="*/ 38100 w 3666066"/>
                <a:gd name="connsiteY355" fmla="*/ 982134 h 3457787"/>
                <a:gd name="connsiteX356" fmla="*/ 42333 w 3666066"/>
                <a:gd name="connsiteY356" fmla="*/ 922867 h 3457787"/>
                <a:gd name="connsiteX357" fmla="*/ 67733 w 3666066"/>
                <a:gd name="connsiteY357" fmla="*/ 889000 h 3457787"/>
                <a:gd name="connsiteX358" fmla="*/ 93133 w 3666066"/>
                <a:gd name="connsiteY358" fmla="*/ 817034 h 3457787"/>
                <a:gd name="connsiteX359" fmla="*/ 127000 w 3666066"/>
                <a:gd name="connsiteY359" fmla="*/ 740834 h 3457787"/>
                <a:gd name="connsiteX360" fmla="*/ 165100 w 3666066"/>
                <a:gd name="connsiteY360" fmla="*/ 639234 h 3457787"/>
                <a:gd name="connsiteX361" fmla="*/ 182033 w 3666066"/>
                <a:gd name="connsiteY361" fmla="*/ 575734 h 3457787"/>
                <a:gd name="connsiteX362" fmla="*/ 182033 w 3666066"/>
                <a:gd name="connsiteY362" fmla="*/ 520700 h 3457787"/>
                <a:gd name="connsiteX363" fmla="*/ 182033 w 3666066"/>
                <a:gd name="connsiteY363" fmla="*/ 436034 h 3457787"/>
                <a:gd name="connsiteX364" fmla="*/ 211666 w 3666066"/>
                <a:gd name="connsiteY364" fmla="*/ 423334 h 3457787"/>
                <a:gd name="connsiteX365" fmla="*/ 249766 w 3666066"/>
                <a:gd name="connsiteY365" fmla="*/ 393700 h 3457787"/>
                <a:gd name="connsiteX366" fmla="*/ 300566 w 3666066"/>
                <a:gd name="connsiteY366" fmla="*/ 364067 h 3457787"/>
                <a:gd name="connsiteX367" fmla="*/ 325966 w 3666066"/>
                <a:gd name="connsiteY367" fmla="*/ 325967 h 3457787"/>
                <a:gd name="connsiteX368" fmla="*/ 342900 w 3666066"/>
                <a:gd name="connsiteY368" fmla="*/ 283634 h 3457787"/>
                <a:gd name="connsiteX369" fmla="*/ 351366 w 3666066"/>
                <a:gd name="connsiteY369" fmla="*/ 215900 h 3457787"/>
                <a:gd name="connsiteX370" fmla="*/ 381000 w 3666066"/>
                <a:gd name="connsiteY370" fmla="*/ 203200 h 3457787"/>
                <a:gd name="connsiteX371" fmla="*/ 457200 w 3666066"/>
                <a:gd name="connsiteY371" fmla="*/ 173567 h 3457787"/>
                <a:gd name="connsiteX372" fmla="*/ 529166 w 3666066"/>
                <a:gd name="connsiteY372" fmla="*/ 143934 h 3457787"/>
                <a:gd name="connsiteX373" fmla="*/ 575733 w 3666066"/>
                <a:gd name="connsiteY373" fmla="*/ 127000 h 3457787"/>
                <a:gd name="connsiteX374" fmla="*/ 622300 w 3666066"/>
                <a:gd name="connsiteY374" fmla="*/ 67734 h 3457787"/>
                <a:gd name="connsiteX375" fmla="*/ 647700 w 3666066"/>
                <a:gd name="connsiteY375" fmla="*/ 16934 h 345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</a:cxnLst>
              <a:rect l="l" t="t" r="r" b="b"/>
              <a:pathLst>
                <a:path w="3666066" h="3457787">
                  <a:moveTo>
                    <a:pt x="2549313" y="2401147"/>
                  </a:moveTo>
                  <a:lnTo>
                    <a:pt x="2574713" y="2406227"/>
                  </a:lnTo>
                  <a:lnTo>
                    <a:pt x="2605193" y="2454487"/>
                  </a:lnTo>
                  <a:lnTo>
                    <a:pt x="2592493" y="2492587"/>
                  </a:lnTo>
                  <a:lnTo>
                    <a:pt x="2567093" y="2528147"/>
                  </a:lnTo>
                  <a:lnTo>
                    <a:pt x="2539153" y="2543387"/>
                  </a:lnTo>
                  <a:lnTo>
                    <a:pt x="2534073" y="2578947"/>
                  </a:lnTo>
                  <a:lnTo>
                    <a:pt x="2551853" y="2609427"/>
                  </a:lnTo>
                  <a:lnTo>
                    <a:pt x="2582333" y="2627207"/>
                  </a:lnTo>
                  <a:lnTo>
                    <a:pt x="2610273" y="2655147"/>
                  </a:lnTo>
                  <a:lnTo>
                    <a:pt x="2612813" y="2693247"/>
                  </a:lnTo>
                  <a:lnTo>
                    <a:pt x="2582333" y="2728807"/>
                  </a:lnTo>
                  <a:lnTo>
                    <a:pt x="2549313" y="2771987"/>
                  </a:lnTo>
                  <a:lnTo>
                    <a:pt x="2551853" y="2817707"/>
                  </a:lnTo>
                  <a:lnTo>
                    <a:pt x="2572173" y="2822787"/>
                  </a:lnTo>
                  <a:lnTo>
                    <a:pt x="2625513" y="2817707"/>
                  </a:lnTo>
                  <a:lnTo>
                    <a:pt x="2666153" y="2787227"/>
                  </a:lnTo>
                  <a:lnTo>
                    <a:pt x="2696633" y="2810087"/>
                  </a:lnTo>
                  <a:lnTo>
                    <a:pt x="2681393" y="2850727"/>
                  </a:lnTo>
                  <a:lnTo>
                    <a:pt x="2663613" y="2901527"/>
                  </a:lnTo>
                  <a:lnTo>
                    <a:pt x="2643293" y="2942167"/>
                  </a:lnTo>
                  <a:lnTo>
                    <a:pt x="2620433" y="2937087"/>
                  </a:lnTo>
                  <a:lnTo>
                    <a:pt x="2597573" y="2937087"/>
                  </a:lnTo>
                  <a:lnTo>
                    <a:pt x="2556933" y="2957407"/>
                  </a:lnTo>
                  <a:lnTo>
                    <a:pt x="2549313" y="3003127"/>
                  </a:lnTo>
                  <a:lnTo>
                    <a:pt x="2579793" y="3036147"/>
                  </a:lnTo>
                  <a:lnTo>
                    <a:pt x="2602653" y="3046307"/>
                  </a:lnTo>
                  <a:lnTo>
                    <a:pt x="2635673" y="3102187"/>
                  </a:lnTo>
                  <a:lnTo>
                    <a:pt x="2663613" y="3163147"/>
                  </a:lnTo>
                  <a:lnTo>
                    <a:pt x="2622973" y="3173307"/>
                  </a:lnTo>
                  <a:lnTo>
                    <a:pt x="2582333" y="3142827"/>
                  </a:lnTo>
                  <a:lnTo>
                    <a:pt x="2549313" y="3112347"/>
                  </a:lnTo>
                  <a:lnTo>
                    <a:pt x="2513753" y="3107267"/>
                  </a:lnTo>
                  <a:lnTo>
                    <a:pt x="2488353" y="3145367"/>
                  </a:lnTo>
                  <a:lnTo>
                    <a:pt x="2457873" y="3142827"/>
                  </a:lnTo>
                  <a:lnTo>
                    <a:pt x="2424853" y="3147907"/>
                  </a:lnTo>
                  <a:lnTo>
                    <a:pt x="2414693" y="3170767"/>
                  </a:lnTo>
                  <a:lnTo>
                    <a:pt x="2414693" y="3201247"/>
                  </a:lnTo>
                  <a:lnTo>
                    <a:pt x="2442633" y="3229187"/>
                  </a:lnTo>
                  <a:lnTo>
                    <a:pt x="2473113" y="3244427"/>
                  </a:lnTo>
                  <a:lnTo>
                    <a:pt x="2468033" y="3274907"/>
                  </a:lnTo>
                  <a:lnTo>
                    <a:pt x="2442633" y="3292687"/>
                  </a:lnTo>
                  <a:lnTo>
                    <a:pt x="2389293" y="3297767"/>
                  </a:lnTo>
                  <a:lnTo>
                    <a:pt x="2356273" y="3300307"/>
                  </a:lnTo>
                  <a:lnTo>
                    <a:pt x="2358813" y="3343487"/>
                  </a:lnTo>
                  <a:lnTo>
                    <a:pt x="2381673" y="3371427"/>
                  </a:lnTo>
                  <a:lnTo>
                    <a:pt x="2343573" y="3379047"/>
                  </a:lnTo>
                  <a:lnTo>
                    <a:pt x="2313093" y="3427307"/>
                  </a:lnTo>
                  <a:lnTo>
                    <a:pt x="2262293" y="3457787"/>
                  </a:lnTo>
                  <a:lnTo>
                    <a:pt x="2241973" y="3432387"/>
                  </a:lnTo>
                  <a:lnTo>
                    <a:pt x="2262293" y="3389207"/>
                  </a:lnTo>
                  <a:lnTo>
                    <a:pt x="2249593" y="3348567"/>
                  </a:lnTo>
                  <a:lnTo>
                    <a:pt x="2224193" y="3323167"/>
                  </a:lnTo>
                  <a:lnTo>
                    <a:pt x="2214033" y="3267287"/>
                  </a:lnTo>
                  <a:lnTo>
                    <a:pt x="2229273" y="3244427"/>
                  </a:lnTo>
                  <a:lnTo>
                    <a:pt x="2252133" y="3239347"/>
                  </a:lnTo>
                  <a:lnTo>
                    <a:pt x="2277533" y="3191087"/>
                  </a:lnTo>
                  <a:lnTo>
                    <a:pt x="2244513" y="3170767"/>
                  </a:lnTo>
                  <a:lnTo>
                    <a:pt x="2203873" y="3178387"/>
                  </a:lnTo>
                  <a:lnTo>
                    <a:pt x="2183553" y="3163147"/>
                  </a:lnTo>
                  <a:lnTo>
                    <a:pt x="2153073" y="3147907"/>
                  </a:lnTo>
                  <a:lnTo>
                    <a:pt x="2142913" y="3122507"/>
                  </a:lnTo>
                  <a:lnTo>
                    <a:pt x="2168313" y="3104727"/>
                  </a:lnTo>
                  <a:lnTo>
                    <a:pt x="2211493" y="3107267"/>
                  </a:lnTo>
                  <a:lnTo>
                    <a:pt x="2241973" y="3102187"/>
                  </a:lnTo>
                  <a:lnTo>
                    <a:pt x="2267373" y="3086947"/>
                  </a:lnTo>
                  <a:lnTo>
                    <a:pt x="2277533" y="3043767"/>
                  </a:lnTo>
                  <a:lnTo>
                    <a:pt x="2272453" y="3005667"/>
                  </a:lnTo>
                  <a:lnTo>
                    <a:pt x="2229273" y="2985347"/>
                  </a:lnTo>
                  <a:lnTo>
                    <a:pt x="2196253" y="3003127"/>
                  </a:lnTo>
                  <a:lnTo>
                    <a:pt x="2163233" y="3036147"/>
                  </a:lnTo>
                  <a:lnTo>
                    <a:pt x="2114973" y="3061547"/>
                  </a:lnTo>
                  <a:lnTo>
                    <a:pt x="2074333" y="3025987"/>
                  </a:lnTo>
                  <a:lnTo>
                    <a:pt x="2054013" y="2982807"/>
                  </a:lnTo>
                  <a:lnTo>
                    <a:pt x="2048933" y="2932007"/>
                  </a:lnTo>
                  <a:lnTo>
                    <a:pt x="2054013" y="2888827"/>
                  </a:lnTo>
                  <a:lnTo>
                    <a:pt x="2061633" y="2840567"/>
                  </a:lnTo>
                  <a:lnTo>
                    <a:pt x="2056553" y="2794847"/>
                  </a:lnTo>
                  <a:lnTo>
                    <a:pt x="2074333" y="2777067"/>
                  </a:lnTo>
                  <a:lnTo>
                    <a:pt x="2099733" y="2764367"/>
                  </a:lnTo>
                  <a:lnTo>
                    <a:pt x="2142913" y="2764367"/>
                  </a:lnTo>
                  <a:lnTo>
                    <a:pt x="2196253" y="2769447"/>
                  </a:lnTo>
                  <a:lnTo>
                    <a:pt x="2244513" y="2792307"/>
                  </a:lnTo>
                  <a:lnTo>
                    <a:pt x="2272453" y="2835487"/>
                  </a:lnTo>
                  <a:lnTo>
                    <a:pt x="2318173" y="2825327"/>
                  </a:lnTo>
                  <a:lnTo>
                    <a:pt x="2300393" y="2784687"/>
                  </a:lnTo>
                  <a:lnTo>
                    <a:pt x="2274993" y="2738967"/>
                  </a:lnTo>
                  <a:lnTo>
                    <a:pt x="2272453" y="2690707"/>
                  </a:lnTo>
                  <a:lnTo>
                    <a:pt x="2244513" y="2639907"/>
                  </a:lnTo>
                  <a:lnTo>
                    <a:pt x="2272453" y="2617047"/>
                  </a:lnTo>
                  <a:lnTo>
                    <a:pt x="2318173" y="2614507"/>
                  </a:lnTo>
                  <a:lnTo>
                    <a:pt x="2353733" y="2629747"/>
                  </a:lnTo>
                  <a:lnTo>
                    <a:pt x="2389293" y="2599267"/>
                  </a:lnTo>
                  <a:lnTo>
                    <a:pt x="2414693" y="2568787"/>
                  </a:lnTo>
                  <a:lnTo>
                    <a:pt x="2447713" y="2566247"/>
                  </a:lnTo>
                  <a:lnTo>
                    <a:pt x="2480733" y="2545927"/>
                  </a:lnTo>
                  <a:lnTo>
                    <a:pt x="2480733" y="2510367"/>
                  </a:lnTo>
                  <a:lnTo>
                    <a:pt x="2452793" y="2474807"/>
                  </a:lnTo>
                  <a:lnTo>
                    <a:pt x="2455333" y="2429087"/>
                  </a:lnTo>
                  <a:lnTo>
                    <a:pt x="2501053" y="2413847"/>
                  </a:lnTo>
                  <a:close/>
                  <a:moveTo>
                    <a:pt x="664633" y="0"/>
                  </a:moveTo>
                  <a:lnTo>
                    <a:pt x="690033" y="59267"/>
                  </a:lnTo>
                  <a:lnTo>
                    <a:pt x="745066" y="110067"/>
                  </a:lnTo>
                  <a:lnTo>
                    <a:pt x="880533" y="182034"/>
                  </a:lnTo>
                  <a:lnTo>
                    <a:pt x="990600" y="220134"/>
                  </a:lnTo>
                  <a:lnTo>
                    <a:pt x="1117600" y="249767"/>
                  </a:lnTo>
                  <a:lnTo>
                    <a:pt x="1155700" y="279400"/>
                  </a:lnTo>
                  <a:lnTo>
                    <a:pt x="1189566" y="325967"/>
                  </a:lnTo>
                  <a:lnTo>
                    <a:pt x="1244600" y="397934"/>
                  </a:lnTo>
                  <a:lnTo>
                    <a:pt x="1299633" y="436034"/>
                  </a:lnTo>
                  <a:lnTo>
                    <a:pt x="1350433" y="474134"/>
                  </a:lnTo>
                  <a:lnTo>
                    <a:pt x="1337733" y="524934"/>
                  </a:lnTo>
                  <a:lnTo>
                    <a:pt x="1325033" y="579967"/>
                  </a:lnTo>
                  <a:lnTo>
                    <a:pt x="1308100" y="651934"/>
                  </a:lnTo>
                  <a:lnTo>
                    <a:pt x="1329266" y="706967"/>
                  </a:lnTo>
                  <a:lnTo>
                    <a:pt x="1418166" y="766234"/>
                  </a:lnTo>
                  <a:lnTo>
                    <a:pt x="1460500" y="774700"/>
                  </a:lnTo>
                  <a:lnTo>
                    <a:pt x="1536700" y="757767"/>
                  </a:lnTo>
                  <a:lnTo>
                    <a:pt x="1591733" y="757767"/>
                  </a:lnTo>
                  <a:lnTo>
                    <a:pt x="1634066" y="774700"/>
                  </a:lnTo>
                  <a:lnTo>
                    <a:pt x="1744133" y="825500"/>
                  </a:lnTo>
                  <a:lnTo>
                    <a:pt x="1807633" y="855134"/>
                  </a:lnTo>
                  <a:lnTo>
                    <a:pt x="1862666" y="855134"/>
                  </a:lnTo>
                  <a:lnTo>
                    <a:pt x="1926166" y="821267"/>
                  </a:lnTo>
                  <a:lnTo>
                    <a:pt x="1985433" y="812800"/>
                  </a:lnTo>
                  <a:lnTo>
                    <a:pt x="2036233" y="821267"/>
                  </a:lnTo>
                  <a:lnTo>
                    <a:pt x="2103966" y="825500"/>
                  </a:lnTo>
                  <a:lnTo>
                    <a:pt x="2125133" y="762000"/>
                  </a:lnTo>
                  <a:lnTo>
                    <a:pt x="2146300" y="723900"/>
                  </a:lnTo>
                  <a:lnTo>
                    <a:pt x="2171700" y="762000"/>
                  </a:lnTo>
                  <a:lnTo>
                    <a:pt x="2159000" y="817034"/>
                  </a:lnTo>
                  <a:lnTo>
                    <a:pt x="2167466" y="876300"/>
                  </a:lnTo>
                  <a:lnTo>
                    <a:pt x="2197100" y="905934"/>
                  </a:lnTo>
                  <a:lnTo>
                    <a:pt x="2302933" y="969434"/>
                  </a:lnTo>
                  <a:lnTo>
                    <a:pt x="2353733" y="973667"/>
                  </a:lnTo>
                  <a:lnTo>
                    <a:pt x="2408766" y="952500"/>
                  </a:lnTo>
                  <a:lnTo>
                    <a:pt x="2478193" y="934720"/>
                  </a:lnTo>
                  <a:cubicBezTo>
                    <a:pt x="2511495" y="953347"/>
                    <a:pt x="2543105" y="959697"/>
                    <a:pt x="2578100" y="975360"/>
                  </a:cubicBezTo>
                  <a:cubicBezTo>
                    <a:pt x="2613096" y="991023"/>
                    <a:pt x="2651477" y="1016000"/>
                    <a:pt x="2688166" y="1028700"/>
                  </a:cubicBezTo>
                  <a:lnTo>
                    <a:pt x="2764366" y="986367"/>
                  </a:lnTo>
                  <a:lnTo>
                    <a:pt x="2832100" y="986367"/>
                  </a:lnTo>
                  <a:lnTo>
                    <a:pt x="2908300" y="952500"/>
                  </a:lnTo>
                  <a:lnTo>
                    <a:pt x="2925233" y="914400"/>
                  </a:lnTo>
                  <a:lnTo>
                    <a:pt x="2963333" y="829734"/>
                  </a:lnTo>
                  <a:lnTo>
                    <a:pt x="2997200" y="821267"/>
                  </a:lnTo>
                  <a:lnTo>
                    <a:pt x="3035300" y="825500"/>
                  </a:lnTo>
                  <a:lnTo>
                    <a:pt x="3162300" y="872067"/>
                  </a:lnTo>
                  <a:lnTo>
                    <a:pt x="3166533" y="905934"/>
                  </a:lnTo>
                  <a:lnTo>
                    <a:pt x="3149600" y="956734"/>
                  </a:lnTo>
                  <a:lnTo>
                    <a:pt x="3149600" y="999067"/>
                  </a:lnTo>
                  <a:lnTo>
                    <a:pt x="3170766" y="1049867"/>
                  </a:lnTo>
                  <a:lnTo>
                    <a:pt x="3242733" y="1121834"/>
                  </a:lnTo>
                  <a:lnTo>
                    <a:pt x="3293533" y="1134534"/>
                  </a:lnTo>
                  <a:lnTo>
                    <a:pt x="3378200" y="1134534"/>
                  </a:lnTo>
                  <a:lnTo>
                    <a:pt x="3407833" y="1155700"/>
                  </a:lnTo>
                  <a:lnTo>
                    <a:pt x="3450166" y="1210734"/>
                  </a:lnTo>
                  <a:lnTo>
                    <a:pt x="3526366" y="1303867"/>
                  </a:lnTo>
                  <a:lnTo>
                    <a:pt x="3606800" y="1371600"/>
                  </a:lnTo>
                  <a:lnTo>
                    <a:pt x="3657600" y="1413934"/>
                  </a:lnTo>
                  <a:lnTo>
                    <a:pt x="3666066" y="1481667"/>
                  </a:lnTo>
                  <a:lnTo>
                    <a:pt x="3627966" y="1545167"/>
                  </a:lnTo>
                  <a:lnTo>
                    <a:pt x="3551766" y="1545167"/>
                  </a:lnTo>
                  <a:lnTo>
                    <a:pt x="3509433" y="1540934"/>
                  </a:lnTo>
                  <a:lnTo>
                    <a:pt x="3467100" y="1587500"/>
                  </a:lnTo>
                  <a:lnTo>
                    <a:pt x="3458633" y="1642534"/>
                  </a:lnTo>
                  <a:lnTo>
                    <a:pt x="3445933" y="1710267"/>
                  </a:lnTo>
                  <a:lnTo>
                    <a:pt x="3403600" y="1714500"/>
                  </a:lnTo>
                  <a:lnTo>
                    <a:pt x="3361266" y="1693334"/>
                  </a:lnTo>
                  <a:lnTo>
                    <a:pt x="3297766" y="1718734"/>
                  </a:lnTo>
                  <a:lnTo>
                    <a:pt x="3217333" y="1765300"/>
                  </a:lnTo>
                  <a:lnTo>
                    <a:pt x="3200400" y="1803400"/>
                  </a:lnTo>
                  <a:lnTo>
                    <a:pt x="3208866" y="1896534"/>
                  </a:lnTo>
                  <a:lnTo>
                    <a:pt x="3183466" y="1917700"/>
                  </a:lnTo>
                  <a:lnTo>
                    <a:pt x="3094566" y="1926167"/>
                  </a:lnTo>
                  <a:lnTo>
                    <a:pt x="3073400" y="1976967"/>
                  </a:lnTo>
                  <a:lnTo>
                    <a:pt x="3027680" y="2019300"/>
                  </a:lnTo>
                  <a:lnTo>
                    <a:pt x="2933700" y="2065867"/>
                  </a:lnTo>
                  <a:lnTo>
                    <a:pt x="2933700" y="2095500"/>
                  </a:lnTo>
                  <a:lnTo>
                    <a:pt x="2921000" y="2129367"/>
                  </a:lnTo>
                  <a:lnTo>
                    <a:pt x="2857500" y="2150534"/>
                  </a:lnTo>
                  <a:lnTo>
                    <a:pt x="2832100" y="2171700"/>
                  </a:lnTo>
                  <a:lnTo>
                    <a:pt x="2840566" y="2222500"/>
                  </a:lnTo>
                  <a:lnTo>
                    <a:pt x="2832100" y="2273300"/>
                  </a:lnTo>
                  <a:lnTo>
                    <a:pt x="2789766" y="2294467"/>
                  </a:lnTo>
                  <a:lnTo>
                    <a:pt x="2734733" y="2302934"/>
                  </a:lnTo>
                  <a:lnTo>
                    <a:pt x="2738966" y="2260600"/>
                  </a:lnTo>
                  <a:lnTo>
                    <a:pt x="2713566" y="2218267"/>
                  </a:lnTo>
                  <a:lnTo>
                    <a:pt x="2662766" y="2243667"/>
                  </a:lnTo>
                  <a:lnTo>
                    <a:pt x="2620433" y="2252134"/>
                  </a:lnTo>
                  <a:lnTo>
                    <a:pt x="2544233" y="2226734"/>
                  </a:lnTo>
                  <a:lnTo>
                    <a:pt x="2497666" y="2180167"/>
                  </a:lnTo>
                  <a:lnTo>
                    <a:pt x="2370666" y="2120900"/>
                  </a:lnTo>
                  <a:lnTo>
                    <a:pt x="2315633" y="2103967"/>
                  </a:lnTo>
                  <a:lnTo>
                    <a:pt x="2294466" y="2142067"/>
                  </a:lnTo>
                  <a:lnTo>
                    <a:pt x="2307166" y="2188634"/>
                  </a:lnTo>
                  <a:lnTo>
                    <a:pt x="2328333" y="2260600"/>
                  </a:lnTo>
                  <a:lnTo>
                    <a:pt x="2319866" y="2328334"/>
                  </a:lnTo>
                  <a:lnTo>
                    <a:pt x="2260600" y="2357967"/>
                  </a:lnTo>
                  <a:lnTo>
                    <a:pt x="2226733" y="2345267"/>
                  </a:lnTo>
                  <a:lnTo>
                    <a:pt x="2201333" y="2307167"/>
                  </a:lnTo>
                  <a:lnTo>
                    <a:pt x="2184400" y="2235200"/>
                  </a:lnTo>
                  <a:lnTo>
                    <a:pt x="2142066" y="2218267"/>
                  </a:lnTo>
                  <a:lnTo>
                    <a:pt x="2061633" y="2235200"/>
                  </a:lnTo>
                  <a:lnTo>
                    <a:pt x="2019300" y="2247900"/>
                  </a:lnTo>
                  <a:lnTo>
                    <a:pt x="2006600" y="2298700"/>
                  </a:lnTo>
                  <a:lnTo>
                    <a:pt x="2002366" y="2370667"/>
                  </a:lnTo>
                  <a:lnTo>
                    <a:pt x="2037080" y="2410460"/>
                  </a:lnTo>
                  <a:lnTo>
                    <a:pt x="2056553" y="2457027"/>
                  </a:lnTo>
                  <a:lnTo>
                    <a:pt x="2006600" y="2547620"/>
                  </a:lnTo>
                  <a:lnTo>
                    <a:pt x="1947333" y="2548467"/>
                  </a:lnTo>
                  <a:lnTo>
                    <a:pt x="1909233" y="2539154"/>
                  </a:lnTo>
                  <a:lnTo>
                    <a:pt x="1881293" y="2565400"/>
                  </a:lnTo>
                  <a:lnTo>
                    <a:pt x="1896533" y="2620434"/>
                  </a:lnTo>
                  <a:lnTo>
                    <a:pt x="1900766" y="2696634"/>
                  </a:lnTo>
                  <a:lnTo>
                    <a:pt x="1896533" y="2764367"/>
                  </a:lnTo>
                  <a:lnTo>
                    <a:pt x="1930400" y="2794000"/>
                  </a:lnTo>
                  <a:lnTo>
                    <a:pt x="1992206" y="2813474"/>
                  </a:lnTo>
                  <a:lnTo>
                    <a:pt x="1998133" y="2882900"/>
                  </a:lnTo>
                  <a:lnTo>
                    <a:pt x="1976966" y="2937934"/>
                  </a:lnTo>
                  <a:lnTo>
                    <a:pt x="1926166" y="2959100"/>
                  </a:lnTo>
                  <a:lnTo>
                    <a:pt x="1888066" y="2984500"/>
                  </a:lnTo>
                  <a:lnTo>
                    <a:pt x="1905000" y="3039534"/>
                  </a:lnTo>
                  <a:lnTo>
                    <a:pt x="1909233" y="3090334"/>
                  </a:lnTo>
                  <a:lnTo>
                    <a:pt x="1854200" y="3183467"/>
                  </a:lnTo>
                  <a:lnTo>
                    <a:pt x="1807633" y="3162300"/>
                  </a:lnTo>
                  <a:lnTo>
                    <a:pt x="1748366" y="3086100"/>
                  </a:lnTo>
                  <a:lnTo>
                    <a:pt x="1706033" y="3035300"/>
                  </a:lnTo>
                  <a:lnTo>
                    <a:pt x="1752600" y="3022600"/>
                  </a:lnTo>
                  <a:lnTo>
                    <a:pt x="1790700" y="3005667"/>
                  </a:lnTo>
                  <a:lnTo>
                    <a:pt x="1769533" y="2950634"/>
                  </a:lnTo>
                  <a:lnTo>
                    <a:pt x="1794933" y="2916767"/>
                  </a:lnTo>
                  <a:lnTo>
                    <a:pt x="1744133" y="2870200"/>
                  </a:lnTo>
                  <a:lnTo>
                    <a:pt x="1693333" y="2887134"/>
                  </a:lnTo>
                  <a:lnTo>
                    <a:pt x="1649306" y="2844800"/>
                  </a:lnTo>
                  <a:lnTo>
                    <a:pt x="1553633" y="2789767"/>
                  </a:lnTo>
                  <a:lnTo>
                    <a:pt x="1507066" y="2762674"/>
                  </a:lnTo>
                  <a:lnTo>
                    <a:pt x="1485900" y="2705100"/>
                  </a:lnTo>
                  <a:lnTo>
                    <a:pt x="1418166" y="2696634"/>
                  </a:lnTo>
                  <a:lnTo>
                    <a:pt x="1371600" y="2722034"/>
                  </a:lnTo>
                  <a:lnTo>
                    <a:pt x="1375833" y="2781300"/>
                  </a:lnTo>
                  <a:lnTo>
                    <a:pt x="1363133" y="2815167"/>
                  </a:lnTo>
                  <a:lnTo>
                    <a:pt x="1299633" y="2815167"/>
                  </a:lnTo>
                  <a:lnTo>
                    <a:pt x="1231900" y="2815167"/>
                  </a:lnTo>
                  <a:lnTo>
                    <a:pt x="1198033" y="2789767"/>
                  </a:lnTo>
                  <a:lnTo>
                    <a:pt x="1049866" y="2722034"/>
                  </a:lnTo>
                  <a:lnTo>
                    <a:pt x="979593" y="2689860"/>
                  </a:lnTo>
                  <a:lnTo>
                    <a:pt x="969433" y="2637367"/>
                  </a:lnTo>
                  <a:lnTo>
                    <a:pt x="969433" y="2569634"/>
                  </a:lnTo>
                  <a:lnTo>
                    <a:pt x="982133" y="2497667"/>
                  </a:lnTo>
                  <a:lnTo>
                    <a:pt x="952500" y="2463800"/>
                  </a:lnTo>
                  <a:lnTo>
                    <a:pt x="914400" y="2463800"/>
                  </a:lnTo>
                  <a:lnTo>
                    <a:pt x="889000" y="2493434"/>
                  </a:lnTo>
                  <a:lnTo>
                    <a:pt x="889000" y="2535767"/>
                  </a:lnTo>
                  <a:lnTo>
                    <a:pt x="859366" y="2582334"/>
                  </a:lnTo>
                  <a:lnTo>
                    <a:pt x="795866" y="2578100"/>
                  </a:lnTo>
                  <a:lnTo>
                    <a:pt x="732366" y="2565400"/>
                  </a:lnTo>
                  <a:lnTo>
                    <a:pt x="702733" y="2569634"/>
                  </a:lnTo>
                  <a:lnTo>
                    <a:pt x="668866" y="2599267"/>
                  </a:lnTo>
                  <a:lnTo>
                    <a:pt x="647700" y="2645834"/>
                  </a:lnTo>
                  <a:lnTo>
                    <a:pt x="647700" y="2683934"/>
                  </a:lnTo>
                  <a:lnTo>
                    <a:pt x="677333" y="2700867"/>
                  </a:lnTo>
                  <a:lnTo>
                    <a:pt x="698500" y="2709334"/>
                  </a:lnTo>
                  <a:lnTo>
                    <a:pt x="715433" y="2743200"/>
                  </a:lnTo>
                  <a:lnTo>
                    <a:pt x="723900" y="2802467"/>
                  </a:lnTo>
                  <a:lnTo>
                    <a:pt x="719666" y="2840567"/>
                  </a:lnTo>
                  <a:lnTo>
                    <a:pt x="681566" y="2849034"/>
                  </a:lnTo>
                  <a:lnTo>
                    <a:pt x="668866" y="2882900"/>
                  </a:lnTo>
                  <a:lnTo>
                    <a:pt x="685800" y="2933700"/>
                  </a:lnTo>
                  <a:lnTo>
                    <a:pt x="715433" y="2976034"/>
                  </a:lnTo>
                  <a:lnTo>
                    <a:pt x="778933" y="3026834"/>
                  </a:lnTo>
                  <a:lnTo>
                    <a:pt x="850900" y="3043767"/>
                  </a:lnTo>
                  <a:lnTo>
                    <a:pt x="872066" y="3018367"/>
                  </a:lnTo>
                  <a:lnTo>
                    <a:pt x="846666" y="2988734"/>
                  </a:lnTo>
                  <a:lnTo>
                    <a:pt x="808566" y="2942167"/>
                  </a:lnTo>
                  <a:lnTo>
                    <a:pt x="795866" y="2887134"/>
                  </a:lnTo>
                  <a:lnTo>
                    <a:pt x="825500" y="2836334"/>
                  </a:lnTo>
                  <a:lnTo>
                    <a:pt x="859366" y="2802467"/>
                  </a:lnTo>
                  <a:lnTo>
                    <a:pt x="880533" y="2738967"/>
                  </a:lnTo>
                  <a:lnTo>
                    <a:pt x="910166" y="2722034"/>
                  </a:lnTo>
                  <a:lnTo>
                    <a:pt x="939800" y="2772834"/>
                  </a:lnTo>
                  <a:lnTo>
                    <a:pt x="956733" y="2819400"/>
                  </a:lnTo>
                  <a:lnTo>
                    <a:pt x="1003300" y="2832100"/>
                  </a:lnTo>
                  <a:lnTo>
                    <a:pt x="1016000" y="2861734"/>
                  </a:lnTo>
                  <a:lnTo>
                    <a:pt x="1003300" y="2899834"/>
                  </a:lnTo>
                  <a:lnTo>
                    <a:pt x="1007533" y="2933700"/>
                  </a:lnTo>
                  <a:lnTo>
                    <a:pt x="1075266" y="2963334"/>
                  </a:lnTo>
                  <a:lnTo>
                    <a:pt x="1066800" y="3022600"/>
                  </a:lnTo>
                  <a:lnTo>
                    <a:pt x="1024466" y="3022600"/>
                  </a:lnTo>
                  <a:lnTo>
                    <a:pt x="965200" y="3014134"/>
                  </a:lnTo>
                  <a:lnTo>
                    <a:pt x="952500" y="3048000"/>
                  </a:lnTo>
                  <a:lnTo>
                    <a:pt x="986366" y="3060700"/>
                  </a:lnTo>
                  <a:lnTo>
                    <a:pt x="1020233" y="3115734"/>
                  </a:lnTo>
                  <a:lnTo>
                    <a:pt x="1032933" y="3158067"/>
                  </a:lnTo>
                  <a:lnTo>
                    <a:pt x="1016000" y="3255434"/>
                  </a:lnTo>
                  <a:lnTo>
                    <a:pt x="999066" y="3318934"/>
                  </a:lnTo>
                  <a:lnTo>
                    <a:pt x="956733" y="3327400"/>
                  </a:lnTo>
                  <a:lnTo>
                    <a:pt x="906780" y="3324014"/>
                  </a:lnTo>
                  <a:lnTo>
                    <a:pt x="804333" y="3318087"/>
                  </a:lnTo>
                  <a:lnTo>
                    <a:pt x="762000" y="3302000"/>
                  </a:lnTo>
                  <a:lnTo>
                    <a:pt x="732366" y="3268134"/>
                  </a:lnTo>
                  <a:lnTo>
                    <a:pt x="740833" y="3234267"/>
                  </a:lnTo>
                  <a:lnTo>
                    <a:pt x="728133" y="3183467"/>
                  </a:lnTo>
                  <a:lnTo>
                    <a:pt x="715433" y="3149600"/>
                  </a:lnTo>
                  <a:lnTo>
                    <a:pt x="673100" y="3153834"/>
                  </a:lnTo>
                  <a:lnTo>
                    <a:pt x="668866" y="3204634"/>
                  </a:lnTo>
                  <a:lnTo>
                    <a:pt x="690033" y="3255434"/>
                  </a:lnTo>
                  <a:lnTo>
                    <a:pt x="681566" y="3302000"/>
                  </a:lnTo>
                  <a:lnTo>
                    <a:pt x="630766" y="3323167"/>
                  </a:lnTo>
                  <a:lnTo>
                    <a:pt x="571500" y="3314700"/>
                  </a:lnTo>
                  <a:lnTo>
                    <a:pt x="546100" y="3263900"/>
                  </a:lnTo>
                  <a:lnTo>
                    <a:pt x="554566" y="3200400"/>
                  </a:lnTo>
                  <a:lnTo>
                    <a:pt x="529166" y="3166534"/>
                  </a:lnTo>
                  <a:lnTo>
                    <a:pt x="512233" y="3107267"/>
                  </a:lnTo>
                  <a:lnTo>
                    <a:pt x="469900" y="3035300"/>
                  </a:lnTo>
                  <a:lnTo>
                    <a:pt x="448733" y="2988734"/>
                  </a:lnTo>
                  <a:lnTo>
                    <a:pt x="429260" y="2920154"/>
                  </a:lnTo>
                  <a:lnTo>
                    <a:pt x="457200" y="2878667"/>
                  </a:lnTo>
                  <a:lnTo>
                    <a:pt x="491066" y="2819400"/>
                  </a:lnTo>
                  <a:lnTo>
                    <a:pt x="526626" y="2755900"/>
                  </a:lnTo>
                  <a:lnTo>
                    <a:pt x="571500" y="2722034"/>
                  </a:lnTo>
                  <a:lnTo>
                    <a:pt x="541866" y="2675467"/>
                  </a:lnTo>
                  <a:lnTo>
                    <a:pt x="499533" y="2654300"/>
                  </a:lnTo>
                  <a:lnTo>
                    <a:pt x="465666" y="2692400"/>
                  </a:lnTo>
                  <a:lnTo>
                    <a:pt x="431800" y="2667000"/>
                  </a:lnTo>
                  <a:lnTo>
                    <a:pt x="436033" y="2633134"/>
                  </a:lnTo>
                  <a:lnTo>
                    <a:pt x="461433" y="2595034"/>
                  </a:lnTo>
                  <a:lnTo>
                    <a:pt x="452966" y="2535767"/>
                  </a:lnTo>
                  <a:lnTo>
                    <a:pt x="440266" y="2484967"/>
                  </a:lnTo>
                  <a:lnTo>
                    <a:pt x="389466" y="2417234"/>
                  </a:lnTo>
                  <a:lnTo>
                    <a:pt x="296333" y="2341034"/>
                  </a:lnTo>
                  <a:lnTo>
                    <a:pt x="258233" y="2302934"/>
                  </a:lnTo>
                  <a:lnTo>
                    <a:pt x="258233" y="2252134"/>
                  </a:lnTo>
                  <a:lnTo>
                    <a:pt x="249766" y="2209800"/>
                  </a:lnTo>
                  <a:lnTo>
                    <a:pt x="191346" y="2161540"/>
                  </a:lnTo>
                  <a:lnTo>
                    <a:pt x="97366" y="2108200"/>
                  </a:lnTo>
                  <a:lnTo>
                    <a:pt x="84666" y="2074334"/>
                  </a:lnTo>
                  <a:lnTo>
                    <a:pt x="88900" y="1976967"/>
                  </a:lnTo>
                  <a:lnTo>
                    <a:pt x="76200" y="1892300"/>
                  </a:lnTo>
                  <a:lnTo>
                    <a:pt x="63500" y="1849967"/>
                  </a:lnTo>
                  <a:lnTo>
                    <a:pt x="21166" y="1820334"/>
                  </a:lnTo>
                  <a:lnTo>
                    <a:pt x="0" y="1782234"/>
                  </a:lnTo>
                  <a:lnTo>
                    <a:pt x="8466" y="1735667"/>
                  </a:lnTo>
                  <a:lnTo>
                    <a:pt x="50800" y="1697567"/>
                  </a:lnTo>
                  <a:lnTo>
                    <a:pt x="80433" y="1642534"/>
                  </a:lnTo>
                  <a:lnTo>
                    <a:pt x="84666" y="1583267"/>
                  </a:lnTo>
                  <a:lnTo>
                    <a:pt x="97366" y="1532467"/>
                  </a:lnTo>
                  <a:lnTo>
                    <a:pt x="143933" y="1494367"/>
                  </a:lnTo>
                  <a:lnTo>
                    <a:pt x="186266" y="1422400"/>
                  </a:lnTo>
                  <a:lnTo>
                    <a:pt x="186266" y="1346200"/>
                  </a:lnTo>
                  <a:lnTo>
                    <a:pt x="148166" y="1291167"/>
                  </a:lnTo>
                  <a:lnTo>
                    <a:pt x="135466" y="1244600"/>
                  </a:lnTo>
                  <a:lnTo>
                    <a:pt x="152400" y="1176867"/>
                  </a:lnTo>
                  <a:lnTo>
                    <a:pt x="148166" y="1121834"/>
                  </a:lnTo>
                  <a:lnTo>
                    <a:pt x="93133" y="1041400"/>
                  </a:lnTo>
                  <a:lnTo>
                    <a:pt x="67733" y="1037167"/>
                  </a:lnTo>
                  <a:lnTo>
                    <a:pt x="38100" y="982134"/>
                  </a:lnTo>
                  <a:lnTo>
                    <a:pt x="42333" y="922867"/>
                  </a:lnTo>
                  <a:lnTo>
                    <a:pt x="67733" y="889000"/>
                  </a:lnTo>
                  <a:lnTo>
                    <a:pt x="93133" y="817034"/>
                  </a:lnTo>
                  <a:lnTo>
                    <a:pt x="127000" y="740834"/>
                  </a:lnTo>
                  <a:lnTo>
                    <a:pt x="165100" y="639234"/>
                  </a:lnTo>
                  <a:lnTo>
                    <a:pt x="182033" y="575734"/>
                  </a:lnTo>
                  <a:lnTo>
                    <a:pt x="182033" y="520700"/>
                  </a:lnTo>
                  <a:lnTo>
                    <a:pt x="182033" y="436034"/>
                  </a:lnTo>
                  <a:lnTo>
                    <a:pt x="211666" y="423334"/>
                  </a:lnTo>
                  <a:lnTo>
                    <a:pt x="249766" y="393700"/>
                  </a:lnTo>
                  <a:lnTo>
                    <a:pt x="300566" y="364067"/>
                  </a:lnTo>
                  <a:lnTo>
                    <a:pt x="325966" y="325967"/>
                  </a:lnTo>
                  <a:lnTo>
                    <a:pt x="342900" y="283634"/>
                  </a:lnTo>
                  <a:lnTo>
                    <a:pt x="351366" y="215900"/>
                  </a:lnTo>
                  <a:lnTo>
                    <a:pt x="381000" y="203200"/>
                  </a:lnTo>
                  <a:lnTo>
                    <a:pt x="457200" y="173567"/>
                  </a:lnTo>
                  <a:lnTo>
                    <a:pt x="529166" y="143934"/>
                  </a:lnTo>
                  <a:lnTo>
                    <a:pt x="575733" y="127000"/>
                  </a:lnTo>
                  <a:lnTo>
                    <a:pt x="622300" y="67734"/>
                  </a:lnTo>
                  <a:lnTo>
                    <a:pt x="647700" y="16934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1" name="세종특별자치시">
              <a:extLst>
                <a:ext uri="{FF2B5EF4-FFF2-40B4-BE49-F238E27FC236}">
                  <a16:creationId xmlns:a16="http://schemas.microsoft.com/office/drawing/2014/main" id="{9DB63A60-B354-91A4-5D28-569519DAF4F1}"/>
                </a:ext>
              </a:extLst>
            </p:cNvPr>
            <p:cNvSpPr/>
            <p:nvPr/>
          </p:nvSpPr>
          <p:spPr>
            <a:xfrm>
              <a:off x="4471507" y="3846427"/>
              <a:ext cx="122546" cy="238742"/>
            </a:xfrm>
            <a:custGeom>
              <a:avLst/>
              <a:gdLst>
                <a:gd name="connsiteX0" fmla="*/ 411480 w 525780"/>
                <a:gd name="connsiteY0" fmla="*/ 1028700 h 1028700"/>
                <a:gd name="connsiteX1" fmla="*/ 339090 w 525780"/>
                <a:gd name="connsiteY1" fmla="*/ 1017270 h 1028700"/>
                <a:gd name="connsiteX2" fmla="*/ 327660 w 525780"/>
                <a:gd name="connsiteY2" fmla="*/ 952500 h 1028700"/>
                <a:gd name="connsiteX3" fmla="*/ 289560 w 525780"/>
                <a:gd name="connsiteY3" fmla="*/ 922020 h 1028700"/>
                <a:gd name="connsiteX4" fmla="*/ 304800 w 525780"/>
                <a:gd name="connsiteY4" fmla="*/ 815340 h 1028700"/>
                <a:gd name="connsiteX5" fmla="*/ 297180 w 525780"/>
                <a:gd name="connsiteY5" fmla="*/ 754380 h 1028700"/>
                <a:gd name="connsiteX6" fmla="*/ 247650 w 525780"/>
                <a:gd name="connsiteY6" fmla="*/ 720090 h 1028700"/>
                <a:gd name="connsiteX7" fmla="*/ 144780 w 525780"/>
                <a:gd name="connsiteY7" fmla="*/ 681990 h 1028700"/>
                <a:gd name="connsiteX8" fmla="*/ 137160 w 525780"/>
                <a:gd name="connsiteY8" fmla="*/ 662940 h 1028700"/>
                <a:gd name="connsiteX9" fmla="*/ 140970 w 525780"/>
                <a:gd name="connsiteY9" fmla="*/ 621030 h 1028700"/>
                <a:gd name="connsiteX10" fmla="*/ 175260 w 525780"/>
                <a:gd name="connsiteY10" fmla="*/ 579120 h 1028700"/>
                <a:gd name="connsiteX11" fmla="*/ 167640 w 525780"/>
                <a:gd name="connsiteY11" fmla="*/ 533400 h 1028700"/>
                <a:gd name="connsiteX12" fmla="*/ 76200 w 525780"/>
                <a:gd name="connsiteY12" fmla="*/ 499110 h 1028700"/>
                <a:gd name="connsiteX13" fmla="*/ 15240 w 525780"/>
                <a:gd name="connsiteY13" fmla="*/ 441960 h 1028700"/>
                <a:gd name="connsiteX14" fmla="*/ 0 w 525780"/>
                <a:gd name="connsiteY14" fmla="*/ 365760 h 1028700"/>
                <a:gd name="connsiteX15" fmla="*/ 53340 w 525780"/>
                <a:gd name="connsiteY15" fmla="*/ 289560 h 1028700"/>
                <a:gd name="connsiteX16" fmla="*/ 53340 w 525780"/>
                <a:gd name="connsiteY16" fmla="*/ 270510 h 1028700"/>
                <a:gd name="connsiteX17" fmla="*/ 38100 w 525780"/>
                <a:gd name="connsiteY17" fmla="*/ 87630 h 1028700"/>
                <a:gd name="connsiteX18" fmla="*/ 30480 w 525780"/>
                <a:gd name="connsiteY18" fmla="*/ 49530 h 1028700"/>
                <a:gd name="connsiteX19" fmla="*/ 38100 w 525780"/>
                <a:gd name="connsiteY19" fmla="*/ 19050 h 1028700"/>
                <a:gd name="connsiteX20" fmla="*/ 106680 w 525780"/>
                <a:gd name="connsiteY20" fmla="*/ 3810 h 1028700"/>
                <a:gd name="connsiteX21" fmla="*/ 171450 w 525780"/>
                <a:gd name="connsiteY21" fmla="*/ 0 h 1028700"/>
                <a:gd name="connsiteX22" fmla="*/ 190500 w 525780"/>
                <a:gd name="connsiteY22" fmla="*/ 26670 h 1028700"/>
                <a:gd name="connsiteX23" fmla="*/ 213360 w 525780"/>
                <a:gd name="connsiteY23" fmla="*/ 76200 h 1028700"/>
                <a:gd name="connsiteX24" fmla="*/ 255270 w 525780"/>
                <a:gd name="connsiteY24" fmla="*/ 106680 h 1028700"/>
                <a:gd name="connsiteX25" fmla="*/ 308610 w 525780"/>
                <a:gd name="connsiteY25" fmla="*/ 114300 h 1028700"/>
                <a:gd name="connsiteX26" fmla="*/ 331470 w 525780"/>
                <a:gd name="connsiteY26" fmla="*/ 125730 h 1028700"/>
                <a:gd name="connsiteX27" fmla="*/ 327660 w 525780"/>
                <a:gd name="connsiteY27" fmla="*/ 220980 h 1028700"/>
                <a:gd name="connsiteX28" fmla="*/ 281940 w 525780"/>
                <a:gd name="connsiteY28" fmla="*/ 259080 h 1028700"/>
                <a:gd name="connsiteX29" fmla="*/ 270510 w 525780"/>
                <a:gd name="connsiteY29" fmla="*/ 320040 h 1028700"/>
                <a:gd name="connsiteX30" fmla="*/ 270510 w 525780"/>
                <a:gd name="connsiteY30" fmla="*/ 335280 h 1028700"/>
                <a:gd name="connsiteX31" fmla="*/ 289560 w 525780"/>
                <a:gd name="connsiteY31" fmla="*/ 377190 h 1028700"/>
                <a:gd name="connsiteX32" fmla="*/ 342900 w 525780"/>
                <a:gd name="connsiteY32" fmla="*/ 400050 h 1028700"/>
                <a:gd name="connsiteX33" fmla="*/ 361950 w 525780"/>
                <a:gd name="connsiteY33" fmla="*/ 449580 h 1028700"/>
                <a:gd name="connsiteX34" fmla="*/ 369570 w 525780"/>
                <a:gd name="connsiteY34" fmla="*/ 476250 h 1028700"/>
                <a:gd name="connsiteX35" fmla="*/ 396240 w 525780"/>
                <a:gd name="connsiteY35" fmla="*/ 499110 h 1028700"/>
                <a:gd name="connsiteX36" fmla="*/ 449580 w 525780"/>
                <a:gd name="connsiteY36" fmla="*/ 514350 h 1028700"/>
                <a:gd name="connsiteX37" fmla="*/ 483870 w 525780"/>
                <a:gd name="connsiteY37" fmla="*/ 548640 h 1028700"/>
                <a:gd name="connsiteX38" fmla="*/ 499110 w 525780"/>
                <a:gd name="connsiteY38" fmla="*/ 567690 h 1028700"/>
                <a:gd name="connsiteX39" fmla="*/ 525780 w 525780"/>
                <a:gd name="connsiteY39" fmla="*/ 575310 h 1028700"/>
                <a:gd name="connsiteX40" fmla="*/ 521970 w 525780"/>
                <a:gd name="connsiteY40" fmla="*/ 624840 h 1028700"/>
                <a:gd name="connsiteX41" fmla="*/ 495300 w 525780"/>
                <a:gd name="connsiteY41" fmla="*/ 651510 h 1028700"/>
                <a:gd name="connsiteX42" fmla="*/ 502920 w 525780"/>
                <a:gd name="connsiteY42" fmla="*/ 693420 h 1028700"/>
                <a:gd name="connsiteX43" fmla="*/ 461010 w 525780"/>
                <a:gd name="connsiteY43" fmla="*/ 727710 h 1028700"/>
                <a:gd name="connsiteX44" fmla="*/ 461010 w 525780"/>
                <a:gd name="connsiteY44" fmla="*/ 773430 h 1028700"/>
                <a:gd name="connsiteX45" fmla="*/ 476250 w 525780"/>
                <a:gd name="connsiteY45" fmla="*/ 842010 h 1028700"/>
                <a:gd name="connsiteX46" fmla="*/ 453390 w 525780"/>
                <a:gd name="connsiteY46" fmla="*/ 864870 h 1028700"/>
                <a:gd name="connsiteX47" fmla="*/ 419100 w 525780"/>
                <a:gd name="connsiteY47" fmla="*/ 887730 h 1028700"/>
                <a:gd name="connsiteX48" fmla="*/ 419100 w 525780"/>
                <a:gd name="connsiteY48" fmla="*/ 937260 h 1028700"/>
                <a:gd name="connsiteX49" fmla="*/ 411480 w 525780"/>
                <a:gd name="connsiteY49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5780" h="1028700">
                  <a:moveTo>
                    <a:pt x="411480" y="1028700"/>
                  </a:moveTo>
                  <a:lnTo>
                    <a:pt x="339090" y="1017270"/>
                  </a:lnTo>
                  <a:lnTo>
                    <a:pt x="327660" y="952500"/>
                  </a:lnTo>
                  <a:lnTo>
                    <a:pt x="289560" y="922020"/>
                  </a:lnTo>
                  <a:lnTo>
                    <a:pt x="304800" y="815340"/>
                  </a:lnTo>
                  <a:lnTo>
                    <a:pt x="297180" y="754380"/>
                  </a:lnTo>
                  <a:lnTo>
                    <a:pt x="247650" y="720090"/>
                  </a:lnTo>
                  <a:lnTo>
                    <a:pt x="144780" y="681990"/>
                  </a:lnTo>
                  <a:lnTo>
                    <a:pt x="137160" y="662940"/>
                  </a:lnTo>
                  <a:lnTo>
                    <a:pt x="140970" y="621030"/>
                  </a:lnTo>
                  <a:lnTo>
                    <a:pt x="175260" y="579120"/>
                  </a:lnTo>
                  <a:lnTo>
                    <a:pt x="167640" y="533400"/>
                  </a:lnTo>
                  <a:lnTo>
                    <a:pt x="76200" y="499110"/>
                  </a:lnTo>
                  <a:lnTo>
                    <a:pt x="15240" y="441960"/>
                  </a:lnTo>
                  <a:lnTo>
                    <a:pt x="0" y="365760"/>
                  </a:lnTo>
                  <a:lnTo>
                    <a:pt x="53340" y="289560"/>
                  </a:lnTo>
                  <a:lnTo>
                    <a:pt x="53340" y="270510"/>
                  </a:lnTo>
                  <a:lnTo>
                    <a:pt x="38100" y="87630"/>
                  </a:lnTo>
                  <a:lnTo>
                    <a:pt x="30480" y="49530"/>
                  </a:lnTo>
                  <a:lnTo>
                    <a:pt x="38100" y="19050"/>
                  </a:lnTo>
                  <a:lnTo>
                    <a:pt x="106680" y="3810"/>
                  </a:lnTo>
                  <a:lnTo>
                    <a:pt x="171450" y="0"/>
                  </a:lnTo>
                  <a:lnTo>
                    <a:pt x="190500" y="26670"/>
                  </a:lnTo>
                  <a:lnTo>
                    <a:pt x="213360" y="76200"/>
                  </a:lnTo>
                  <a:lnTo>
                    <a:pt x="255270" y="106680"/>
                  </a:lnTo>
                  <a:lnTo>
                    <a:pt x="308610" y="114300"/>
                  </a:lnTo>
                  <a:lnTo>
                    <a:pt x="331470" y="125730"/>
                  </a:lnTo>
                  <a:lnTo>
                    <a:pt x="327660" y="220980"/>
                  </a:lnTo>
                  <a:lnTo>
                    <a:pt x="281940" y="259080"/>
                  </a:lnTo>
                  <a:lnTo>
                    <a:pt x="270510" y="320040"/>
                  </a:lnTo>
                  <a:lnTo>
                    <a:pt x="270510" y="335280"/>
                  </a:lnTo>
                  <a:lnTo>
                    <a:pt x="289560" y="377190"/>
                  </a:lnTo>
                  <a:lnTo>
                    <a:pt x="342900" y="400050"/>
                  </a:lnTo>
                  <a:lnTo>
                    <a:pt x="361950" y="449580"/>
                  </a:lnTo>
                  <a:lnTo>
                    <a:pt x="369570" y="476250"/>
                  </a:lnTo>
                  <a:lnTo>
                    <a:pt x="396240" y="499110"/>
                  </a:lnTo>
                  <a:lnTo>
                    <a:pt x="449580" y="514350"/>
                  </a:lnTo>
                  <a:lnTo>
                    <a:pt x="483870" y="548640"/>
                  </a:lnTo>
                  <a:lnTo>
                    <a:pt x="499110" y="567690"/>
                  </a:lnTo>
                  <a:lnTo>
                    <a:pt x="525780" y="575310"/>
                  </a:lnTo>
                  <a:lnTo>
                    <a:pt x="521970" y="624840"/>
                  </a:lnTo>
                  <a:lnTo>
                    <a:pt x="495300" y="651510"/>
                  </a:lnTo>
                  <a:lnTo>
                    <a:pt x="502920" y="693420"/>
                  </a:lnTo>
                  <a:lnTo>
                    <a:pt x="461010" y="727710"/>
                  </a:lnTo>
                  <a:lnTo>
                    <a:pt x="461010" y="773430"/>
                  </a:lnTo>
                  <a:lnTo>
                    <a:pt x="476250" y="842010"/>
                  </a:lnTo>
                  <a:lnTo>
                    <a:pt x="453390" y="864870"/>
                  </a:lnTo>
                  <a:lnTo>
                    <a:pt x="419100" y="887730"/>
                  </a:lnTo>
                  <a:lnTo>
                    <a:pt x="419100" y="937260"/>
                  </a:lnTo>
                  <a:lnTo>
                    <a:pt x="411480" y="10287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2" name="대전광역시">
              <a:extLst>
                <a:ext uri="{FF2B5EF4-FFF2-40B4-BE49-F238E27FC236}">
                  <a16:creationId xmlns:a16="http://schemas.microsoft.com/office/drawing/2014/main" id="{5E7D2D5A-7001-A095-FC70-FCB76E07EFC8}"/>
                </a:ext>
              </a:extLst>
            </p:cNvPr>
            <p:cNvSpPr/>
            <p:nvPr/>
          </p:nvSpPr>
          <p:spPr>
            <a:xfrm>
              <a:off x="4575848" y="4024156"/>
              <a:ext cx="108783" cy="171982"/>
            </a:xfrm>
            <a:custGeom>
              <a:avLst/>
              <a:gdLst>
                <a:gd name="connsiteX0" fmla="*/ 106680 w 466725"/>
                <a:gd name="connsiteY0" fmla="*/ 0 h 741045"/>
                <a:gd name="connsiteX1" fmla="*/ 80010 w 466725"/>
                <a:gd name="connsiteY1" fmla="*/ 13335 h 741045"/>
                <a:gd name="connsiteX2" fmla="*/ 81915 w 466725"/>
                <a:gd name="connsiteY2" fmla="*/ 97155 h 741045"/>
                <a:gd name="connsiteX3" fmla="*/ 64770 w 466725"/>
                <a:gd name="connsiteY3" fmla="*/ 156210 h 741045"/>
                <a:gd name="connsiteX4" fmla="*/ 40005 w 466725"/>
                <a:gd name="connsiteY4" fmla="*/ 203835 h 741045"/>
                <a:gd name="connsiteX5" fmla="*/ 34290 w 466725"/>
                <a:gd name="connsiteY5" fmla="*/ 308610 h 741045"/>
                <a:gd name="connsiteX6" fmla="*/ 22860 w 466725"/>
                <a:gd name="connsiteY6" fmla="*/ 400050 h 741045"/>
                <a:gd name="connsiteX7" fmla="*/ 5715 w 466725"/>
                <a:gd name="connsiteY7" fmla="*/ 476250 h 741045"/>
                <a:gd name="connsiteX8" fmla="*/ 0 w 466725"/>
                <a:gd name="connsiteY8" fmla="*/ 529590 h 741045"/>
                <a:gd name="connsiteX9" fmla="*/ 36195 w 466725"/>
                <a:gd name="connsiteY9" fmla="*/ 584835 h 741045"/>
                <a:gd name="connsiteX10" fmla="*/ 70485 w 466725"/>
                <a:gd name="connsiteY10" fmla="*/ 611505 h 741045"/>
                <a:gd name="connsiteX11" fmla="*/ 104775 w 466725"/>
                <a:gd name="connsiteY11" fmla="*/ 569595 h 741045"/>
                <a:gd name="connsiteX12" fmla="*/ 133350 w 466725"/>
                <a:gd name="connsiteY12" fmla="*/ 542925 h 741045"/>
                <a:gd name="connsiteX13" fmla="*/ 167640 w 466725"/>
                <a:gd name="connsiteY13" fmla="*/ 560070 h 741045"/>
                <a:gd name="connsiteX14" fmla="*/ 194310 w 466725"/>
                <a:gd name="connsiteY14" fmla="*/ 609600 h 741045"/>
                <a:gd name="connsiteX15" fmla="*/ 222885 w 466725"/>
                <a:gd name="connsiteY15" fmla="*/ 662940 h 741045"/>
                <a:gd name="connsiteX16" fmla="*/ 241935 w 466725"/>
                <a:gd name="connsiteY16" fmla="*/ 723900 h 741045"/>
                <a:gd name="connsiteX17" fmla="*/ 283845 w 466725"/>
                <a:gd name="connsiteY17" fmla="*/ 741045 h 741045"/>
                <a:gd name="connsiteX18" fmla="*/ 310515 w 466725"/>
                <a:gd name="connsiteY18" fmla="*/ 731520 h 741045"/>
                <a:gd name="connsiteX19" fmla="*/ 312420 w 466725"/>
                <a:gd name="connsiteY19" fmla="*/ 670560 h 741045"/>
                <a:gd name="connsiteX20" fmla="*/ 335280 w 466725"/>
                <a:gd name="connsiteY20" fmla="*/ 630555 h 741045"/>
                <a:gd name="connsiteX21" fmla="*/ 379095 w 466725"/>
                <a:gd name="connsiteY21" fmla="*/ 596265 h 741045"/>
                <a:gd name="connsiteX22" fmla="*/ 400050 w 466725"/>
                <a:gd name="connsiteY22" fmla="*/ 560070 h 741045"/>
                <a:gd name="connsiteX23" fmla="*/ 413385 w 466725"/>
                <a:gd name="connsiteY23" fmla="*/ 470535 h 741045"/>
                <a:gd name="connsiteX24" fmla="*/ 409575 w 466725"/>
                <a:gd name="connsiteY24" fmla="*/ 381000 h 741045"/>
                <a:gd name="connsiteX25" fmla="*/ 436245 w 466725"/>
                <a:gd name="connsiteY25" fmla="*/ 318135 h 741045"/>
                <a:gd name="connsiteX26" fmla="*/ 457200 w 466725"/>
                <a:gd name="connsiteY26" fmla="*/ 281940 h 741045"/>
                <a:gd name="connsiteX27" fmla="*/ 466725 w 466725"/>
                <a:gd name="connsiteY27" fmla="*/ 251460 h 741045"/>
                <a:gd name="connsiteX28" fmla="*/ 449580 w 466725"/>
                <a:gd name="connsiteY28" fmla="*/ 236220 h 741045"/>
                <a:gd name="connsiteX29" fmla="*/ 386715 w 466725"/>
                <a:gd name="connsiteY29" fmla="*/ 241935 h 741045"/>
                <a:gd name="connsiteX30" fmla="*/ 361950 w 466725"/>
                <a:gd name="connsiteY30" fmla="*/ 205740 h 741045"/>
                <a:gd name="connsiteX31" fmla="*/ 361950 w 466725"/>
                <a:gd name="connsiteY31" fmla="*/ 169545 h 741045"/>
                <a:gd name="connsiteX32" fmla="*/ 384810 w 466725"/>
                <a:gd name="connsiteY32" fmla="*/ 139065 h 741045"/>
                <a:gd name="connsiteX33" fmla="*/ 367665 w 466725"/>
                <a:gd name="connsiteY33" fmla="*/ 112395 h 741045"/>
                <a:gd name="connsiteX34" fmla="*/ 348615 w 466725"/>
                <a:gd name="connsiteY34" fmla="*/ 72390 h 741045"/>
                <a:gd name="connsiteX35" fmla="*/ 312420 w 466725"/>
                <a:gd name="connsiteY35" fmla="*/ 76200 h 741045"/>
                <a:gd name="connsiteX36" fmla="*/ 306705 w 466725"/>
                <a:gd name="connsiteY36" fmla="*/ 152400 h 741045"/>
                <a:gd name="connsiteX37" fmla="*/ 272415 w 466725"/>
                <a:gd name="connsiteY37" fmla="*/ 171450 h 741045"/>
                <a:gd name="connsiteX38" fmla="*/ 220980 w 466725"/>
                <a:gd name="connsiteY38" fmla="*/ 152400 h 741045"/>
                <a:gd name="connsiteX39" fmla="*/ 179070 w 466725"/>
                <a:gd name="connsiteY39" fmla="*/ 123825 h 741045"/>
                <a:gd name="connsiteX40" fmla="*/ 160020 w 466725"/>
                <a:gd name="connsiteY40" fmla="*/ 80010 h 741045"/>
                <a:gd name="connsiteX41" fmla="*/ 161925 w 466725"/>
                <a:gd name="connsiteY41" fmla="*/ 36195 h 741045"/>
                <a:gd name="connsiteX42" fmla="*/ 106680 w 466725"/>
                <a:gd name="connsiteY42" fmla="*/ 0 h 7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66725" h="741045">
                  <a:moveTo>
                    <a:pt x="106680" y="0"/>
                  </a:moveTo>
                  <a:lnTo>
                    <a:pt x="80010" y="13335"/>
                  </a:lnTo>
                  <a:lnTo>
                    <a:pt x="81915" y="97155"/>
                  </a:lnTo>
                  <a:lnTo>
                    <a:pt x="64770" y="156210"/>
                  </a:lnTo>
                  <a:lnTo>
                    <a:pt x="40005" y="203835"/>
                  </a:lnTo>
                  <a:lnTo>
                    <a:pt x="34290" y="308610"/>
                  </a:lnTo>
                  <a:lnTo>
                    <a:pt x="22860" y="400050"/>
                  </a:lnTo>
                  <a:lnTo>
                    <a:pt x="5715" y="476250"/>
                  </a:lnTo>
                  <a:lnTo>
                    <a:pt x="0" y="529590"/>
                  </a:lnTo>
                  <a:lnTo>
                    <a:pt x="36195" y="584835"/>
                  </a:lnTo>
                  <a:lnTo>
                    <a:pt x="70485" y="611505"/>
                  </a:lnTo>
                  <a:lnTo>
                    <a:pt x="104775" y="569595"/>
                  </a:lnTo>
                  <a:lnTo>
                    <a:pt x="133350" y="542925"/>
                  </a:lnTo>
                  <a:lnTo>
                    <a:pt x="167640" y="560070"/>
                  </a:lnTo>
                  <a:lnTo>
                    <a:pt x="194310" y="609600"/>
                  </a:lnTo>
                  <a:lnTo>
                    <a:pt x="222885" y="662940"/>
                  </a:lnTo>
                  <a:lnTo>
                    <a:pt x="241935" y="723900"/>
                  </a:lnTo>
                  <a:lnTo>
                    <a:pt x="283845" y="741045"/>
                  </a:lnTo>
                  <a:lnTo>
                    <a:pt x="310515" y="731520"/>
                  </a:lnTo>
                  <a:lnTo>
                    <a:pt x="312420" y="670560"/>
                  </a:lnTo>
                  <a:lnTo>
                    <a:pt x="335280" y="630555"/>
                  </a:lnTo>
                  <a:lnTo>
                    <a:pt x="379095" y="596265"/>
                  </a:lnTo>
                  <a:lnTo>
                    <a:pt x="400050" y="560070"/>
                  </a:lnTo>
                  <a:lnTo>
                    <a:pt x="413385" y="470535"/>
                  </a:lnTo>
                  <a:lnTo>
                    <a:pt x="409575" y="381000"/>
                  </a:lnTo>
                  <a:lnTo>
                    <a:pt x="436245" y="318135"/>
                  </a:lnTo>
                  <a:lnTo>
                    <a:pt x="457200" y="281940"/>
                  </a:lnTo>
                  <a:lnTo>
                    <a:pt x="466725" y="251460"/>
                  </a:lnTo>
                  <a:lnTo>
                    <a:pt x="449580" y="236220"/>
                  </a:lnTo>
                  <a:lnTo>
                    <a:pt x="386715" y="241935"/>
                  </a:lnTo>
                  <a:lnTo>
                    <a:pt x="361950" y="205740"/>
                  </a:lnTo>
                  <a:lnTo>
                    <a:pt x="361950" y="169545"/>
                  </a:lnTo>
                  <a:lnTo>
                    <a:pt x="384810" y="139065"/>
                  </a:lnTo>
                  <a:lnTo>
                    <a:pt x="367665" y="112395"/>
                  </a:lnTo>
                  <a:lnTo>
                    <a:pt x="348615" y="72390"/>
                  </a:lnTo>
                  <a:lnTo>
                    <a:pt x="312420" y="76200"/>
                  </a:lnTo>
                  <a:lnTo>
                    <a:pt x="306705" y="152400"/>
                  </a:lnTo>
                  <a:lnTo>
                    <a:pt x="272415" y="171450"/>
                  </a:lnTo>
                  <a:lnTo>
                    <a:pt x="220980" y="152400"/>
                  </a:lnTo>
                  <a:lnTo>
                    <a:pt x="179070" y="123825"/>
                  </a:lnTo>
                  <a:lnTo>
                    <a:pt x="160020" y="80010"/>
                  </a:lnTo>
                  <a:lnTo>
                    <a:pt x="161925" y="36195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3" name="충청북도">
              <a:extLst>
                <a:ext uri="{FF2B5EF4-FFF2-40B4-BE49-F238E27FC236}">
                  <a16:creationId xmlns:a16="http://schemas.microsoft.com/office/drawing/2014/main" id="{117FFAC4-D6EA-FC89-35F4-1CCE784070D2}"/>
                </a:ext>
              </a:extLst>
            </p:cNvPr>
            <p:cNvSpPr/>
            <p:nvPr/>
          </p:nvSpPr>
          <p:spPr>
            <a:xfrm>
              <a:off x="4547877" y="3513956"/>
              <a:ext cx="758956" cy="821745"/>
            </a:xfrm>
            <a:custGeom>
              <a:avLst/>
              <a:gdLst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2240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49120 w 3256280"/>
                <a:gd name="connsiteY138" fmla="*/ 120396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89480 w 3256280"/>
                <a:gd name="connsiteY145" fmla="*/ 114300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72360 w 3256280"/>
                <a:gd name="connsiteY148" fmla="*/ 1061720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193800 w 3256280"/>
                <a:gd name="connsiteY118" fmla="*/ 1844040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193800 w 3256280"/>
                <a:gd name="connsiteY117" fmla="*/ 1910080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13840 w 3256280"/>
                <a:gd name="connsiteY95" fmla="*/ 2890520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63040 w 3256280"/>
                <a:gd name="connsiteY96" fmla="*/ 283972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92480 w 3256280"/>
                <a:gd name="connsiteY63" fmla="*/ 3053080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67080 w 3256280"/>
                <a:gd name="connsiteY64" fmla="*/ 3164840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8320 w 3256280"/>
                <a:gd name="connsiteY48" fmla="*/ 223520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38480 w 3256280"/>
                <a:gd name="connsiteY49" fmla="*/ 2275840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81280 w 3256280"/>
                <a:gd name="connsiteY30" fmla="*/ 162560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57480 w 3256280"/>
                <a:gd name="connsiteY28" fmla="*/ 152908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86360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0160 w 3256280"/>
                <a:gd name="connsiteY213" fmla="*/ 18796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79880 w 3256280"/>
                <a:gd name="connsiteY208" fmla="*/ 238760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600200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57120 w 3256280"/>
                <a:gd name="connsiteY184" fmla="*/ 289560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99080 w 3256280"/>
                <a:gd name="connsiteY175" fmla="*/ 46736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7960 w 3256280"/>
                <a:gd name="connsiteY176" fmla="*/ 47244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411480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  <a:gd name="connsiteX0" fmla="*/ 1198880 w 3256280"/>
                <a:gd name="connsiteY0" fmla="*/ 167640 h 3540760"/>
                <a:gd name="connsiteX1" fmla="*/ 1066800 w 3256280"/>
                <a:gd name="connsiteY1" fmla="*/ 203200 h 3540760"/>
                <a:gd name="connsiteX2" fmla="*/ 965200 w 3256280"/>
                <a:gd name="connsiteY2" fmla="*/ 223520 h 3540760"/>
                <a:gd name="connsiteX3" fmla="*/ 838200 w 3256280"/>
                <a:gd name="connsiteY3" fmla="*/ 248920 h 3540760"/>
                <a:gd name="connsiteX4" fmla="*/ 807720 w 3256280"/>
                <a:gd name="connsiteY4" fmla="*/ 254000 h 3540760"/>
                <a:gd name="connsiteX5" fmla="*/ 772160 w 3256280"/>
                <a:gd name="connsiteY5" fmla="*/ 314960 h 3540760"/>
                <a:gd name="connsiteX6" fmla="*/ 721360 w 3256280"/>
                <a:gd name="connsiteY6" fmla="*/ 406400 h 3540760"/>
                <a:gd name="connsiteX7" fmla="*/ 680720 w 3256280"/>
                <a:gd name="connsiteY7" fmla="*/ 518160 h 3540760"/>
                <a:gd name="connsiteX8" fmla="*/ 655320 w 3256280"/>
                <a:gd name="connsiteY8" fmla="*/ 558800 h 3540760"/>
                <a:gd name="connsiteX9" fmla="*/ 629920 w 3256280"/>
                <a:gd name="connsiteY9" fmla="*/ 604520 h 3540760"/>
                <a:gd name="connsiteX10" fmla="*/ 589280 w 3256280"/>
                <a:gd name="connsiteY10" fmla="*/ 635000 h 3540760"/>
                <a:gd name="connsiteX11" fmla="*/ 558800 w 3256280"/>
                <a:gd name="connsiteY11" fmla="*/ 635000 h 3540760"/>
                <a:gd name="connsiteX12" fmla="*/ 502920 w 3256280"/>
                <a:gd name="connsiteY12" fmla="*/ 645160 h 3540760"/>
                <a:gd name="connsiteX13" fmla="*/ 477520 w 3256280"/>
                <a:gd name="connsiteY13" fmla="*/ 701040 h 3540760"/>
                <a:gd name="connsiteX14" fmla="*/ 436880 w 3256280"/>
                <a:gd name="connsiteY14" fmla="*/ 721360 h 3540760"/>
                <a:gd name="connsiteX15" fmla="*/ 375920 w 3256280"/>
                <a:gd name="connsiteY15" fmla="*/ 756920 h 3540760"/>
                <a:gd name="connsiteX16" fmla="*/ 365760 w 3256280"/>
                <a:gd name="connsiteY16" fmla="*/ 797560 h 3540760"/>
                <a:gd name="connsiteX17" fmla="*/ 360680 w 3256280"/>
                <a:gd name="connsiteY17" fmla="*/ 873760 h 3540760"/>
                <a:gd name="connsiteX18" fmla="*/ 330200 w 3256280"/>
                <a:gd name="connsiteY18" fmla="*/ 904240 h 3540760"/>
                <a:gd name="connsiteX19" fmla="*/ 269240 w 3256280"/>
                <a:gd name="connsiteY19" fmla="*/ 919480 h 3540760"/>
                <a:gd name="connsiteX20" fmla="*/ 187960 w 3256280"/>
                <a:gd name="connsiteY20" fmla="*/ 955040 h 3540760"/>
                <a:gd name="connsiteX21" fmla="*/ 127000 w 3256280"/>
                <a:gd name="connsiteY21" fmla="*/ 965200 h 3540760"/>
                <a:gd name="connsiteX22" fmla="*/ 96520 w 3256280"/>
                <a:gd name="connsiteY22" fmla="*/ 970280 h 3540760"/>
                <a:gd name="connsiteX23" fmla="*/ 99695 w 3256280"/>
                <a:gd name="connsiteY23" fmla="*/ 1016000 h 3540760"/>
                <a:gd name="connsiteX24" fmla="*/ 182880 w 3256280"/>
                <a:gd name="connsiteY24" fmla="*/ 1137920 h 3540760"/>
                <a:gd name="connsiteX25" fmla="*/ 233680 w 3256280"/>
                <a:gd name="connsiteY25" fmla="*/ 1244600 h 3540760"/>
                <a:gd name="connsiteX26" fmla="*/ 243840 w 3256280"/>
                <a:gd name="connsiteY26" fmla="*/ 1315720 h 3540760"/>
                <a:gd name="connsiteX27" fmla="*/ 187960 w 3256280"/>
                <a:gd name="connsiteY27" fmla="*/ 1457960 h 3540760"/>
                <a:gd name="connsiteX28" fmla="*/ 146050 w 3256280"/>
                <a:gd name="connsiteY28" fmla="*/ 1525270 h 3540760"/>
                <a:gd name="connsiteX29" fmla="*/ 91440 w 3256280"/>
                <a:gd name="connsiteY29" fmla="*/ 1574800 h 3540760"/>
                <a:gd name="connsiteX30" fmla="*/ 67945 w 3256280"/>
                <a:gd name="connsiteY30" fmla="*/ 1606550 h 3540760"/>
                <a:gd name="connsiteX31" fmla="*/ 71120 w 3256280"/>
                <a:gd name="connsiteY31" fmla="*/ 1676400 h 3540760"/>
                <a:gd name="connsiteX32" fmla="*/ 5080 w 3256280"/>
                <a:gd name="connsiteY32" fmla="*/ 1732280 h 3540760"/>
                <a:gd name="connsiteX33" fmla="*/ 0 w 3256280"/>
                <a:gd name="connsiteY33" fmla="*/ 1767840 h 3540760"/>
                <a:gd name="connsiteX34" fmla="*/ 66040 w 3256280"/>
                <a:gd name="connsiteY34" fmla="*/ 1788160 h 3540760"/>
                <a:gd name="connsiteX35" fmla="*/ 91440 w 3256280"/>
                <a:gd name="connsiteY35" fmla="*/ 1823720 h 3540760"/>
                <a:gd name="connsiteX36" fmla="*/ 96520 w 3256280"/>
                <a:gd name="connsiteY36" fmla="*/ 1874520 h 3540760"/>
                <a:gd name="connsiteX37" fmla="*/ 187960 w 3256280"/>
                <a:gd name="connsiteY37" fmla="*/ 1899920 h 3540760"/>
                <a:gd name="connsiteX38" fmla="*/ 213360 w 3256280"/>
                <a:gd name="connsiteY38" fmla="*/ 1960880 h 3540760"/>
                <a:gd name="connsiteX39" fmla="*/ 274320 w 3256280"/>
                <a:gd name="connsiteY39" fmla="*/ 1986280 h 3540760"/>
                <a:gd name="connsiteX40" fmla="*/ 289560 w 3256280"/>
                <a:gd name="connsiteY40" fmla="*/ 2047240 h 3540760"/>
                <a:gd name="connsiteX41" fmla="*/ 259080 w 3256280"/>
                <a:gd name="connsiteY41" fmla="*/ 2108200 h 3540760"/>
                <a:gd name="connsiteX42" fmla="*/ 279400 w 3256280"/>
                <a:gd name="connsiteY42" fmla="*/ 2153920 h 3540760"/>
                <a:gd name="connsiteX43" fmla="*/ 330200 w 3256280"/>
                <a:gd name="connsiteY43" fmla="*/ 2189480 h 3540760"/>
                <a:gd name="connsiteX44" fmla="*/ 325120 w 3256280"/>
                <a:gd name="connsiteY44" fmla="*/ 2270760 h 3540760"/>
                <a:gd name="connsiteX45" fmla="*/ 386080 w 3256280"/>
                <a:gd name="connsiteY45" fmla="*/ 2301240 h 3540760"/>
                <a:gd name="connsiteX46" fmla="*/ 401320 w 3256280"/>
                <a:gd name="connsiteY46" fmla="*/ 2209800 h 3540760"/>
                <a:gd name="connsiteX47" fmla="*/ 477520 w 3256280"/>
                <a:gd name="connsiteY47" fmla="*/ 2209800 h 3540760"/>
                <a:gd name="connsiteX48" fmla="*/ 522605 w 3256280"/>
                <a:gd name="connsiteY48" fmla="*/ 2223770 h 3540760"/>
                <a:gd name="connsiteX49" fmla="*/ 521335 w 3256280"/>
                <a:gd name="connsiteY49" fmla="*/ 2270125 h 3540760"/>
                <a:gd name="connsiteX50" fmla="*/ 579120 w 3256280"/>
                <a:gd name="connsiteY50" fmla="*/ 2306320 h 3540760"/>
                <a:gd name="connsiteX51" fmla="*/ 574040 w 3256280"/>
                <a:gd name="connsiteY51" fmla="*/ 2341880 h 3540760"/>
                <a:gd name="connsiteX52" fmla="*/ 533400 w 3256280"/>
                <a:gd name="connsiteY52" fmla="*/ 2377440 h 3540760"/>
                <a:gd name="connsiteX53" fmla="*/ 614680 w 3256280"/>
                <a:gd name="connsiteY53" fmla="*/ 2377440 h 3540760"/>
                <a:gd name="connsiteX54" fmla="*/ 645160 w 3256280"/>
                <a:gd name="connsiteY54" fmla="*/ 2402840 h 3540760"/>
                <a:gd name="connsiteX55" fmla="*/ 640080 w 3256280"/>
                <a:gd name="connsiteY55" fmla="*/ 2468880 h 3540760"/>
                <a:gd name="connsiteX56" fmla="*/ 594360 w 3256280"/>
                <a:gd name="connsiteY56" fmla="*/ 2595880 h 3540760"/>
                <a:gd name="connsiteX57" fmla="*/ 579120 w 3256280"/>
                <a:gd name="connsiteY57" fmla="*/ 2661920 h 3540760"/>
                <a:gd name="connsiteX58" fmla="*/ 579120 w 3256280"/>
                <a:gd name="connsiteY58" fmla="*/ 2722880 h 3540760"/>
                <a:gd name="connsiteX59" fmla="*/ 584200 w 3256280"/>
                <a:gd name="connsiteY59" fmla="*/ 2778760 h 3540760"/>
                <a:gd name="connsiteX60" fmla="*/ 568960 w 3256280"/>
                <a:gd name="connsiteY60" fmla="*/ 2824480 h 3540760"/>
                <a:gd name="connsiteX61" fmla="*/ 584200 w 3256280"/>
                <a:gd name="connsiteY61" fmla="*/ 2880360 h 3540760"/>
                <a:gd name="connsiteX62" fmla="*/ 736600 w 3256280"/>
                <a:gd name="connsiteY62" fmla="*/ 3017520 h 3540760"/>
                <a:gd name="connsiteX63" fmla="*/ 773430 w 3256280"/>
                <a:gd name="connsiteY63" fmla="*/ 3058795 h 3540760"/>
                <a:gd name="connsiteX64" fmla="*/ 770890 w 3256280"/>
                <a:gd name="connsiteY64" fmla="*/ 3174365 h 3540760"/>
                <a:gd name="connsiteX65" fmla="*/ 812800 w 3256280"/>
                <a:gd name="connsiteY65" fmla="*/ 3291840 h 3540760"/>
                <a:gd name="connsiteX66" fmla="*/ 878840 w 3256280"/>
                <a:gd name="connsiteY66" fmla="*/ 3403600 h 3540760"/>
                <a:gd name="connsiteX67" fmla="*/ 939800 w 3256280"/>
                <a:gd name="connsiteY67" fmla="*/ 3423920 h 3540760"/>
                <a:gd name="connsiteX68" fmla="*/ 1031240 w 3256280"/>
                <a:gd name="connsiteY68" fmla="*/ 3500120 h 3540760"/>
                <a:gd name="connsiteX69" fmla="*/ 1112520 w 3256280"/>
                <a:gd name="connsiteY69" fmla="*/ 3535680 h 3540760"/>
                <a:gd name="connsiteX70" fmla="*/ 1168400 w 3256280"/>
                <a:gd name="connsiteY70" fmla="*/ 3540760 h 3540760"/>
                <a:gd name="connsiteX71" fmla="*/ 1295400 w 3256280"/>
                <a:gd name="connsiteY71" fmla="*/ 3479800 h 3540760"/>
                <a:gd name="connsiteX72" fmla="*/ 1346200 w 3256280"/>
                <a:gd name="connsiteY72" fmla="*/ 3474720 h 3540760"/>
                <a:gd name="connsiteX73" fmla="*/ 1397000 w 3256280"/>
                <a:gd name="connsiteY73" fmla="*/ 3505200 h 3540760"/>
                <a:gd name="connsiteX74" fmla="*/ 1417320 w 3256280"/>
                <a:gd name="connsiteY74" fmla="*/ 3489960 h 3540760"/>
                <a:gd name="connsiteX75" fmla="*/ 1468120 w 3256280"/>
                <a:gd name="connsiteY75" fmla="*/ 3459480 h 3540760"/>
                <a:gd name="connsiteX76" fmla="*/ 1544320 w 3256280"/>
                <a:gd name="connsiteY76" fmla="*/ 3449320 h 3540760"/>
                <a:gd name="connsiteX77" fmla="*/ 1579880 w 3256280"/>
                <a:gd name="connsiteY77" fmla="*/ 3388360 h 3540760"/>
                <a:gd name="connsiteX78" fmla="*/ 1605280 w 3256280"/>
                <a:gd name="connsiteY78" fmla="*/ 3307080 h 3540760"/>
                <a:gd name="connsiteX79" fmla="*/ 1640840 w 3256280"/>
                <a:gd name="connsiteY79" fmla="*/ 3261360 h 3540760"/>
                <a:gd name="connsiteX80" fmla="*/ 1661160 w 3256280"/>
                <a:gd name="connsiteY80" fmla="*/ 3235960 h 3540760"/>
                <a:gd name="connsiteX81" fmla="*/ 1661160 w 3256280"/>
                <a:gd name="connsiteY81" fmla="*/ 3180080 h 3540760"/>
                <a:gd name="connsiteX82" fmla="*/ 1630680 w 3256280"/>
                <a:gd name="connsiteY82" fmla="*/ 3134360 h 3540760"/>
                <a:gd name="connsiteX83" fmla="*/ 1630680 w 3256280"/>
                <a:gd name="connsiteY83" fmla="*/ 3093720 h 3540760"/>
                <a:gd name="connsiteX84" fmla="*/ 1691640 w 3256280"/>
                <a:gd name="connsiteY84" fmla="*/ 3027680 h 3540760"/>
                <a:gd name="connsiteX85" fmla="*/ 1722120 w 3256280"/>
                <a:gd name="connsiteY85" fmla="*/ 3002280 h 3540760"/>
                <a:gd name="connsiteX86" fmla="*/ 1772920 w 3256280"/>
                <a:gd name="connsiteY86" fmla="*/ 3022600 h 3540760"/>
                <a:gd name="connsiteX87" fmla="*/ 1818640 w 3256280"/>
                <a:gd name="connsiteY87" fmla="*/ 3042920 h 3540760"/>
                <a:gd name="connsiteX88" fmla="*/ 1823720 w 3256280"/>
                <a:gd name="connsiteY88" fmla="*/ 3017520 h 3540760"/>
                <a:gd name="connsiteX89" fmla="*/ 1783080 w 3256280"/>
                <a:gd name="connsiteY89" fmla="*/ 2981960 h 3540760"/>
                <a:gd name="connsiteX90" fmla="*/ 1767840 w 3256280"/>
                <a:gd name="connsiteY90" fmla="*/ 2931160 h 3540760"/>
                <a:gd name="connsiteX91" fmla="*/ 1767840 w 3256280"/>
                <a:gd name="connsiteY91" fmla="*/ 2880360 h 3540760"/>
                <a:gd name="connsiteX92" fmla="*/ 1717040 w 3256280"/>
                <a:gd name="connsiteY92" fmla="*/ 2880360 h 3540760"/>
                <a:gd name="connsiteX93" fmla="*/ 1651000 w 3256280"/>
                <a:gd name="connsiteY93" fmla="*/ 2926080 h 3540760"/>
                <a:gd name="connsiteX94" fmla="*/ 1610360 w 3256280"/>
                <a:gd name="connsiteY94" fmla="*/ 2921000 h 3540760"/>
                <a:gd name="connsiteX95" fmla="*/ 1536700 w 3256280"/>
                <a:gd name="connsiteY95" fmla="*/ 2873375 h 3540760"/>
                <a:gd name="connsiteX96" fmla="*/ 1476375 w 3256280"/>
                <a:gd name="connsiteY96" fmla="*/ 2828290 h 3540760"/>
                <a:gd name="connsiteX97" fmla="*/ 1391920 w 3256280"/>
                <a:gd name="connsiteY97" fmla="*/ 2870200 h 3540760"/>
                <a:gd name="connsiteX98" fmla="*/ 1325880 w 3256280"/>
                <a:gd name="connsiteY98" fmla="*/ 2854960 h 3540760"/>
                <a:gd name="connsiteX99" fmla="*/ 1300480 w 3256280"/>
                <a:gd name="connsiteY99" fmla="*/ 2819400 h 3540760"/>
                <a:gd name="connsiteX100" fmla="*/ 1300480 w 3256280"/>
                <a:gd name="connsiteY100" fmla="*/ 2753360 h 3540760"/>
                <a:gd name="connsiteX101" fmla="*/ 1325880 w 3256280"/>
                <a:gd name="connsiteY101" fmla="*/ 2661920 h 3540760"/>
                <a:gd name="connsiteX102" fmla="*/ 1336040 w 3256280"/>
                <a:gd name="connsiteY102" fmla="*/ 2616200 h 3540760"/>
                <a:gd name="connsiteX103" fmla="*/ 1402080 w 3256280"/>
                <a:gd name="connsiteY103" fmla="*/ 2590800 h 3540760"/>
                <a:gd name="connsiteX104" fmla="*/ 1412240 w 3256280"/>
                <a:gd name="connsiteY104" fmla="*/ 2555240 h 3540760"/>
                <a:gd name="connsiteX105" fmla="*/ 1361440 w 3256280"/>
                <a:gd name="connsiteY105" fmla="*/ 2494280 h 3540760"/>
                <a:gd name="connsiteX106" fmla="*/ 1371600 w 3256280"/>
                <a:gd name="connsiteY106" fmla="*/ 2458720 h 3540760"/>
                <a:gd name="connsiteX107" fmla="*/ 1391920 w 3256280"/>
                <a:gd name="connsiteY107" fmla="*/ 2407920 h 3540760"/>
                <a:gd name="connsiteX108" fmla="*/ 1386840 w 3256280"/>
                <a:gd name="connsiteY108" fmla="*/ 2260600 h 3540760"/>
                <a:gd name="connsiteX109" fmla="*/ 1376680 w 3256280"/>
                <a:gd name="connsiteY109" fmla="*/ 2174240 h 3540760"/>
                <a:gd name="connsiteX110" fmla="*/ 1371600 w 3256280"/>
                <a:gd name="connsiteY110" fmla="*/ 2143760 h 3540760"/>
                <a:gd name="connsiteX111" fmla="*/ 1432560 w 3256280"/>
                <a:gd name="connsiteY111" fmla="*/ 2133600 h 3540760"/>
                <a:gd name="connsiteX112" fmla="*/ 1442720 w 3256280"/>
                <a:gd name="connsiteY112" fmla="*/ 2087880 h 3540760"/>
                <a:gd name="connsiteX113" fmla="*/ 1386840 w 3256280"/>
                <a:gd name="connsiteY113" fmla="*/ 2077720 h 3540760"/>
                <a:gd name="connsiteX114" fmla="*/ 1371600 w 3256280"/>
                <a:gd name="connsiteY114" fmla="*/ 2006600 h 3540760"/>
                <a:gd name="connsiteX115" fmla="*/ 1275080 w 3256280"/>
                <a:gd name="connsiteY115" fmla="*/ 1981200 h 3540760"/>
                <a:gd name="connsiteX116" fmla="*/ 1209040 w 3256280"/>
                <a:gd name="connsiteY116" fmla="*/ 1945640 h 3540760"/>
                <a:gd name="connsiteX117" fmla="*/ 1207135 w 3256280"/>
                <a:gd name="connsiteY117" fmla="*/ 1908175 h 3540760"/>
                <a:gd name="connsiteX118" fmla="*/ 1210945 w 3256280"/>
                <a:gd name="connsiteY118" fmla="*/ 1845945 h 3540760"/>
                <a:gd name="connsiteX119" fmla="*/ 1234440 w 3256280"/>
                <a:gd name="connsiteY119" fmla="*/ 1823720 h 3540760"/>
                <a:gd name="connsiteX120" fmla="*/ 1325880 w 3256280"/>
                <a:gd name="connsiteY120" fmla="*/ 1793240 h 3540760"/>
                <a:gd name="connsiteX121" fmla="*/ 1386840 w 3256280"/>
                <a:gd name="connsiteY121" fmla="*/ 1772920 h 3540760"/>
                <a:gd name="connsiteX122" fmla="*/ 1397000 w 3256280"/>
                <a:gd name="connsiteY122" fmla="*/ 1727200 h 3540760"/>
                <a:gd name="connsiteX123" fmla="*/ 1381760 w 3256280"/>
                <a:gd name="connsiteY123" fmla="*/ 1661160 h 3540760"/>
                <a:gd name="connsiteX124" fmla="*/ 1391920 w 3256280"/>
                <a:gd name="connsiteY124" fmla="*/ 1620520 h 3540760"/>
                <a:gd name="connsiteX125" fmla="*/ 1432560 w 3256280"/>
                <a:gd name="connsiteY125" fmla="*/ 1595120 h 3540760"/>
                <a:gd name="connsiteX126" fmla="*/ 1534160 w 3256280"/>
                <a:gd name="connsiteY126" fmla="*/ 1574800 h 3540760"/>
                <a:gd name="connsiteX127" fmla="*/ 1569720 w 3256280"/>
                <a:gd name="connsiteY127" fmla="*/ 1549400 h 3540760"/>
                <a:gd name="connsiteX128" fmla="*/ 1584960 w 3256280"/>
                <a:gd name="connsiteY128" fmla="*/ 1478280 h 3540760"/>
                <a:gd name="connsiteX129" fmla="*/ 1610360 w 3256280"/>
                <a:gd name="connsiteY129" fmla="*/ 1447800 h 3540760"/>
                <a:gd name="connsiteX130" fmla="*/ 1651000 w 3256280"/>
                <a:gd name="connsiteY130" fmla="*/ 1437640 h 3540760"/>
                <a:gd name="connsiteX131" fmla="*/ 1762760 w 3256280"/>
                <a:gd name="connsiteY131" fmla="*/ 1493520 h 3540760"/>
                <a:gd name="connsiteX132" fmla="*/ 1808480 w 3256280"/>
                <a:gd name="connsiteY132" fmla="*/ 1513840 h 3540760"/>
                <a:gd name="connsiteX133" fmla="*/ 1849120 w 3256280"/>
                <a:gd name="connsiteY133" fmla="*/ 1513840 h 3540760"/>
                <a:gd name="connsiteX134" fmla="*/ 1849120 w 3256280"/>
                <a:gd name="connsiteY134" fmla="*/ 1483360 h 3540760"/>
                <a:gd name="connsiteX135" fmla="*/ 1793240 w 3256280"/>
                <a:gd name="connsiteY135" fmla="*/ 1427480 h 3540760"/>
                <a:gd name="connsiteX136" fmla="*/ 1767840 w 3256280"/>
                <a:gd name="connsiteY136" fmla="*/ 1381760 h 3540760"/>
                <a:gd name="connsiteX137" fmla="*/ 1833880 w 3256280"/>
                <a:gd name="connsiteY137" fmla="*/ 1249680 h 3540760"/>
                <a:gd name="connsiteX138" fmla="*/ 1862455 w 3256280"/>
                <a:gd name="connsiteY138" fmla="*/ 1211580 h 3540760"/>
                <a:gd name="connsiteX139" fmla="*/ 1910080 w 3256280"/>
                <a:gd name="connsiteY139" fmla="*/ 1198880 h 3540760"/>
                <a:gd name="connsiteX140" fmla="*/ 1950720 w 3256280"/>
                <a:gd name="connsiteY140" fmla="*/ 1209040 h 3540760"/>
                <a:gd name="connsiteX141" fmla="*/ 1986280 w 3256280"/>
                <a:gd name="connsiteY141" fmla="*/ 1158240 h 3540760"/>
                <a:gd name="connsiteX142" fmla="*/ 2047240 w 3256280"/>
                <a:gd name="connsiteY142" fmla="*/ 1163320 h 3540760"/>
                <a:gd name="connsiteX143" fmla="*/ 2143760 w 3256280"/>
                <a:gd name="connsiteY143" fmla="*/ 1203960 h 3540760"/>
                <a:gd name="connsiteX144" fmla="*/ 2179320 w 3256280"/>
                <a:gd name="connsiteY144" fmla="*/ 1219200 h 3540760"/>
                <a:gd name="connsiteX145" fmla="*/ 2193290 w 3256280"/>
                <a:gd name="connsiteY145" fmla="*/ 1146810 h 3540760"/>
                <a:gd name="connsiteX146" fmla="*/ 2255520 w 3256280"/>
                <a:gd name="connsiteY146" fmla="*/ 1071880 h 3540760"/>
                <a:gd name="connsiteX147" fmla="*/ 2306320 w 3256280"/>
                <a:gd name="connsiteY147" fmla="*/ 1041400 h 3540760"/>
                <a:gd name="connsiteX148" fmla="*/ 2366645 w 3256280"/>
                <a:gd name="connsiteY148" fmla="*/ 1071245 h 3540760"/>
                <a:gd name="connsiteX149" fmla="*/ 2407920 w 3256280"/>
                <a:gd name="connsiteY149" fmla="*/ 1122680 h 3540760"/>
                <a:gd name="connsiteX150" fmla="*/ 2494280 w 3256280"/>
                <a:gd name="connsiteY150" fmla="*/ 1158240 h 3540760"/>
                <a:gd name="connsiteX151" fmla="*/ 2524760 w 3256280"/>
                <a:gd name="connsiteY151" fmla="*/ 1183640 h 3540760"/>
                <a:gd name="connsiteX152" fmla="*/ 2519680 w 3256280"/>
                <a:gd name="connsiteY152" fmla="*/ 1244600 h 3540760"/>
                <a:gd name="connsiteX153" fmla="*/ 2672080 w 3256280"/>
                <a:gd name="connsiteY153" fmla="*/ 1229360 h 3540760"/>
                <a:gd name="connsiteX154" fmla="*/ 2717800 w 3256280"/>
                <a:gd name="connsiteY154" fmla="*/ 1214120 h 3540760"/>
                <a:gd name="connsiteX155" fmla="*/ 2763520 w 3256280"/>
                <a:gd name="connsiteY155" fmla="*/ 1173480 h 3540760"/>
                <a:gd name="connsiteX156" fmla="*/ 2743200 w 3256280"/>
                <a:gd name="connsiteY156" fmla="*/ 1132840 h 3540760"/>
                <a:gd name="connsiteX157" fmla="*/ 2692400 w 3256280"/>
                <a:gd name="connsiteY157" fmla="*/ 1071880 h 3540760"/>
                <a:gd name="connsiteX158" fmla="*/ 2717800 w 3256280"/>
                <a:gd name="connsiteY158" fmla="*/ 1005840 h 3540760"/>
                <a:gd name="connsiteX159" fmla="*/ 2768600 w 3256280"/>
                <a:gd name="connsiteY159" fmla="*/ 883920 h 3540760"/>
                <a:gd name="connsiteX160" fmla="*/ 2794000 w 3256280"/>
                <a:gd name="connsiteY160" fmla="*/ 833120 h 3540760"/>
                <a:gd name="connsiteX161" fmla="*/ 2860040 w 3256280"/>
                <a:gd name="connsiteY161" fmla="*/ 777240 h 3540760"/>
                <a:gd name="connsiteX162" fmla="*/ 2971800 w 3256280"/>
                <a:gd name="connsiteY162" fmla="*/ 731520 h 3540760"/>
                <a:gd name="connsiteX163" fmla="*/ 3053080 w 3256280"/>
                <a:gd name="connsiteY163" fmla="*/ 665480 h 3540760"/>
                <a:gd name="connsiteX164" fmla="*/ 3098800 w 3256280"/>
                <a:gd name="connsiteY164" fmla="*/ 640080 h 3540760"/>
                <a:gd name="connsiteX165" fmla="*/ 3129280 w 3256280"/>
                <a:gd name="connsiteY165" fmla="*/ 584200 h 3540760"/>
                <a:gd name="connsiteX166" fmla="*/ 3159760 w 3256280"/>
                <a:gd name="connsiteY166" fmla="*/ 563880 h 3540760"/>
                <a:gd name="connsiteX167" fmla="*/ 3215640 w 3256280"/>
                <a:gd name="connsiteY167" fmla="*/ 563880 h 3540760"/>
                <a:gd name="connsiteX168" fmla="*/ 3256280 w 3256280"/>
                <a:gd name="connsiteY168" fmla="*/ 553720 h 3540760"/>
                <a:gd name="connsiteX169" fmla="*/ 3230880 w 3256280"/>
                <a:gd name="connsiteY169" fmla="*/ 518160 h 3540760"/>
                <a:gd name="connsiteX170" fmla="*/ 3124200 w 3256280"/>
                <a:gd name="connsiteY170" fmla="*/ 538480 h 3540760"/>
                <a:gd name="connsiteX171" fmla="*/ 3042920 w 3256280"/>
                <a:gd name="connsiteY171" fmla="*/ 502920 h 3540760"/>
                <a:gd name="connsiteX172" fmla="*/ 2971800 w 3256280"/>
                <a:gd name="connsiteY172" fmla="*/ 482600 h 3540760"/>
                <a:gd name="connsiteX173" fmla="*/ 2915920 w 3256280"/>
                <a:gd name="connsiteY173" fmla="*/ 441960 h 3540760"/>
                <a:gd name="connsiteX174" fmla="*/ 2870200 w 3256280"/>
                <a:gd name="connsiteY174" fmla="*/ 436880 h 3540760"/>
                <a:gd name="connsiteX175" fmla="*/ 2789555 w 3256280"/>
                <a:gd name="connsiteY175" fmla="*/ 452120 h 3540760"/>
                <a:gd name="connsiteX176" fmla="*/ 2724150 w 3256280"/>
                <a:gd name="connsiteY176" fmla="*/ 461010 h 3540760"/>
                <a:gd name="connsiteX177" fmla="*/ 2677160 w 3256280"/>
                <a:gd name="connsiteY177" fmla="*/ 390525 h 3540760"/>
                <a:gd name="connsiteX178" fmla="*/ 2661920 w 3256280"/>
                <a:gd name="connsiteY178" fmla="*/ 330200 h 3540760"/>
                <a:gd name="connsiteX179" fmla="*/ 2651760 w 3256280"/>
                <a:gd name="connsiteY179" fmla="*/ 314960 h 3540760"/>
                <a:gd name="connsiteX180" fmla="*/ 2606040 w 3256280"/>
                <a:gd name="connsiteY180" fmla="*/ 314960 h 3540760"/>
                <a:gd name="connsiteX181" fmla="*/ 2529840 w 3256280"/>
                <a:gd name="connsiteY181" fmla="*/ 345440 h 3540760"/>
                <a:gd name="connsiteX182" fmla="*/ 2463800 w 3256280"/>
                <a:gd name="connsiteY182" fmla="*/ 365760 h 3540760"/>
                <a:gd name="connsiteX183" fmla="*/ 2423160 w 3256280"/>
                <a:gd name="connsiteY183" fmla="*/ 360680 h 3540760"/>
                <a:gd name="connsiteX184" fmla="*/ 2370455 w 3256280"/>
                <a:gd name="connsiteY184" fmla="*/ 295275 h 3540760"/>
                <a:gd name="connsiteX185" fmla="*/ 2357120 w 3256280"/>
                <a:gd name="connsiteY185" fmla="*/ 238760 h 3540760"/>
                <a:gd name="connsiteX186" fmla="*/ 2367280 w 3256280"/>
                <a:gd name="connsiteY186" fmla="*/ 208280 h 3540760"/>
                <a:gd name="connsiteX187" fmla="*/ 2418080 w 3256280"/>
                <a:gd name="connsiteY187" fmla="*/ 167640 h 3540760"/>
                <a:gd name="connsiteX188" fmla="*/ 2458720 w 3256280"/>
                <a:gd name="connsiteY188" fmla="*/ 147320 h 3540760"/>
                <a:gd name="connsiteX189" fmla="*/ 2479040 w 3256280"/>
                <a:gd name="connsiteY189" fmla="*/ 106680 h 3540760"/>
                <a:gd name="connsiteX190" fmla="*/ 2433320 w 3256280"/>
                <a:gd name="connsiteY190" fmla="*/ 86360 h 3540760"/>
                <a:gd name="connsiteX191" fmla="*/ 2346960 w 3256280"/>
                <a:gd name="connsiteY191" fmla="*/ 106680 h 3540760"/>
                <a:gd name="connsiteX192" fmla="*/ 2291080 w 3256280"/>
                <a:gd name="connsiteY192" fmla="*/ 86360 h 3540760"/>
                <a:gd name="connsiteX193" fmla="*/ 2230120 w 3256280"/>
                <a:gd name="connsiteY193" fmla="*/ 35560 h 3540760"/>
                <a:gd name="connsiteX194" fmla="*/ 2159000 w 3256280"/>
                <a:gd name="connsiteY194" fmla="*/ 76200 h 3540760"/>
                <a:gd name="connsiteX195" fmla="*/ 2103120 w 3256280"/>
                <a:gd name="connsiteY195" fmla="*/ 86360 h 3540760"/>
                <a:gd name="connsiteX196" fmla="*/ 2042160 w 3256280"/>
                <a:gd name="connsiteY196" fmla="*/ 81280 h 3540760"/>
                <a:gd name="connsiteX197" fmla="*/ 1986280 w 3256280"/>
                <a:gd name="connsiteY197" fmla="*/ 111760 h 3540760"/>
                <a:gd name="connsiteX198" fmla="*/ 1925320 w 3256280"/>
                <a:gd name="connsiteY198" fmla="*/ 157480 h 3540760"/>
                <a:gd name="connsiteX199" fmla="*/ 1844040 w 3256280"/>
                <a:gd name="connsiteY199" fmla="*/ 172720 h 3540760"/>
                <a:gd name="connsiteX200" fmla="*/ 1803400 w 3256280"/>
                <a:gd name="connsiteY200" fmla="*/ 142240 h 3540760"/>
                <a:gd name="connsiteX201" fmla="*/ 1803400 w 3256280"/>
                <a:gd name="connsiteY201" fmla="*/ 76200 h 3540760"/>
                <a:gd name="connsiteX202" fmla="*/ 1778000 w 3256280"/>
                <a:gd name="connsiteY202" fmla="*/ 35560 h 3540760"/>
                <a:gd name="connsiteX203" fmla="*/ 1732280 w 3256280"/>
                <a:gd name="connsiteY203" fmla="*/ 0 h 3540760"/>
                <a:gd name="connsiteX204" fmla="*/ 1691640 w 3256280"/>
                <a:gd name="connsiteY204" fmla="*/ 0 h 3540760"/>
                <a:gd name="connsiteX205" fmla="*/ 1590040 w 3256280"/>
                <a:gd name="connsiteY205" fmla="*/ 35560 h 3540760"/>
                <a:gd name="connsiteX206" fmla="*/ 1569720 w 3256280"/>
                <a:gd name="connsiteY206" fmla="*/ 66040 h 3540760"/>
                <a:gd name="connsiteX207" fmla="*/ 1590675 w 3256280"/>
                <a:gd name="connsiteY207" fmla="*/ 167640 h 3540760"/>
                <a:gd name="connsiteX208" fmla="*/ 1566545 w 3256280"/>
                <a:gd name="connsiteY208" fmla="*/ 236855 h 3540760"/>
                <a:gd name="connsiteX209" fmla="*/ 1513840 w 3256280"/>
                <a:gd name="connsiteY209" fmla="*/ 284480 h 3540760"/>
                <a:gd name="connsiteX210" fmla="*/ 1437640 w 3256280"/>
                <a:gd name="connsiteY210" fmla="*/ 289560 h 3540760"/>
                <a:gd name="connsiteX211" fmla="*/ 1336040 w 3256280"/>
                <a:gd name="connsiteY211" fmla="*/ 274320 h 3540760"/>
                <a:gd name="connsiteX212" fmla="*/ 1295400 w 3256280"/>
                <a:gd name="connsiteY212" fmla="*/ 243840 h 3540760"/>
                <a:gd name="connsiteX213" fmla="*/ 1289685 w 3256280"/>
                <a:gd name="connsiteY213" fmla="*/ 172720 h 3540760"/>
                <a:gd name="connsiteX214" fmla="*/ 1259840 w 3256280"/>
                <a:gd name="connsiteY214" fmla="*/ 157480 h 3540760"/>
                <a:gd name="connsiteX215" fmla="*/ 1198880 w 3256280"/>
                <a:gd name="connsiteY215" fmla="*/ 167640 h 3540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</a:cxnLst>
              <a:rect l="l" t="t" r="r" b="b"/>
              <a:pathLst>
                <a:path w="3256280" h="3540760">
                  <a:moveTo>
                    <a:pt x="1198880" y="167640"/>
                  </a:moveTo>
                  <a:lnTo>
                    <a:pt x="1066800" y="203200"/>
                  </a:lnTo>
                  <a:lnTo>
                    <a:pt x="965200" y="223520"/>
                  </a:lnTo>
                  <a:lnTo>
                    <a:pt x="838200" y="248920"/>
                  </a:lnTo>
                  <a:lnTo>
                    <a:pt x="807720" y="254000"/>
                  </a:lnTo>
                  <a:lnTo>
                    <a:pt x="772160" y="314960"/>
                  </a:lnTo>
                  <a:lnTo>
                    <a:pt x="721360" y="406400"/>
                  </a:lnTo>
                  <a:lnTo>
                    <a:pt x="680720" y="518160"/>
                  </a:lnTo>
                  <a:lnTo>
                    <a:pt x="655320" y="558800"/>
                  </a:lnTo>
                  <a:lnTo>
                    <a:pt x="629920" y="604520"/>
                  </a:lnTo>
                  <a:lnTo>
                    <a:pt x="589280" y="635000"/>
                  </a:lnTo>
                  <a:lnTo>
                    <a:pt x="558800" y="635000"/>
                  </a:lnTo>
                  <a:lnTo>
                    <a:pt x="502920" y="645160"/>
                  </a:lnTo>
                  <a:lnTo>
                    <a:pt x="477520" y="701040"/>
                  </a:lnTo>
                  <a:lnTo>
                    <a:pt x="436880" y="721360"/>
                  </a:lnTo>
                  <a:lnTo>
                    <a:pt x="375920" y="756920"/>
                  </a:lnTo>
                  <a:lnTo>
                    <a:pt x="365760" y="797560"/>
                  </a:lnTo>
                  <a:lnTo>
                    <a:pt x="360680" y="873760"/>
                  </a:lnTo>
                  <a:lnTo>
                    <a:pt x="330200" y="904240"/>
                  </a:lnTo>
                  <a:lnTo>
                    <a:pt x="269240" y="919480"/>
                  </a:lnTo>
                  <a:lnTo>
                    <a:pt x="187960" y="955040"/>
                  </a:lnTo>
                  <a:lnTo>
                    <a:pt x="127000" y="965200"/>
                  </a:lnTo>
                  <a:lnTo>
                    <a:pt x="96520" y="970280"/>
                  </a:lnTo>
                  <a:lnTo>
                    <a:pt x="99695" y="1016000"/>
                  </a:lnTo>
                  <a:lnTo>
                    <a:pt x="182880" y="1137920"/>
                  </a:lnTo>
                  <a:lnTo>
                    <a:pt x="233680" y="1244600"/>
                  </a:lnTo>
                  <a:lnTo>
                    <a:pt x="243840" y="1315720"/>
                  </a:lnTo>
                  <a:lnTo>
                    <a:pt x="187960" y="1457960"/>
                  </a:lnTo>
                  <a:lnTo>
                    <a:pt x="146050" y="1525270"/>
                  </a:lnTo>
                  <a:lnTo>
                    <a:pt x="91440" y="1574800"/>
                  </a:lnTo>
                  <a:lnTo>
                    <a:pt x="67945" y="1606550"/>
                  </a:lnTo>
                  <a:lnTo>
                    <a:pt x="71120" y="1676400"/>
                  </a:lnTo>
                  <a:lnTo>
                    <a:pt x="5080" y="1732280"/>
                  </a:lnTo>
                  <a:lnTo>
                    <a:pt x="0" y="1767840"/>
                  </a:lnTo>
                  <a:lnTo>
                    <a:pt x="66040" y="1788160"/>
                  </a:lnTo>
                  <a:lnTo>
                    <a:pt x="91440" y="1823720"/>
                  </a:lnTo>
                  <a:lnTo>
                    <a:pt x="96520" y="1874520"/>
                  </a:lnTo>
                  <a:lnTo>
                    <a:pt x="187960" y="1899920"/>
                  </a:lnTo>
                  <a:lnTo>
                    <a:pt x="213360" y="1960880"/>
                  </a:lnTo>
                  <a:lnTo>
                    <a:pt x="274320" y="1986280"/>
                  </a:lnTo>
                  <a:lnTo>
                    <a:pt x="289560" y="2047240"/>
                  </a:lnTo>
                  <a:lnTo>
                    <a:pt x="259080" y="2108200"/>
                  </a:lnTo>
                  <a:lnTo>
                    <a:pt x="279400" y="2153920"/>
                  </a:lnTo>
                  <a:lnTo>
                    <a:pt x="330200" y="2189480"/>
                  </a:lnTo>
                  <a:lnTo>
                    <a:pt x="325120" y="2270760"/>
                  </a:lnTo>
                  <a:lnTo>
                    <a:pt x="386080" y="2301240"/>
                  </a:lnTo>
                  <a:lnTo>
                    <a:pt x="401320" y="2209800"/>
                  </a:lnTo>
                  <a:lnTo>
                    <a:pt x="477520" y="2209800"/>
                  </a:lnTo>
                  <a:lnTo>
                    <a:pt x="522605" y="2223770"/>
                  </a:lnTo>
                  <a:cubicBezTo>
                    <a:pt x="522182" y="2239222"/>
                    <a:pt x="521758" y="2254673"/>
                    <a:pt x="521335" y="2270125"/>
                  </a:cubicBezTo>
                  <a:lnTo>
                    <a:pt x="579120" y="2306320"/>
                  </a:lnTo>
                  <a:lnTo>
                    <a:pt x="574040" y="2341880"/>
                  </a:lnTo>
                  <a:lnTo>
                    <a:pt x="533400" y="2377440"/>
                  </a:lnTo>
                  <a:lnTo>
                    <a:pt x="614680" y="2377440"/>
                  </a:lnTo>
                  <a:lnTo>
                    <a:pt x="645160" y="2402840"/>
                  </a:lnTo>
                  <a:lnTo>
                    <a:pt x="640080" y="2468880"/>
                  </a:lnTo>
                  <a:lnTo>
                    <a:pt x="594360" y="2595880"/>
                  </a:lnTo>
                  <a:lnTo>
                    <a:pt x="579120" y="2661920"/>
                  </a:lnTo>
                  <a:lnTo>
                    <a:pt x="579120" y="2722880"/>
                  </a:lnTo>
                  <a:lnTo>
                    <a:pt x="584200" y="2778760"/>
                  </a:lnTo>
                  <a:lnTo>
                    <a:pt x="568960" y="2824480"/>
                  </a:lnTo>
                  <a:lnTo>
                    <a:pt x="584200" y="2880360"/>
                  </a:lnTo>
                  <a:lnTo>
                    <a:pt x="736600" y="3017520"/>
                  </a:lnTo>
                  <a:lnTo>
                    <a:pt x="773430" y="3058795"/>
                  </a:lnTo>
                  <a:cubicBezTo>
                    <a:pt x="772583" y="3097318"/>
                    <a:pt x="771737" y="3135842"/>
                    <a:pt x="770890" y="3174365"/>
                  </a:cubicBezTo>
                  <a:lnTo>
                    <a:pt x="812800" y="3291840"/>
                  </a:lnTo>
                  <a:lnTo>
                    <a:pt x="878840" y="3403600"/>
                  </a:lnTo>
                  <a:lnTo>
                    <a:pt x="939800" y="3423920"/>
                  </a:lnTo>
                  <a:lnTo>
                    <a:pt x="1031240" y="3500120"/>
                  </a:lnTo>
                  <a:lnTo>
                    <a:pt x="1112520" y="3535680"/>
                  </a:lnTo>
                  <a:lnTo>
                    <a:pt x="1168400" y="3540760"/>
                  </a:lnTo>
                  <a:lnTo>
                    <a:pt x="1295400" y="3479800"/>
                  </a:lnTo>
                  <a:lnTo>
                    <a:pt x="1346200" y="3474720"/>
                  </a:lnTo>
                  <a:lnTo>
                    <a:pt x="1397000" y="3505200"/>
                  </a:lnTo>
                  <a:lnTo>
                    <a:pt x="1417320" y="3489960"/>
                  </a:lnTo>
                  <a:lnTo>
                    <a:pt x="1468120" y="3459480"/>
                  </a:lnTo>
                  <a:lnTo>
                    <a:pt x="1544320" y="3449320"/>
                  </a:lnTo>
                  <a:lnTo>
                    <a:pt x="1579880" y="3388360"/>
                  </a:lnTo>
                  <a:lnTo>
                    <a:pt x="1605280" y="3307080"/>
                  </a:lnTo>
                  <a:lnTo>
                    <a:pt x="1640840" y="3261360"/>
                  </a:lnTo>
                  <a:lnTo>
                    <a:pt x="1661160" y="3235960"/>
                  </a:lnTo>
                  <a:lnTo>
                    <a:pt x="1661160" y="3180080"/>
                  </a:lnTo>
                  <a:lnTo>
                    <a:pt x="1630680" y="3134360"/>
                  </a:lnTo>
                  <a:lnTo>
                    <a:pt x="1630680" y="3093720"/>
                  </a:lnTo>
                  <a:lnTo>
                    <a:pt x="1691640" y="3027680"/>
                  </a:lnTo>
                  <a:lnTo>
                    <a:pt x="1722120" y="3002280"/>
                  </a:lnTo>
                  <a:lnTo>
                    <a:pt x="1772920" y="3022600"/>
                  </a:lnTo>
                  <a:lnTo>
                    <a:pt x="1818640" y="3042920"/>
                  </a:lnTo>
                  <a:lnTo>
                    <a:pt x="1823720" y="3017520"/>
                  </a:lnTo>
                  <a:lnTo>
                    <a:pt x="1783080" y="2981960"/>
                  </a:lnTo>
                  <a:lnTo>
                    <a:pt x="1767840" y="2931160"/>
                  </a:lnTo>
                  <a:lnTo>
                    <a:pt x="1767840" y="2880360"/>
                  </a:lnTo>
                  <a:lnTo>
                    <a:pt x="1717040" y="2880360"/>
                  </a:lnTo>
                  <a:lnTo>
                    <a:pt x="1651000" y="2926080"/>
                  </a:lnTo>
                  <a:lnTo>
                    <a:pt x="1610360" y="2921000"/>
                  </a:lnTo>
                  <a:lnTo>
                    <a:pt x="1536700" y="2873375"/>
                  </a:lnTo>
                  <a:lnTo>
                    <a:pt x="1476375" y="2828290"/>
                  </a:lnTo>
                  <a:lnTo>
                    <a:pt x="1391920" y="2870200"/>
                  </a:lnTo>
                  <a:lnTo>
                    <a:pt x="1325880" y="2854960"/>
                  </a:lnTo>
                  <a:lnTo>
                    <a:pt x="1300480" y="2819400"/>
                  </a:lnTo>
                  <a:lnTo>
                    <a:pt x="1300480" y="2753360"/>
                  </a:lnTo>
                  <a:lnTo>
                    <a:pt x="1325880" y="2661920"/>
                  </a:lnTo>
                  <a:lnTo>
                    <a:pt x="1336040" y="2616200"/>
                  </a:lnTo>
                  <a:lnTo>
                    <a:pt x="1402080" y="2590800"/>
                  </a:lnTo>
                  <a:lnTo>
                    <a:pt x="1412240" y="2555240"/>
                  </a:lnTo>
                  <a:lnTo>
                    <a:pt x="1361440" y="2494280"/>
                  </a:lnTo>
                  <a:lnTo>
                    <a:pt x="1371600" y="2458720"/>
                  </a:lnTo>
                  <a:lnTo>
                    <a:pt x="1391920" y="2407920"/>
                  </a:lnTo>
                  <a:lnTo>
                    <a:pt x="1386840" y="2260600"/>
                  </a:lnTo>
                  <a:lnTo>
                    <a:pt x="1376680" y="2174240"/>
                  </a:lnTo>
                  <a:lnTo>
                    <a:pt x="1371600" y="2143760"/>
                  </a:lnTo>
                  <a:lnTo>
                    <a:pt x="1432560" y="2133600"/>
                  </a:lnTo>
                  <a:lnTo>
                    <a:pt x="1442720" y="2087880"/>
                  </a:lnTo>
                  <a:lnTo>
                    <a:pt x="1386840" y="2077720"/>
                  </a:lnTo>
                  <a:lnTo>
                    <a:pt x="1371600" y="2006600"/>
                  </a:lnTo>
                  <a:lnTo>
                    <a:pt x="1275080" y="1981200"/>
                  </a:lnTo>
                  <a:lnTo>
                    <a:pt x="1209040" y="1945640"/>
                  </a:lnTo>
                  <a:lnTo>
                    <a:pt x="1207135" y="1908175"/>
                  </a:lnTo>
                  <a:lnTo>
                    <a:pt x="1210945" y="1845945"/>
                  </a:lnTo>
                  <a:lnTo>
                    <a:pt x="1234440" y="1823720"/>
                  </a:lnTo>
                  <a:lnTo>
                    <a:pt x="1325880" y="1793240"/>
                  </a:lnTo>
                  <a:lnTo>
                    <a:pt x="1386840" y="1772920"/>
                  </a:lnTo>
                  <a:lnTo>
                    <a:pt x="1397000" y="1727200"/>
                  </a:lnTo>
                  <a:lnTo>
                    <a:pt x="1381760" y="1661160"/>
                  </a:lnTo>
                  <a:lnTo>
                    <a:pt x="1391920" y="1620520"/>
                  </a:lnTo>
                  <a:lnTo>
                    <a:pt x="1432560" y="1595120"/>
                  </a:lnTo>
                  <a:lnTo>
                    <a:pt x="1534160" y="1574800"/>
                  </a:lnTo>
                  <a:lnTo>
                    <a:pt x="1569720" y="1549400"/>
                  </a:lnTo>
                  <a:lnTo>
                    <a:pt x="1584960" y="1478280"/>
                  </a:lnTo>
                  <a:lnTo>
                    <a:pt x="1610360" y="1447800"/>
                  </a:lnTo>
                  <a:lnTo>
                    <a:pt x="1651000" y="1437640"/>
                  </a:lnTo>
                  <a:lnTo>
                    <a:pt x="1762760" y="1493520"/>
                  </a:lnTo>
                  <a:lnTo>
                    <a:pt x="1808480" y="1513840"/>
                  </a:lnTo>
                  <a:lnTo>
                    <a:pt x="1849120" y="1513840"/>
                  </a:lnTo>
                  <a:lnTo>
                    <a:pt x="1849120" y="1483360"/>
                  </a:lnTo>
                  <a:lnTo>
                    <a:pt x="1793240" y="1427480"/>
                  </a:lnTo>
                  <a:lnTo>
                    <a:pt x="1767840" y="1381760"/>
                  </a:lnTo>
                  <a:lnTo>
                    <a:pt x="1833880" y="1249680"/>
                  </a:lnTo>
                  <a:lnTo>
                    <a:pt x="1862455" y="1211580"/>
                  </a:lnTo>
                  <a:lnTo>
                    <a:pt x="1910080" y="1198880"/>
                  </a:lnTo>
                  <a:lnTo>
                    <a:pt x="1950720" y="1209040"/>
                  </a:lnTo>
                  <a:lnTo>
                    <a:pt x="1986280" y="1158240"/>
                  </a:lnTo>
                  <a:lnTo>
                    <a:pt x="2047240" y="1163320"/>
                  </a:lnTo>
                  <a:lnTo>
                    <a:pt x="2143760" y="1203960"/>
                  </a:lnTo>
                  <a:lnTo>
                    <a:pt x="2179320" y="1219200"/>
                  </a:lnTo>
                  <a:lnTo>
                    <a:pt x="2193290" y="1146810"/>
                  </a:lnTo>
                  <a:lnTo>
                    <a:pt x="2255520" y="1071880"/>
                  </a:lnTo>
                  <a:lnTo>
                    <a:pt x="2306320" y="1041400"/>
                  </a:lnTo>
                  <a:lnTo>
                    <a:pt x="2366645" y="1071245"/>
                  </a:lnTo>
                  <a:lnTo>
                    <a:pt x="2407920" y="1122680"/>
                  </a:lnTo>
                  <a:lnTo>
                    <a:pt x="2494280" y="1158240"/>
                  </a:lnTo>
                  <a:lnTo>
                    <a:pt x="2524760" y="1183640"/>
                  </a:lnTo>
                  <a:lnTo>
                    <a:pt x="2519680" y="1244600"/>
                  </a:lnTo>
                  <a:lnTo>
                    <a:pt x="2672080" y="1229360"/>
                  </a:lnTo>
                  <a:lnTo>
                    <a:pt x="2717800" y="1214120"/>
                  </a:lnTo>
                  <a:lnTo>
                    <a:pt x="2763520" y="1173480"/>
                  </a:lnTo>
                  <a:lnTo>
                    <a:pt x="2743200" y="1132840"/>
                  </a:lnTo>
                  <a:lnTo>
                    <a:pt x="2692400" y="1071880"/>
                  </a:lnTo>
                  <a:lnTo>
                    <a:pt x="2717800" y="1005840"/>
                  </a:lnTo>
                  <a:lnTo>
                    <a:pt x="2768600" y="883920"/>
                  </a:lnTo>
                  <a:lnTo>
                    <a:pt x="2794000" y="833120"/>
                  </a:lnTo>
                  <a:lnTo>
                    <a:pt x="2860040" y="777240"/>
                  </a:lnTo>
                  <a:lnTo>
                    <a:pt x="2971800" y="731520"/>
                  </a:lnTo>
                  <a:lnTo>
                    <a:pt x="3053080" y="665480"/>
                  </a:lnTo>
                  <a:lnTo>
                    <a:pt x="3098800" y="640080"/>
                  </a:lnTo>
                  <a:lnTo>
                    <a:pt x="3129280" y="584200"/>
                  </a:lnTo>
                  <a:lnTo>
                    <a:pt x="3159760" y="563880"/>
                  </a:lnTo>
                  <a:lnTo>
                    <a:pt x="3215640" y="563880"/>
                  </a:lnTo>
                  <a:lnTo>
                    <a:pt x="3256280" y="553720"/>
                  </a:lnTo>
                  <a:lnTo>
                    <a:pt x="3230880" y="518160"/>
                  </a:lnTo>
                  <a:lnTo>
                    <a:pt x="3124200" y="538480"/>
                  </a:lnTo>
                  <a:lnTo>
                    <a:pt x="3042920" y="502920"/>
                  </a:lnTo>
                  <a:lnTo>
                    <a:pt x="2971800" y="482600"/>
                  </a:lnTo>
                  <a:lnTo>
                    <a:pt x="2915920" y="441960"/>
                  </a:lnTo>
                  <a:lnTo>
                    <a:pt x="2870200" y="436880"/>
                  </a:lnTo>
                  <a:lnTo>
                    <a:pt x="2789555" y="452120"/>
                  </a:lnTo>
                  <a:lnTo>
                    <a:pt x="2724150" y="461010"/>
                  </a:lnTo>
                  <a:lnTo>
                    <a:pt x="2677160" y="390525"/>
                  </a:lnTo>
                  <a:lnTo>
                    <a:pt x="2661920" y="330200"/>
                  </a:lnTo>
                  <a:lnTo>
                    <a:pt x="2651760" y="314960"/>
                  </a:lnTo>
                  <a:lnTo>
                    <a:pt x="2606040" y="314960"/>
                  </a:lnTo>
                  <a:lnTo>
                    <a:pt x="2529840" y="345440"/>
                  </a:lnTo>
                  <a:lnTo>
                    <a:pt x="2463800" y="365760"/>
                  </a:lnTo>
                  <a:lnTo>
                    <a:pt x="2423160" y="360680"/>
                  </a:lnTo>
                  <a:lnTo>
                    <a:pt x="2370455" y="295275"/>
                  </a:lnTo>
                  <a:lnTo>
                    <a:pt x="2357120" y="238760"/>
                  </a:lnTo>
                  <a:lnTo>
                    <a:pt x="2367280" y="208280"/>
                  </a:lnTo>
                  <a:lnTo>
                    <a:pt x="2418080" y="167640"/>
                  </a:lnTo>
                  <a:lnTo>
                    <a:pt x="2458720" y="147320"/>
                  </a:lnTo>
                  <a:lnTo>
                    <a:pt x="2479040" y="106680"/>
                  </a:lnTo>
                  <a:lnTo>
                    <a:pt x="2433320" y="86360"/>
                  </a:lnTo>
                  <a:lnTo>
                    <a:pt x="2346960" y="106680"/>
                  </a:lnTo>
                  <a:lnTo>
                    <a:pt x="2291080" y="86360"/>
                  </a:lnTo>
                  <a:lnTo>
                    <a:pt x="2230120" y="35560"/>
                  </a:lnTo>
                  <a:lnTo>
                    <a:pt x="2159000" y="76200"/>
                  </a:lnTo>
                  <a:lnTo>
                    <a:pt x="2103120" y="86360"/>
                  </a:lnTo>
                  <a:lnTo>
                    <a:pt x="2042160" y="81280"/>
                  </a:lnTo>
                  <a:lnTo>
                    <a:pt x="1986280" y="111760"/>
                  </a:lnTo>
                  <a:lnTo>
                    <a:pt x="1925320" y="157480"/>
                  </a:lnTo>
                  <a:lnTo>
                    <a:pt x="1844040" y="172720"/>
                  </a:lnTo>
                  <a:lnTo>
                    <a:pt x="1803400" y="142240"/>
                  </a:lnTo>
                  <a:lnTo>
                    <a:pt x="1803400" y="76200"/>
                  </a:lnTo>
                  <a:lnTo>
                    <a:pt x="1778000" y="35560"/>
                  </a:lnTo>
                  <a:lnTo>
                    <a:pt x="1732280" y="0"/>
                  </a:lnTo>
                  <a:lnTo>
                    <a:pt x="1691640" y="0"/>
                  </a:lnTo>
                  <a:lnTo>
                    <a:pt x="1590040" y="35560"/>
                  </a:lnTo>
                  <a:lnTo>
                    <a:pt x="1569720" y="66040"/>
                  </a:lnTo>
                  <a:lnTo>
                    <a:pt x="1590675" y="167640"/>
                  </a:lnTo>
                  <a:lnTo>
                    <a:pt x="1566545" y="236855"/>
                  </a:lnTo>
                  <a:lnTo>
                    <a:pt x="1513840" y="284480"/>
                  </a:lnTo>
                  <a:lnTo>
                    <a:pt x="1437640" y="289560"/>
                  </a:lnTo>
                  <a:lnTo>
                    <a:pt x="1336040" y="274320"/>
                  </a:lnTo>
                  <a:lnTo>
                    <a:pt x="1295400" y="243840"/>
                  </a:lnTo>
                  <a:lnTo>
                    <a:pt x="1289685" y="172720"/>
                  </a:lnTo>
                  <a:lnTo>
                    <a:pt x="1259840" y="157480"/>
                  </a:lnTo>
                  <a:lnTo>
                    <a:pt x="1198880" y="1676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4" name="충청남도">
              <a:extLst>
                <a:ext uri="{FF2B5EF4-FFF2-40B4-BE49-F238E27FC236}">
                  <a16:creationId xmlns:a16="http://schemas.microsoft.com/office/drawing/2014/main" id="{17BB05E3-CFB9-477D-4977-75DEC01E2F9E}"/>
                </a:ext>
              </a:extLst>
            </p:cNvPr>
            <p:cNvSpPr/>
            <p:nvPr/>
          </p:nvSpPr>
          <p:spPr>
            <a:xfrm>
              <a:off x="3928041" y="3616527"/>
              <a:ext cx="809869" cy="720647"/>
            </a:xfrm>
            <a:custGeom>
              <a:avLst/>
              <a:gdLst>
                <a:gd name="connsiteX0" fmla="*/ 452120 w 3474720"/>
                <a:gd name="connsiteY0" fmla="*/ 1249680 h 3105150"/>
                <a:gd name="connsiteX1" fmla="*/ 490220 w 3474720"/>
                <a:gd name="connsiteY1" fmla="*/ 1249680 h 3105150"/>
                <a:gd name="connsiteX2" fmla="*/ 541020 w 3474720"/>
                <a:gd name="connsiteY2" fmla="*/ 1290320 h 3105150"/>
                <a:gd name="connsiteX3" fmla="*/ 571500 w 3474720"/>
                <a:gd name="connsiteY3" fmla="*/ 1330960 h 3105150"/>
                <a:gd name="connsiteX4" fmla="*/ 563880 w 3474720"/>
                <a:gd name="connsiteY4" fmla="*/ 1371600 h 3105150"/>
                <a:gd name="connsiteX5" fmla="*/ 533400 w 3474720"/>
                <a:gd name="connsiteY5" fmla="*/ 1371600 h 3105150"/>
                <a:gd name="connsiteX6" fmla="*/ 520700 w 3474720"/>
                <a:gd name="connsiteY6" fmla="*/ 1394460 h 3105150"/>
                <a:gd name="connsiteX7" fmla="*/ 525780 w 3474720"/>
                <a:gd name="connsiteY7" fmla="*/ 1424940 h 3105150"/>
                <a:gd name="connsiteX8" fmla="*/ 563880 w 3474720"/>
                <a:gd name="connsiteY8" fmla="*/ 1452880 h 3105150"/>
                <a:gd name="connsiteX9" fmla="*/ 574040 w 3474720"/>
                <a:gd name="connsiteY9" fmla="*/ 1490980 h 3105150"/>
                <a:gd name="connsiteX10" fmla="*/ 596900 w 3474720"/>
                <a:gd name="connsiteY10" fmla="*/ 1557020 h 3105150"/>
                <a:gd name="connsiteX11" fmla="*/ 666750 w 3474720"/>
                <a:gd name="connsiteY11" fmla="*/ 1619250 h 3105150"/>
                <a:gd name="connsiteX12" fmla="*/ 699770 w 3474720"/>
                <a:gd name="connsiteY12" fmla="*/ 1700530 h 3105150"/>
                <a:gd name="connsiteX13" fmla="*/ 708660 w 3474720"/>
                <a:gd name="connsiteY13" fmla="*/ 1795780 h 3105150"/>
                <a:gd name="connsiteX14" fmla="*/ 709930 w 3474720"/>
                <a:gd name="connsiteY14" fmla="*/ 1868170 h 3105150"/>
                <a:gd name="connsiteX15" fmla="*/ 702310 w 3474720"/>
                <a:gd name="connsiteY15" fmla="*/ 1946910 h 3105150"/>
                <a:gd name="connsiteX16" fmla="*/ 631190 w 3474720"/>
                <a:gd name="connsiteY16" fmla="*/ 1922780 h 3105150"/>
                <a:gd name="connsiteX17" fmla="*/ 561340 w 3474720"/>
                <a:gd name="connsiteY17" fmla="*/ 1907540 h 3105150"/>
                <a:gd name="connsiteX18" fmla="*/ 502920 w 3474720"/>
                <a:gd name="connsiteY18" fmla="*/ 1846580 h 3105150"/>
                <a:gd name="connsiteX19" fmla="*/ 439420 w 3474720"/>
                <a:gd name="connsiteY19" fmla="*/ 1831340 h 3105150"/>
                <a:gd name="connsiteX20" fmla="*/ 429260 w 3474720"/>
                <a:gd name="connsiteY20" fmla="*/ 1778000 h 3105150"/>
                <a:gd name="connsiteX21" fmla="*/ 436880 w 3474720"/>
                <a:gd name="connsiteY21" fmla="*/ 1699260 h 3105150"/>
                <a:gd name="connsiteX22" fmla="*/ 449580 w 3474720"/>
                <a:gd name="connsiteY22" fmla="*/ 1640840 h 3105150"/>
                <a:gd name="connsiteX23" fmla="*/ 429260 w 3474720"/>
                <a:gd name="connsiteY23" fmla="*/ 1544320 h 3105150"/>
                <a:gd name="connsiteX24" fmla="*/ 416560 w 3474720"/>
                <a:gd name="connsiteY24" fmla="*/ 1468120 h 3105150"/>
                <a:gd name="connsiteX25" fmla="*/ 406400 w 3474720"/>
                <a:gd name="connsiteY25" fmla="*/ 1409700 h 3105150"/>
                <a:gd name="connsiteX26" fmla="*/ 383540 w 3474720"/>
                <a:gd name="connsiteY26" fmla="*/ 1363980 h 3105150"/>
                <a:gd name="connsiteX27" fmla="*/ 368300 w 3474720"/>
                <a:gd name="connsiteY27" fmla="*/ 1318260 h 3105150"/>
                <a:gd name="connsiteX28" fmla="*/ 383540 w 3474720"/>
                <a:gd name="connsiteY28" fmla="*/ 1285240 h 3105150"/>
                <a:gd name="connsiteX29" fmla="*/ 906780 w 3474720"/>
                <a:gd name="connsiteY29" fmla="*/ 0 h 3105150"/>
                <a:gd name="connsiteX30" fmla="*/ 975360 w 3474720"/>
                <a:gd name="connsiteY30" fmla="*/ 34290 h 3105150"/>
                <a:gd name="connsiteX31" fmla="*/ 1040130 w 3474720"/>
                <a:gd name="connsiteY31" fmla="*/ 57150 h 3105150"/>
                <a:gd name="connsiteX32" fmla="*/ 1061085 w 3474720"/>
                <a:gd name="connsiteY32" fmla="*/ 112395 h 3105150"/>
                <a:gd name="connsiteX33" fmla="*/ 1085850 w 3474720"/>
                <a:gd name="connsiteY33" fmla="*/ 201930 h 3105150"/>
                <a:gd name="connsiteX34" fmla="*/ 1150620 w 3474720"/>
                <a:gd name="connsiteY34" fmla="*/ 224790 h 3105150"/>
                <a:gd name="connsiteX35" fmla="*/ 1181100 w 3474720"/>
                <a:gd name="connsiteY35" fmla="*/ 241935 h 3105150"/>
                <a:gd name="connsiteX36" fmla="*/ 1184910 w 3474720"/>
                <a:gd name="connsiteY36" fmla="*/ 300990 h 3105150"/>
                <a:gd name="connsiteX37" fmla="*/ 1230630 w 3474720"/>
                <a:gd name="connsiteY37" fmla="*/ 308610 h 3105150"/>
                <a:gd name="connsiteX38" fmla="*/ 1268730 w 3474720"/>
                <a:gd name="connsiteY38" fmla="*/ 297180 h 3105150"/>
                <a:gd name="connsiteX39" fmla="*/ 1276350 w 3474720"/>
                <a:gd name="connsiteY39" fmla="*/ 232410 h 3105150"/>
                <a:gd name="connsiteX40" fmla="*/ 1268730 w 3474720"/>
                <a:gd name="connsiteY40" fmla="*/ 179070 h 3105150"/>
                <a:gd name="connsiteX41" fmla="*/ 1306830 w 3474720"/>
                <a:gd name="connsiteY41" fmla="*/ 148590 h 3105150"/>
                <a:gd name="connsiteX42" fmla="*/ 1341120 w 3474720"/>
                <a:gd name="connsiteY42" fmla="*/ 152400 h 3105150"/>
                <a:gd name="connsiteX43" fmla="*/ 1390650 w 3474720"/>
                <a:gd name="connsiteY43" fmla="*/ 213360 h 3105150"/>
                <a:gd name="connsiteX44" fmla="*/ 1447800 w 3474720"/>
                <a:gd name="connsiteY44" fmla="*/ 228600 h 3105150"/>
                <a:gd name="connsiteX45" fmla="*/ 1497330 w 3474720"/>
                <a:gd name="connsiteY45" fmla="*/ 236220 h 3105150"/>
                <a:gd name="connsiteX46" fmla="*/ 1539240 w 3474720"/>
                <a:gd name="connsiteY46" fmla="*/ 289560 h 3105150"/>
                <a:gd name="connsiteX47" fmla="*/ 1573530 w 3474720"/>
                <a:gd name="connsiteY47" fmla="*/ 354330 h 3105150"/>
                <a:gd name="connsiteX48" fmla="*/ 1611630 w 3474720"/>
                <a:gd name="connsiteY48" fmla="*/ 426720 h 3105150"/>
                <a:gd name="connsiteX49" fmla="*/ 1626870 w 3474720"/>
                <a:gd name="connsiteY49" fmla="*/ 495300 h 3105150"/>
                <a:gd name="connsiteX50" fmla="*/ 1638300 w 3474720"/>
                <a:gd name="connsiteY50" fmla="*/ 586740 h 3105150"/>
                <a:gd name="connsiteX51" fmla="*/ 1649730 w 3474720"/>
                <a:gd name="connsiteY51" fmla="*/ 666750 h 3105150"/>
                <a:gd name="connsiteX52" fmla="*/ 1638300 w 3474720"/>
                <a:gd name="connsiteY52" fmla="*/ 716280 h 3105150"/>
                <a:gd name="connsiteX53" fmla="*/ 1657350 w 3474720"/>
                <a:gd name="connsiteY53" fmla="*/ 758190 h 3105150"/>
                <a:gd name="connsiteX54" fmla="*/ 1695450 w 3474720"/>
                <a:gd name="connsiteY54" fmla="*/ 720090 h 3105150"/>
                <a:gd name="connsiteX55" fmla="*/ 1706880 w 3474720"/>
                <a:gd name="connsiteY55" fmla="*/ 643890 h 3105150"/>
                <a:gd name="connsiteX56" fmla="*/ 1722120 w 3474720"/>
                <a:gd name="connsiteY56" fmla="*/ 582930 h 3105150"/>
                <a:gd name="connsiteX57" fmla="*/ 1748790 w 3474720"/>
                <a:gd name="connsiteY57" fmla="*/ 529590 h 3105150"/>
                <a:gd name="connsiteX58" fmla="*/ 1824990 w 3474720"/>
                <a:gd name="connsiteY58" fmla="*/ 464820 h 3105150"/>
                <a:gd name="connsiteX59" fmla="*/ 1939290 w 3474720"/>
                <a:gd name="connsiteY59" fmla="*/ 468630 h 3105150"/>
                <a:gd name="connsiteX60" fmla="*/ 2049780 w 3474720"/>
                <a:gd name="connsiteY60" fmla="*/ 487680 h 3105150"/>
                <a:gd name="connsiteX61" fmla="*/ 2125980 w 3474720"/>
                <a:gd name="connsiteY61" fmla="*/ 502920 h 3105150"/>
                <a:gd name="connsiteX62" fmla="*/ 2186940 w 3474720"/>
                <a:gd name="connsiteY62" fmla="*/ 495300 h 3105150"/>
                <a:gd name="connsiteX63" fmla="*/ 2236470 w 3474720"/>
                <a:gd name="connsiteY63" fmla="*/ 461010 h 3105150"/>
                <a:gd name="connsiteX64" fmla="*/ 2331720 w 3474720"/>
                <a:gd name="connsiteY64" fmla="*/ 419100 h 3105150"/>
                <a:gd name="connsiteX65" fmla="*/ 2419350 w 3474720"/>
                <a:gd name="connsiteY65" fmla="*/ 415290 h 3105150"/>
                <a:gd name="connsiteX66" fmla="*/ 2465070 w 3474720"/>
                <a:gd name="connsiteY66" fmla="*/ 441960 h 3105150"/>
                <a:gd name="connsiteX67" fmla="*/ 2503170 w 3474720"/>
                <a:gd name="connsiteY67" fmla="*/ 514350 h 3105150"/>
                <a:gd name="connsiteX68" fmla="*/ 2552700 w 3474720"/>
                <a:gd name="connsiteY68" fmla="*/ 552450 h 3105150"/>
                <a:gd name="connsiteX69" fmla="*/ 2602230 w 3474720"/>
                <a:gd name="connsiteY69" fmla="*/ 548640 h 3105150"/>
                <a:gd name="connsiteX70" fmla="*/ 2678430 w 3474720"/>
                <a:gd name="connsiteY70" fmla="*/ 537210 h 3105150"/>
                <a:gd name="connsiteX71" fmla="*/ 2708910 w 3474720"/>
                <a:gd name="connsiteY71" fmla="*/ 586740 h 3105150"/>
                <a:gd name="connsiteX72" fmla="*/ 2747010 w 3474720"/>
                <a:gd name="connsiteY72" fmla="*/ 674370 h 3105150"/>
                <a:gd name="connsiteX73" fmla="*/ 2819400 w 3474720"/>
                <a:gd name="connsiteY73" fmla="*/ 796290 h 3105150"/>
                <a:gd name="connsiteX74" fmla="*/ 2823210 w 3474720"/>
                <a:gd name="connsiteY74" fmla="*/ 868680 h 3105150"/>
                <a:gd name="connsiteX75" fmla="*/ 2773680 w 3474720"/>
                <a:gd name="connsiteY75" fmla="*/ 994410 h 3105150"/>
                <a:gd name="connsiteX76" fmla="*/ 2708910 w 3474720"/>
                <a:gd name="connsiteY76" fmla="*/ 1059180 h 3105150"/>
                <a:gd name="connsiteX77" fmla="*/ 2708644 w 3474720"/>
                <a:gd name="connsiteY77" fmla="*/ 1059535 h 3105150"/>
                <a:gd name="connsiteX78" fmla="*/ 2661543 w 3474720"/>
                <a:gd name="connsiteY78" fmla="*/ 1066800 h 3105150"/>
                <a:gd name="connsiteX79" fmla="*/ 2609382 w 3474720"/>
                <a:gd name="connsiteY79" fmla="*/ 1054861 h 3105150"/>
                <a:gd name="connsiteX80" fmla="*/ 2578468 w 3474720"/>
                <a:gd name="connsiteY80" fmla="*/ 1026159 h 3105150"/>
                <a:gd name="connsiteX81" fmla="*/ 2535975 w 3474720"/>
                <a:gd name="connsiteY81" fmla="*/ 954277 h 3105150"/>
                <a:gd name="connsiteX82" fmla="*/ 2505643 w 3474720"/>
                <a:gd name="connsiteY82" fmla="*/ 941068 h 3105150"/>
                <a:gd name="connsiteX83" fmla="*/ 2401755 w 3474720"/>
                <a:gd name="connsiteY83" fmla="*/ 964183 h 3105150"/>
                <a:gd name="connsiteX84" fmla="*/ 2319994 w 3474720"/>
                <a:gd name="connsiteY84" fmla="*/ 980439 h 3105150"/>
                <a:gd name="connsiteX85" fmla="*/ 2310910 w 3474720"/>
                <a:gd name="connsiteY85" fmla="*/ 1012951 h 3105150"/>
                <a:gd name="connsiteX86" fmla="*/ 2319994 w 3474720"/>
                <a:gd name="connsiteY86" fmla="*/ 1053591 h 3105150"/>
                <a:gd name="connsiteX87" fmla="*/ 2338163 w 3474720"/>
                <a:gd name="connsiteY87" fmla="*/ 1248663 h 3105150"/>
                <a:gd name="connsiteX88" fmla="*/ 2338163 w 3474720"/>
                <a:gd name="connsiteY88" fmla="*/ 1268983 h 3105150"/>
                <a:gd name="connsiteX89" fmla="*/ 2274572 w 3474720"/>
                <a:gd name="connsiteY89" fmla="*/ 1350263 h 3105150"/>
                <a:gd name="connsiteX90" fmla="*/ 2300362 w 3474720"/>
                <a:gd name="connsiteY90" fmla="*/ 1454403 h 3105150"/>
                <a:gd name="connsiteX91" fmla="*/ 2361607 w 3474720"/>
                <a:gd name="connsiteY91" fmla="*/ 1526793 h 3105150"/>
                <a:gd name="connsiteX92" fmla="*/ 2440141 w 3474720"/>
                <a:gd name="connsiteY92" fmla="*/ 1548130 h 3105150"/>
                <a:gd name="connsiteX93" fmla="*/ 2433985 w 3474720"/>
                <a:gd name="connsiteY93" fmla="*/ 1581657 h 3105150"/>
                <a:gd name="connsiteX94" fmla="*/ 2415965 w 3474720"/>
                <a:gd name="connsiteY94" fmla="*/ 1622551 h 3105150"/>
                <a:gd name="connsiteX95" fmla="*/ 2422853 w 3474720"/>
                <a:gd name="connsiteY95" fmla="*/ 1671066 h 3105150"/>
                <a:gd name="connsiteX96" fmla="*/ 2450987 w 3474720"/>
                <a:gd name="connsiteY96" fmla="*/ 1714245 h 3105150"/>
                <a:gd name="connsiteX97" fmla="*/ 2573629 w 3474720"/>
                <a:gd name="connsiteY97" fmla="*/ 1751075 h 3105150"/>
                <a:gd name="connsiteX98" fmla="*/ 2586955 w 3474720"/>
                <a:gd name="connsiteY98" fmla="*/ 1787652 h 3105150"/>
                <a:gd name="connsiteX99" fmla="*/ 2588420 w 3474720"/>
                <a:gd name="connsiteY99" fmla="*/ 1826006 h 3105150"/>
                <a:gd name="connsiteX100" fmla="*/ 2581682 w 3474720"/>
                <a:gd name="connsiteY100" fmla="*/ 1947418 h 3105150"/>
                <a:gd name="connsiteX101" fmla="*/ 2623295 w 3474720"/>
                <a:gd name="connsiteY101" fmla="*/ 1991360 h 3105150"/>
                <a:gd name="connsiteX102" fmla="*/ 2644541 w 3474720"/>
                <a:gd name="connsiteY102" fmla="*/ 2049018 h 3105150"/>
                <a:gd name="connsiteX103" fmla="*/ 2740974 w 3474720"/>
                <a:gd name="connsiteY103" fmla="*/ 2072515 h 3105150"/>
                <a:gd name="connsiteX104" fmla="*/ 2735580 w 3474720"/>
                <a:gd name="connsiteY104" fmla="*/ 2118360 h 3105150"/>
                <a:gd name="connsiteX105" fmla="*/ 2724150 w 3474720"/>
                <a:gd name="connsiteY105" fmla="*/ 2247900 h 3105150"/>
                <a:gd name="connsiteX106" fmla="*/ 2735580 w 3474720"/>
                <a:gd name="connsiteY106" fmla="*/ 2308860 h 3105150"/>
                <a:gd name="connsiteX107" fmla="*/ 2781300 w 3474720"/>
                <a:gd name="connsiteY107" fmla="*/ 2385060 h 3105150"/>
                <a:gd name="connsiteX108" fmla="*/ 2827020 w 3474720"/>
                <a:gd name="connsiteY108" fmla="*/ 2434590 h 3105150"/>
                <a:gd name="connsiteX109" fmla="*/ 2865120 w 3474720"/>
                <a:gd name="connsiteY109" fmla="*/ 2442210 h 3105150"/>
                <a:gd name="connsiteX110" fmla="*/ 2903220 w 3474720"/>
                <a:gd name="connsiteY110" fmla="*/ 2388870 h 3105150"/>
                <a:gd name="connsiteX111" fmla="*/ 2933700 w 3474720"/>
                <a:gd name="connsiteY111" fmla="*/ 2411730 h 3105150"/>
                <a:gd name="connsiteX112" fmla="*/ 2960370 w 3474720"/>
                <a:gd name="connsiteY112" fmla="*/ 2449830 h 3105150"/>
                <a:gd name="connsiteX113" fmla="*/ 2987040 w 3474720"/>
                <a:gd name="connsiteY113" fmla="*/ 2503170 h 3105150"/>
                <a:gd name="connsiteX114" fmla="*/ 3021330 w 3474720"/>
                <a:gd name="connsiteY114" fmla="*/ 2545080 h 3105150"/>
                <a:gd name="connsiteX115" fmla="*/ 3063240 w 3474720"/>
                <a:gd name="connsiteY115" fmla="*/ 2560320 h 3105150"/>
                <a:gd name="connsiteX116" fmla="*/ 3112770 w 3474720"/>
                <a:gd name="connsiteY116" fmla="*/ 2552700 h 3105150"/>
                <a:gd name="connsiteX117" fmla="*/ 3131820 w 3474720"/>
                <a:gd name="connsiteY117" fmla="*/ 2545080 h 3105150"/>
                <a:gd name="connsiteX118" fmla="*/ 3135630 w 3474720"/>
                <a:gd name="connsiteY118" fmla="*/ 2491740 h 3105150"/>
                <a:gd name="connsiteX119" fmla="*/ 3154680 w 3474720"/>
                <a:gd name="connsiteY119" fmla="*/ 2430780 h 3105150"/>
                <a:gd name="connsiteX120" fmla="*/ 3181350 w 3474720"/>
                <a:gd name="connsiteY120" fmla="*/ 2423160 h 3105150"/>
                <a:gd name="connsiteX121" fmla="*/ 3177540 w 3474720"/>
                <a:gd name="connsiteY121" fmla="*/ 2476500 h 3105150"/>
                <a:gd name="connsiteX122" fmla="*/ 3192780 w 3474720"/>
                <a:gd name="connsiteY122" fmla="*/ 2514600 h 3105150"/>
                <a:gd name="connsiteX123" fmla="*/ 3249930 w 3474720"/>
                <a:gd name="connsiteY123" fmla="*/ 2552700 h 3105150"/>
                <a:gd name="connsiteX124" fmla="*/ 3322320 w 3474720"/>
                <a:gd name="connsiteY124" fmla="*/ 2594610 h 3105150"/>
                <a:gd name="connsiteX125" fmla="*/ 3352800 w 3474720"/>
                <a:gd name="connsiteY125" fmla="*/ 2644140 h 3105150"/>
                <a:gd name="connsiteX126" fmla="*/ 3364230 w 3474720"/>
                <a:gd name="connsiteY126" fmla="*/ 2697480 h 3105150"/>
                <a:gd name="connsiteX127" fmla="*/ 3375660 w 3474720"/>
                <a:gd name="connsiteY127" fmla="*/ 2777490 h 3105150"/>
                <a:gd name="connsiteX128" fmla="*/ 3387090 w 3474720"/>
                <a:gd name="connsiteY128" fmla="*/ 2830830 h 3105150"/>
                <a:gd name="connsiteX129" fmla="*/ 3417570 w 3474720"/>
                <a:gd name="connsiteY129" fmla="*/ 2903220 h 3105150"/>
                <a:gd name="connsiteX130" fmla="*/ 3474720 w 3474720"/>
                <a:gd name="connsiteY130" fmla="*/ 2979420 h 3105150"/>
                <a:gd name="connsiteX131" fmla="*/ 3467100 w 3474720"/>
                <a:gd name="connsiteY131" fmla="*/ 3017520 h 3105150"/>
                <a:gd name="connsiteX132" fmla="*/ 3436620 w 3474720"/>
                <a:gd name="connsiteY132" fmla="*/ 3040380 h 3105150"/>
                <a:gd name="connsiteX133" fmla="*/ 3379470 w 3474720"/>
                <a:gd name="connsiteY133" fmla="*/ 3086100 h 3105150"/>
                <a:gd name="connsiteX134" fmla="*/ 3333750 w 3474720"/>
                <a:gd name="connsiteY134" fmla="*/ 3086100 h 3105150"/>
                <a:gd name="connsiteX135" fmla="*/ 3261360 w 3474720"/>
                <a:gd name="connsiteY135" fmla="*/ 3105150 h 3105150"/>
                <a:gd name="connsiteX136" fmla="*/ 3230880 w 3474720"/>
                <a:gd name="connsiteY136" fmla="*/ 3097530 h 3105150"/>
                <a:gd name="connsiteX137" fmla="*/ 3091815 w 3474720"/>
                <a:gd name="connsiteY137" fmla="*/ 3082290 h 3105150"/>
                <a:gd name="connsiteX138" fmla="*/ 3101340 w 3474720"/>
                <a:gd name="connsiteY138" fmla="*/ 3015615 h 3105150"/>
                <a:gd name="connsiteX139" fmla="*/ 3070860 w 3474720"/>
                <a:gd name="connsiteY139" fmla="*/ 2983230 h 3105150"/>
                <a:gd name="connsiteX140" fmla="*/ 2990850 w 3474720"/>
                <a:gd name="connsiteY140" fmla="*/ 2941320 h 3105150"/>
                <a:gd name="connsiteX141" fmla="*/ 2933700 w 3474720"/>
                <a:gd name="connsiteY141" fmla="*/ 2853690 h 3105150"/>
                <a:gd name="connsiteX142" fmla="*/ 2918460 w 3474720"/>
                <a:gd name="connsiteY142" fmla="*/ 2800350 h 3105150"/>
                <a:gd name="connsiteX143" fmla="*/ 2834640 w 3474720"/>
                <a:gd name="connsiteY143" fmla="*/ 2754630 h 3105150"/>
                <a:gd name="connsiteX144" fmla="*/ 2796540 w 3474720"/>
                <a:gd name="connsiteY144" fmla="*/ 2693670 h 3105150"/>
                <a:gd name="connsiteX145" fmla="*/ 2750820 w 3474720"/>
                <a:gd name="connsiteY145" fmla="*/ 2697480 h 3105150"/>
                <a:gd name="connsiteX146" fmla="*/ 2705100 w 3474720"/>
                <a:gd name="connsiteY146" fmla="*/ 2743200 h 3105150"/>
                <a:gd name="connsiteX147" fmla="*/ 2667000 w 3474720"/>
                <a:gd name="connsiteY147" fmla="*/ 2800350 h 3105150"/>
                <a:gd name="connsiteX148" fmla="*/ 2606040 w 3474720"/>
                <a:gd name="connsiteY148" fmla="*/ 2819400 h 3105150"/>
                <a:gd name="connsiteX149" fmla="*/ 2442210 w 3474720"/>
                <a:gd name="connsiteY149" fmla="*/ 2827020 h 3105150"/>
                <a:gd name="connsiteX150" fmla="*/ 2331720 w 3474720"/>
                <a:gd name="connsiteY150" fmla="*/ 2863215 h 3105150"/>
                <a:gd name="connsiteX151" fmla="*/ 2312670 w 3474720"/>
                <a:gd name="connsiteY151" fmla="*/ 2811780 h 3105150"/>
                <a:gd name="connsiteX152" fmla="*/ 2324100 w 3474720"/>
                <a:gd name="connsiteY152" fmla="*/ 2758440 h 3105150"/>
                <a:gd name="connsiteX153" fmla="*/ 2320290 w 3474720"/>
                <a:gd name="connsiteY153" fmla="*/ 2697480 h 3105150"/>
                <a:gd name="connsiteX154" fmla="*/ 2274570 w 3474720"/>
                <a:gd name="connsiteY154" fmla="*/ 2667000 h 3105150"/>
                <a:gd name="connsiteX155" fmla="*/ 2232660 w 3474720"/>
                <a:gd name="connsiteY155" fmla="*/ 2674620 h 3105150"/>
                <a:gd name="connsiteX156" fmla="*/ 2133600 w 3474720"/>
                <a:gd name="connsiteY156" fmla="*/ 2701290 h 3105150"/>
                <a:gd name="connsiteX157" fmla="*/ 1958340 w 3474720"/>
                <a:gd name="connsiteY157" fmla="*/ 2712720 h 3105150"/>
                <a:gd name="connsiteX158" fmla="*/ 1756410 w 3474720"/>
                <a:gd name="connsiteY158" fmla="*/ 2741295 h 3105150"/>
                <a:gd name="connsiteX159" fmla="*/ 1672590 w 3474720"/>
                <a:gd name="connsiteY159" fmla="*/ 2754630 h 3105150"/>
                <a:gd name="connsiteX160" fmla="*/ 1645920 w 3474720"/>
                <a:gd name="connsiteY160" fmla="*/ 2800350 h 3105150"/>
                <a:gd name="connsiteX161" fmla="*/ 1634490 w 3474720"/>
                <a:gd name="connsiteY161" fmla="*/ 2895600 h 3105150"/>
                <a:gd name="connsiteX162" fmla="*/ 1615440 w 3474720"/>
                <a:gd name="connsiteY162" fmla="*/ 2926080 h 3105150"/>
                <a:gd name="connsiteX163" fmla="*/ 1573530 w 3474720"/>
                <a:gd name="connsiteY163" fmla="*/ 2964180 h 3105150"/>
                <a:gd name="connsiteX164" fmla="*/ 1543050 w 3474720"/>
                <a:gd name="connsiteY164" fmla="*/ 2964180 h 3105150"/>
                <a:gd name="connsiteX165" fmla="*/ 1466850 w 3474720"/>
                <a:gd name="connsiteY165" fmla="*/ 2971800 h 3105150"/>
                <a:gd name="connsiteX166" fmla="*/ 1398270 w 3474720"/>
                <a:gd name="connsiteY166" fmla="*/ 2990850 h 3105150"/>
                <a:gd name="connsiteX167" fmla="*/ 1333500 w 3474720"/>
                <a:gd name="connsiteY167" fmla="*/ 3009900 h 3105150"/>
                <a:gd name="connsiteX168" fmla="*/ 1280160 w 3474720"/>
                <a:gd name="connsiteY168" fmla="*/ 2979420 h 3105150"/>
                <a:gd name="connsiteX169" fmla="*/ 1219200 w 3474720"/>
                <a:gd name="connsiteY169" fmla="*/ 2952750 h 3105150"/>
                <a:gd name="connsiteX170" fmla="*/ 1188720 w 3474720"/>
                <a:gd name="connsiteY170" fmla="*/ 2914650 h 3105150"/>
                <a:gd name="connsiteX171" fmla="*/ 1177290 w 3474720"/>
                <a:gd name="connsiteY171" fmla="*/ 2872740 h 3105150"/>
                <a:gd name="connsiteX172" fmla="*/ 1146810 w 3474720"/>
                <a:gd name="connsiteY172" fmla="*/ 2769870 h 3105150"/>
                <a:gd name="connsiteX173" fmla="*/ 1085850 w 3474720"/>
                <a:gd name="connsiteY173" fmla="*/ 2743200 h 3105150"/>
                <a:gd name="connsiteX174" fmla="*/ 1036320 w 3474720"/>
                <a:gd name="connsiteY174" fmla="*/ 2739390 h 3105150"/>
                <a:gd name="connsiteX175" fmla="*/ 979170 w 3474720"/>
                <a:gd name="connsiteY175" fmla="*/ 2659380 h 3105150"/>
                <a:gd name="connsiteX176" fmla="*/ 941070 w 3474720"/>
                <a:gd name="connsiteY176" fmla="*/ 2689860 h 3105150"/>
                <a:gd name="connsiteX177" fmla="*/ 872490 w 3474720"/>
                <a:gd name="connsiteY177" fmla="*/ 2720340 h 3105150"/>
                <a:gd name="connsiteX178" fmla="*/ 842010 w 3474720"/>
                <a:gd name="connsiteY178" fmla="*/ 2678430 h 3105150"/>
                <a:gd name="connsiteX179" fmla="*/ 895350 w 3474720"/>
                <a:gd name="connsiteY179" fmla="*/ 2659380 h 3105150"/>
                <a:gd name="connsiteX180" fmla="*/ 937260 w 3474720"/>
                <a:gd name="connsiteY180" fmla="*/ 2628900 h 3105150"/>
                <a:gd name="connsiteX181" fmla="*/ 979170 w 3474720"/>
                <a:gd name="connsiteY181" fmla="*/ 2586990 h 3105150"/>
                <a:gd name="connsiteX182" fmla="*/ 1032510 w 3474720"/>
                <a:gd name="connsiteY182" fmla="*/ 2583180 h 3105150"/>
                <a:gd name="connsiteX183" fmla="*/ 1028700 w 3474720"/>
                <a:gd name="connsiteY183" fmla="*/ 2556510 h 3105150"/>
                <a:gd name="connsiteX184" fmla="*/ 1009650 w 3474720"/>
                <a:gd name="connsiteY184" fmla="*/ 2529840 h 3105150"/>
                <a:gd name="connsiteX185" fmla="*/ 971550 w 3474720"/>
                <a:gd name="connsiteY185" fmla="*/ 2453640 h 3105150"/>
                <a:gd name="connsiteX186" fmla="*/ 982980 w 3474720"/>
                <a:gd name="connsiteY186" fmla="*/ 2388870 h 3105150"/>
                <a:gd name="connsiteX187" fmla="*/ 1009650 w 3474720"/>
                <a:gd name="connsiteY187" fmla="*/ 2289810 h 3105150"/>
                <a:gd name="connsiteX188" fmla="*/ 986790 w 3474720"/>
                <a:gd name="connsiteY188" fmla="*/ 2240280 h 3105150"/>
                <a:gd name="connsiteX189" fmla="*/ 929640 w 3474720"/>
                <a:gd name="connsiteY189" fmla="*/ 2217420 h 3105150"/>
                <a:gd name="connsiteX190" fmla="*/ 914400 w 3474720"/>
                <a:gd name="connsiteY190" fmla="*/ 2152650 h 3105150"/>
                <a:gd name="connsiteX191" fmla="*/ 933450 w 3474720"/>
                <a:gd name="connsiteY191" fmla="*/ 2122170 h 3105150"/>
                <a:gd name="connsiteX192" fmla="*/ 990600 w 3474720"/>
                <a:gd name="connsiteY192" fmla="*/ 2110740 h 3105150"/>
                <a:gd name="connsiteX193" fmla="*/ 986790 w 3474720"/>
                <a:gd name="connsiteY193" fmla="*/ 2072640 h 3105150"/>
                <a:gd name="connsiteX194" fmla="*/ 929640 w 3474720"/>
                <a:gd name="connsiteY194" fmla="*/ 2011680 h 3105150"/>
                <a:gd name="connsiteX195" fmla="*/ 876300 w 3474720"/>
                <a:gd name="connsiteY195" fmla="*/ 1958340 h 3105150"/>
                <a:gd name="connsiteX196" fmla="*/ 857250 w 3474720"/>
                <a:gd name="connsiteY196" fmla="*/ 1905000 h 3105150"/>
                <a:gd name="connsiteX197" fmla="*/ 864870 w 3474720"/>
                <a:gd name="connsiteY197" fmla="*/ 1874520 h 3105150"/>
                <a:gd name="connsiteX198" fmla="*/ 895350 w 3474720"/>
                <a:gd name="connsiteY198" fmla="*/ 1809750 h 3105150"/>
                <a:gd name="connsiteX199" fmla="*/ 872490 w 3474720"/>
                <a:gd name="connsiteY199" fmla="*/ 1756410 h 3105150"/>
                <a:gd name="connsiteX200" fmla="*/ 819150 w 3474720"/>
                <a:gd name="connsiteY200" fmla="*/ 1703070 h 3105150"/>
                <a:gd name="connsiteX201" fmla="*/ 857250 w 3474720"/>
                <a:gd name="connsiteY201" fmla="*/ 1634490 h 3105150"/>
                <a:gd name="connsiteX202" fmla="*/ 880110 w 3474720"/>
                <a:gd name="connsiteY202" fmla="*/ 1581150 h 3105150"/>
                <a:gd name="connsiteX203" fmla="*/ 845820 w 3474720"/>
                <a:gd name="connsiteY203" fmla="*/ 1539240 h 3105150"/>
                <a:gd name="connsiteX204" fmla="*/ 807720 w 3474720"/>
                <a:gd name="connsiteY204" fmla="*/ 1497330 h 3105150"/>
                <a:gd name="connsiteX205" fmla="*/ 792480 w 3474720"/>
                <a:gd name="connsiteY205" fmla="*/ 1436370 h 3105150"/>
                <a:gd name="connsiteX206" fmla="*/ 807720 w 3474720"/>
                <a:gd name="connsiteY206" fmla="*/ 1383030 h 3105150"/>
                <a:gd name="connsiteX207" fmla="*/ 849630 w 3474720"/>
                <a:gd name="connsiteY207" fmla="*/ 1363980 h 3105150"/>
                <a:gd name="connsiteX208" fmla="*/ 922020 w 3474720"/>
                <a:gd name="connsiteY208" fmla="*/ 1348740 h 3105150"/>
                <a:gd name="connsiteX209" fmla="*/ 933450 w 3474720"/>
                <a:gd name="connsiteY209" fmla="*/ 1291590 h 3105150"/>
                <a:gd name="connsiteX210" fmla="*/ 895350 w 3474720"/>
                <a:gd name="connsiteY210" fmla="*/ 1223010 h 3105150"/>
                <a:gd name="connsiteX211" fmla="*/ 845820 w 3474720"/>
                <a:gd name="connsiteY211" fmla="*/ 1188720 h 3105150"/>
                <a:gd name="connsiteX212" fmla="*/ 876300 w 3474720"/>
                <a:gd name="connsiteY212" fmla="*/ 1120140 h 3105150"/>
                <a:gd name="connsiteX213" fmla="*/ 834390 w 3474720"/>
                <a:gd name="connsiteY213" fmla="*/ 1097280 h 3105150"/>
                <a:gd name="connsiteX214" fmla="*/ 807720 w 3474720"/>
                <a:gd name="connsiteY214" fmla="*/ 1040130 h 3105150"/>
                <a:gd name="connsiteX215" fmla="*/ 781050 w 3474720"/>
                <a:gd name="connsiteY215" fmla="*/ 1036320 h 3105150"/>
                <a:gd name="connsiteX216" fmla="*/ 750570 w 3474720"/>
                <a:gd name="connsiteY216" fmla="*/ 1066800 h 3105150"/>
                <a:gd name="connsiteX217" fmla="*/ 720090 w 3474720"/>
                <a:gd name="connsiteY217" fmla="*/ 1127760 h 3105150"/>
                <a:gd name="connsiteX218" fmla="*/ 689610 w 3474720"/>
                <a:gd name="connsiteY218" fmla="*/ 1184910 h 3105150"/>
                <a:gd name="connsiteX219" fmla="*/ 603885 w 3474720"/>
                <a:gd name="connsiteY219" fmla="*/ 1245870 h 3105150"/>
                <a:gd name="connsiteX220" fmla="*/ 575310 w 3474720"/>
                <a:gd name="connsiteY220" fmla="*/ 1219200 h 3105150"/>
                <a:gd name="connsiteX221" fmla="*/ 579120 w 3474720"/>
                <a:gd name="connsiteY221" fmla="*/ 1169670 h 3105150"/>
                <a:gd name="connsiteX222" fmla="*/ 601980 w 3474720"/>
                <a:gd name="connsiteY222" fmla="*/ 1127760 h 3105150"/>
                <a:gd name="connsiteX223" fmla="*/ 609600 w 3474720"/>
                <a:gd name="connsiteY223" fmla="*/ 1070610 h 3105150"/>
                <a:gd name="connsiteX224" fmla="*/ 582930 w 3474720"/>
                <a:gd name="connsiteY224" fmla="*/ 1003935 h 3105150"/>
                <a:gd name="connsiteX225" fmla="*/ 544830 w 3474720"/>
                <a:gd name="connsiteY225" fmla="*/ 982980 h 3105150"/>
                <a:gd name="connsiteX226" fmla="*/ 499110 w 3474720"/>
                <a:gd name="connsiteY226" fmla="*/ 1002030 h 3105150"/>
                <a:gd name="connsiteX227" fmla="*/ 468630 w 3474720"/>
                <a:gd name="connsiteY227" fmla="*/ 1055370 h 3105150"/>
                <a:gd name="connsiteX228" fmla="*/ 464820 w 3474720"/>
                <a:gd name="connsiteY228" fmla="*/ 1116330 h 3105150"/>
                <a:gd name="connsiteX229" fmla="*/ 491490 w 3474720"/>
                <a:gd name="connsiteY229" fmla="*/ 1169670 h 3105150"/>
                <a:gd name="connsiteX230" fmla="*/ 457200 w 3474720"/>
                <a:gd name="connsiteY230" fmla="*/ 1200150 h 3105150"/>
                <a:gd name="connsiteX231" fmla="*/ 400050 w 3474720"/>
                <a:gd name="connsiteY231" fmla="*/ 1184910 h 3105150"/>
                <a:gd name="connsiteX232" fmla="*/ 354330 w 3474720"/>
                <a:gd name="connsiteY232" fmla="*/ 1143000 h 3105150"/>
                <a:gd name="connsiteX233" fmla="*/ 350520 w 3474720"/>
                <a:gd name="connsiteY233" fmla="*/ 1089660 h 3105150"/>
                <a:gd name="connsiteX234" fmla="*/ 329565 w 3474720"/>
                <a:gd name="connsiteY234" fmla="*/ 1028700 h 3105150"/>
                <a:gd name="connsiteX235" fmla="*/ 278130 w 3474720"/>
                <a:gd name="connsiteY235" fmla="*/ 1024890 h 3105150"/>
                <a:gd name="connsiteX236" fmla="*/ 236220 w 3474720"/>
                <a:gd name="connsiteY236" fmla="*/ 1070610 h 3105150"/>
                <a:gd name="connsiteX237" fmla="*/ 194310 w 3474720"/>
                <a:gd name="connsiteY237" fmla="*/ 1089660 h 3105150"/>
                <a:gd name="connsiteX238" fmla="*/ 140970 w 3474720"/>
                <a:gd name="connsiteY238" fmla="*/ 1101090 h 3105150"/>
                <a:gd name="connsiteX239" fmla="*/ 106680 w 3474720"/>
                <a:gd name="connsiteY239" fmla="*/ 1097280 h 3105150"/>
                <a:gd name="connsiteX240" fmla="*/ 129540 w 3474720"/>
                <a:gd name="connsiteY240" fmla="*/ 1051560 h 3105150"/>
                <a:gd name="connsiteX241" fmla="*/ 160020 w 3474720"/>
                <a:gd name="connsiteY241" fmla="*/ 1013460 h 3105150"/>
                <a:gd name="connsiteX242" fmla="*/ 190500 w 3474720"/>
                <a:gd name="connsiteY242" fmla="*/ 998220 h 3105150"/>
                <a:gd name="connsiteX243" fmla="*/ 198120 w 3474720"/>
                <a:gd name="connsiteY243" fmla="*/ 960120 h 3105150"/>
                <a:gd name="connsiteX244" fmla="*/ 163830 w 3474720"/>
                <a:gd name="connsiteY244" fmla="*/ 910590 h 3105150"/>
                <a:gd name="connsiteX245" fmla="*/ 83820 w 3474720"/>
                <a:gd name="connsiteY245" fmla="*/ 899160 h 3105150"/>
                <a:gd name="connsiteX246" fmla="*/ 19050 w 3474720"/>
                <a:gd name="connsiteY246" fmla="*/ 1002030 h 3105150"/>
                <a:gd name="connsiteX247" fmla="*/ 3810 w 3474720"/>
                <a:gd name="connsiteY247" fmla="*/ 963930 h 3105150"/>
                <a:gd name="connsiteX248" fmla="*/ 0 w 3474720"/>
                <a:gd name="connsiteY248" fmla="*/ 868680 h 3105150"/>
                <a:gd name="connsiteX249" fmla="*/ 1905 w 3474720"/>
                <a:gd name="connsiteY249" fmla="*/ 828675 h 3105150"/>
                <a:gd name="connsiteX250" fmla="*/ 76200 w 3474720"/>
                <a:gd name="connsiteY250" fmla="*/ 739140 h 3105150"/>
                <a:gd name="connsiteX251" fmla="*/ 91440 w 3474720"/>
                <a:gd name="connsiteY251" fmla="*/ 676275 h 3105150"/>
                <a:gd name="connsiteX252" fmla="*/ 156210 w 3474720"/>
                <a:gd name="connsiteY252" fmla="*/ 628650 h 3105150"/>
                <a:gd name="connsiteX253" fmla="*/ 182880 w 3474720"/>
                <a:gd name="connsiteY253" fmla="*/ 560070 h 3105150"/>
                <a:gd name="connsiteX254" fmla="*/ 184785 w 3474720"/>
                <a:gd name="connsiteY254" fmla="*/ 472440 h 3105150"/>
                <a:gd name="connsiteX255" fmla="*/ 245745 w 3474720"/>
                <a:gd name="connsiteY255" fmla="*/ 440055 h 3105150"/>
                <a:gd name="connsiteX256" fmla="*/ 281940 w 3474720"/>
                <a:gd name="connsiteY256" fmla="*/ 514350 h 3105150"/>
                <a:gd name="connsiteX257" fmla="*/ 339090 w 3474720"/>
                <a:gd name="connsiteY257" fmla="*/ 518160 h 3105150"/>
                <a:gd name="connsiteX258" fmla="*/ 384810 w 3474720"/>
                <a:gd name="connsiteY258" fmla="*/ 483870 h 3105150"/>
                <a:gd name="connsiteX259" fmla="*/ 377190 w 3474720"/>
                <a:gd name="connsiteY259" fmla="*/ 384810 h 3105150"/>
                <a:gd name="connsiteX260" fmla="*/ 403860 w 3474720"/>
                <a:gd name="connsiteY260" fmla="*/ 293370 h 3105150"/>
                <a:gd name="connsiteX261" fmla="*/ 438150 w 3474720"/>
                <a:gd name="connsiteY261" fmla="*/ 312420 h 3105150"/>
                <a:gd name="connsiteX262" fmla="*/ 449580 w 3474720"/>
                <a:gd name="connsiteY262" fmla="*/ 377190 h 3105150"/>
                <a:gd name="connsiteX263" fmla="*/ 453390 w 3474720"/>
                <a:gd name="connsiteY263" fmla="*/ 453390 h 3105150"/>
                <a:gd name="connsiteX264" fmla="*/ 457200 w 3474720"/>
                <a:gd name="connsiteY264" fmla="*/ 514350 h 3105150"/>
                <a:gd name="connsiteX265" fmla="*/ 426720 w 3474720"/>
                <a:gd name="connsiteY265" fmla="*/ 556260 h 3105150"/>
                <a:gd name="connsiteX266" fmla="*/ 419100 w 3474720"/>
                <a:gd name="connsiteY266" fmla="*/ 590550 h 3105150"/>
                <a:gd name="connsiteX267" fmla="*/ 445770 w 3474720"/>
                <a:gd name="connsiteY267" fmla="*/ 605790 h 3105150"/>
                <a:gd name="connsiteX268" fmla="*/ 495300 w 3474720"/>
                <a:gd name="connsiteY268" fmla="*/ 579120 h 3105150"/>
                <a:gd name="connsiteX269" fmla="*/ 643890 w 3474720"/>
                <a:gd name="connsiteY269" fmla="*/ 495300 h 3105150"/>
                <a:gd name="connsiteX270" fmla="*/ 701040 w 3474720"/>
                <a:gd name="connsiteY270" fmla="*/ 461010 h 3105150"/>
                <a:gd name="connsiteX271" fmla="*/ 704850 w 3474720"/>
                <a:gd name="connsiteY271" fmla="*/ 415290 h 3105150"/>
                <a:gd name="connsiteX272" fmla="*/ 693420 w 3474720"/>
                <a:gd name="connsiteY272" fmla="*/ 377190 h 3105150"/>
                <a:gd name="connsiteX273" fmla="*/ 628650 w 3474720"/>
                <a:gd name="connsiteY273" fmla="*/ 327660 h 3105150"/>
                <a:gd name="connsiteX274" fmla="*/ 541020 w 3474720"/>
                <a:gd name="connsiteY274" fmla="*/ 285750 h 3105150"/>
                <a:gd name="connsiteX275" fmla="*/ 506730 w 3474720"/>
                <a:gd name="connsiteY275" fmla="*/ 240030 h 3105150"/>
                <a:gd name="connsiteX276" fmla="*/ 552450 w 3474720"/>
                <a:gd name="connsiteY276" fmla="*/ 194310 h 3105150"/>
                <a:gd name="connsiteX277" fmla="*/ 621030 w 3474720"/>
                <a:gd name="connsiteY277" fmla="*/ 182880 h 3105150"/>
                <a:gd name="connsiteX278" fmla="*/ 651510 w 3474720"/>
                <a:gd name="connsiteY278" fmla="*/ 144780 h 3105150"/>
                <a:gd name="connsiteX279" fmla="*/ 704850 w 3474720"/>
                <a:gd name="connsiteY279" fmla="*/ 133350 h 3105150"/>
                <a:gd name="connsiteX280" fmla="*/ 723900 w 3474720"/>
                <a:gd name="connsiteY280" fmla="*/ 152400 h 3105150"/>
                <a:gd name="connsiteX281" fmla="*/ 723900 w 3474720"/>
                <a:gd name="connsiteY281" fmla="*/ 228600 h 3105150"/>
                <a:gd name="connsiteX282" fmla="*/ 742950 w 3474720"/>
                <a:gd name="connsiteY282" fmla="*/ 259080 h 3105150"/>
                <a:gd name="connsiteX283" fmla="*/ 788670 w 3474720"/>
                <a:gd name="connsiteY283" fmla="*/ 289560 h 3105150"/>
                <a:gd name="connsiteX284" fmla="*/ 815340 w 3474720"/>
                <a:gd name="connsiteY284" fmla="*/ 327660 h 3105150"/>
                <a:gd name="connsiteX285" fmla="*/ 819150 w 3474720"/>
                <a:gd name="connsiteY285" fmla="*/ 392430 h 3105150"/>
                <a:gd name="connsiteX286" fmla="*/ 800100 w 3474720"/>
                <a:gd name="connsiteY286" fmla="*/ 415290 h 3105150"/>
                <a:gd name="connsiteX287" fmla="*/ 784860 w 3474720"/>
                <a:gd name="connsiteY287" fmla="*/ 461010 h 3105150"/>
                <a:gd name="connsiteX288" fmla="*/ 796290 w 3474720"/>
                <a:gd name="connsiteY288" fmla="*/ 533400 h 3105150"/>
                <a:gd name="connsiteX289" fmla="*/ 838200 w 3474720"/>
                <a:gd name="connsiteY289" fmla="*/ 598170 h 3105150"/>
                <a:gd name="connsiteX290" fmla="*/ 857250 w 3474720"/>
                <a:gd name="connsiteY290" fmla="*/ 533400 h 3105150"/>
                <a:gd name="connsiteX291" fmla="*/ 864870 w 3474720"/>
                <a:gd name="connsiteY291" fmla="*/ 441960 h 3105150"/>
                <a:gd name="connsiteX292" fmla="*/ 883920 w 3474720"/>
                <a:gd name="connsiteY292" fmla="*/ 381000 h 3105150"/>
                <a:gd name="connsiteX293" fmla="*/ 887730 w 3474720"/>
                <a:gd name="connsiteY293" fmla="*/ 331470 h 3105150"/>
                <a:gd name="connsiteX294" fmla="*/ 906780 w 3474720"/>
                <a:gd name="connsiteY294" fmla="*/ 289560 h 3105150"/>
                <a:gd name="connsiteX295" fmla="*/ 929640 w 3474720"/>
                <a:gd name="connsiteY295" fmla="*/ 255270 h 3105150"/>
                <a:gd name="connsiteX296" fmla="*/ 902970 w 3474720"/>
                <a:gd name="connsiteY296" fmla="*/ 217170 h 3105150"/>
                <a:gd name="connsiteX297" fmla="*/ 868680 w 3474720"/>
                <a:gd name="connsiteY297" fmla="*/ 156210 h 3105150"/>
                <a:gd name="connsiteX298" fmla="*/ 883920 w 3474720"/>
                <a:gd name="connsiteY298" fmla="*/ 129540 h 3105150"/>
                <a:gd name="connsiteX299" fmla="*/ 933450 w 3474720"/>
                <a:gd name="connsiteY299" fmla="*/ 102870 h 3105150"/>
                <a:gd name="connsiteX300" fmla="*/ 918210 w 3474720"/>
                <a:gd name="connsiteY300" fmla="*/ 68580 h 3105150"/>
                <a:gd name="connsiteX301" fmla="*/ 880110 w 3474720"/>
                <a:gd name="connsiteY301" fmla="*/ 15240 h 310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</a:cxnLst>
              <a:rect l="l" t="t" r="r" b="b"/>
              <a:pathLst>
                <a:path w="3474720" h="3105150">
                  <a:moveTo>
                    <a:pt x="452120" y="1249680"/>
                  </a:moveTo>
                  <a:lnTo>
                    <a:pt x="490220" y="1249680"/>
                  </a:lnTo>
                  <a:lnTo>
                    <a:pt x="541020" y="1290320"/>
                  </a:lnTo>
                  <a:lnTo>
                    <a:pt x="571500" y="1330960"/>
                  </a:lnTo>
                  <a:lnTo>
                    <a:pt x="563880" y="1371600"/>
                  </a:lnTo>
                  <a:lnTo>
                    <a:pt x="533400" y="1371600"/>
                  </a:lnTo>
                  <a:lnTo>
                    <a:pt x="520700" y="1394460"/>
                  </a:lnTo>
                  <a:lnTo>
                    <a:pt x="525780" y="1424940"/>
                  </a:lnTo>
                  <a:lnTo>
                    <a:pt x="563880" y="1452880"/>
                  </a:lnTo>
                  <a:lnTo>
                    <a:pt x="574040" y="1490980"/>
                  </a:lnTo>
                  <a:lnTo>
                    <a:pt x="596900" y="1557020"/>
                  </a:lnTo>
                  <a:lnTo>
                    <a:pt x="666750" y="1619250"/>
                  </a:lnTo>
                  <a:lnTo>
                    <a:pt x="699770" y="1700530"/>
                  </a:lnTo>
                  <a:lnTo>
                    <a:pt x="708660" y="1795780"/>
                  </a:lnTo>
                  <a:cubicBezTo>
                    <a:pt x="707813" y="1818640"/>
                    <a:pt x="710777" y="1845310"/>
                    <a:pt x="709930" y="1868170"/>
                  </a:cubicBezTo>
                  <a:lnTo>
                    <a:pt x="702310" y="1946910"/>
                  </a:lnTo>
                  <a:lnTo>
                    <a:pt x="631190" y="1922780"/>
                  </a:lnTo>
                  <a:lnTo>
                    <a:pt x="561340" y="1907540"/>
                  </a:lnTo>
                  <a:lnTo>
                    <a:pt x="502920" y="1846580"/>
                  </a:lnTo>
                  <a:lnTo>
                    <a:pt x="439420" y="1831340"/>
                  </a:lnTo>
                  <a:lnTo>
                    <a:pt x="429260" y="1778000"/>
                  </a:lnTo>
                  <a:lnTo>
                    <a:pt x="436880" y="1699260"/>
                  </a:lnTo>
                  <a:lnTo>
                    <a:pt x="449580" y="1640840"/>
                  </a:lnTo>
                  <a:lnTo>
                    <a:pt x="429260" y="1544320"/>
                  </a:lnTo>
                  <a:lnTo>
                    <a:pt x="416560" y="1468120"/>
                  </a:lnTo>
                  <a:lnTo>
                    <a:pt x="406400" y="1409700"/>
                  </a:lnTo>
                  <a:lnTo>
                    <a:pt x="383540" y="1363980"/>
                  </a:lnTo>
                  <a:lnTo>
                    <a:pt x="368300" y="1318260"/>
                  </a:lnTo>
                  <a:lnTo>
                    <a:pt x="383540" y="1285240"/>
                  </a:lnTo>
                  <a:close/>
                  <a:moveTo>
                    <a:pt x="906780" y="0"/>
                  </a:moveTo>
                  <a:lnTo>
                    <a:pt x="975360" y="34290"/>
                  </a:lnTo>
                  <a:lnTo>
                    <a:pt x="1040130" y="57150"/>
                  </a:lnTo>
                  <a:lnTo>
                    <a:pt x="1061085" y="112395"/>
                  </a:lnTo>
                  <a:lnTo>
                    <a:pt x="1085850" y="201930"/>
                  </a:lnTo>
                  <a:lnTo>
                    <a:pt x="1150620" y="224790"/>
                  </a:lnTo>
                  <a:lnTo>
                    <a:pt x="1181100" y="241935"/>
                  </a:lnTo>
                  <a:lnTo>
                    <a:pt x="1184910" y="300990"/>
                  </a:lnTo>
                  <a:lnTo>
                    <a:pt x="1230630" y="308610"/>
                  </a:lnTo>
                  <a:lnTo>
                    <a:pt x="1268730" y="297180"/>
                  </a:lnTo>
                  <a:lnTo>
                    <a:pt x="1276350" y="232410"/>
                  </a:lnTo>
                  <a:lnTo>
                    <a:pt x="1268730" y="179070"/>
                  </a:lnTo>
                  <a:lnTo>
                    <a:pt x="1306830" y="148590"/>
                  </a:lnTo>
                  <a:lnTo>
                    <a:pt x="1341120" y="152400"/>
                  </a:lnTo>
                  <a:lnTo>
                    <a:pt x="1390650" y="213360"/>
                  </a:lnTo>
                  <a:lnTo>
                    <a:pt x="1447800" y="228600"/>
                  </a:lnTo>
                  <a:lnTo>
                    <a:pt x="1497330" y="236220"/>
                  </a:lnTo>
                  <a:lnTo>
                    <a:pt x="1539240" y="289560"/>
                  </a:lnTo>
                  <a:lnTo>
                    <a:pt x="1573530" y="354330"/>
                  </a:lnTo>
                  <a:lnTo>
                    <a:pt x="1611630" y="426720"/>
                  </a:lnTo>
                  <a:lnTo>
                    <a:pt x="1626870" y="495300"/>
                  </a:lnTo>
                  <a:lnTo>
                    <a:pt x="1638300" y="586740"/>
                  </a:lnTo>
                  <a:lnTo>
                    <a:pt x="1649730" y="666750"/>
                  </a:lnTo>
                  <a:lnTo>
                    <a:pt x="1638300" y="716280"/>
                  </a:lnTo>
                  <a:lnTo>
                    <a:pt x="1657350" y="758190"/>
                  </a:lnTo>
                  <a:lnTo>
                    <a:pt x="1695450" y="720090"/>
                  </a:lnTo>
                  <a:lnTo>
                    <a:pt x="1706880" y="643890"/>
                  </a:lnTo>
                  <a:lnTo>
                    <a:pt x="1722120" y="582930"/>
                  </a:lnTo>
                  <a:lnTo>
                    <a:pt x="1748790" y="529590"/>
                  </a:lnTo>
                  <a:lnTo>
                    <a:pt x="1824990" y="464820"/>
                  </a:lnTo>
                  <a:lnTo>
                    <a:pt x="1939290" y="468630"/>
                  </a:lnTo>
                  <a:lnTo>
                    <a:pt x="2049780" y="487680"/>
                  </a:lnTo>
                  <a:lnTo>
                    <a:pt x="2125980" y="502920"/>
                  </a:lnTo>
                  <a:lnTo>
                    <a:pt x="2186940" y="495300"/>
                  </a:lnTo>
                  <a:lnTo>
                    <a:pt x="2236470" y="461010"/>
                  </a:lnTo>
                  <a:lnTo>
                    <a:pt x="2331720" y="419100"/>
                  </a:lnTo>
                  <a:lnTo>
                    <a:pt x="2419350" y="415290"/>
                  </a:lnTo>
                  <a:lnTo>
                    <a:pt x="2465070" y="441960"/>
                  </a:lnTo>
                  <a:lnTo>
                    <a:pt x="2503170" y="514350"/>
                  </a:lnTo>
                  <a:lnTo>
                    <a:pt x="2552700" y="552450"/>
                  </a:lnTo>
                  <a:lnTo>
                    <a:pt x="2602230" y="548640"/>
                  </a:lnTo>
                  <a:lnTo>
                    <a:pt x="2678430" y="537210"/>
                  </a:lnTo>
                  <a:lnTo>
                    <a:pt x="2708910" y="586740"/>
                  </a:lnTo>
                  <a:lnTo>
                    <a:pt x="2747010" y="674370"/>
                  </a:lnTo>
                  <a:lnTo>
                    <a:pt x="2819400" y="796290"/>
                  </a:lnTo>
                  <a:lnTo>
                    <a:pt x="2823210" y="868680"/>
                  </a:lnTo>
                  <a:lnTo>
                    <a:pt x="2773680" y="994410"/>
                  </a:lnTo>
                  <a:lnTo>
                    <a:pt x="2708910" y="1059180"/>
                  </a:lnTo>
                  <a:lnTo>
                    <a:pt x="2708644" y="1059535"/>
                  </a:lnTo>
                  <a:lnTo>
                    <a:pt x="2661543" y="1066800"/>
                  </a:lnTo>
                  <a:lnTo>
                    <a:pt x="2609382" y="1054861"/>
                  </a:lnTo>
                  <a:lnTo>
                    <a:pt x="2578468" y="1026159"/>
                  </a:lnTo>
                  <a:lnTo>
                    <a:pt x="2535975" y="954277"/>
                  </a:lnTo>
                  <a:lnTo>
                    <a:pt x="2505643" y="941068"/>
                  </a:lnTo>
                  <a:lnTo>
                    <a:pt x="2401755" y="964183"/>
                  </a:lnTo>
                  <a:lnTo>
                    <a:pt x="2319994" y="980439"/>
                  </a:lnTo>
                  <a:lnTo>
                    <a:pt x="2310910" y="1012951"/>
                  </a:lnTo>
                  <a:lnTo>
                    <a:pt x="2319994" y="1053591"/>
                  </a:lnTo>
                  <a:lnTo>
                    <a:pt x="2338163" y="1248663"/>
                  </a:lnTo>
                  <a:lnTo>
                    <a:pt x="2338163" y="1268983"/>
                  </a:lnTo>
                  <a:lnTo>
                    <a:pt x="2274572" y="1350263"/>
                  </a:lnTo>
                  <a:lnTo>
                    <a:pt x="2300362" y="1454403"/>
                  </a:lnTo>
                  <a:lnTo>
                    <a:pt x="2361607" y="1526793"/>
                  </a:lnTo>
                  <a:lnTo>
                    <a:pt x="2440141" y="1548130"/>
                  </a:lnTo>
                  <a:lnTo>
                    <a:pt x="2433985" y="1581657"/>
                  </a:lnTo>
                  <a:lnTo>
                    <a:pt x="2415965" y="1622551"/>
                  </a:lnTo>
                  <a:lnTo>
                    <a:pt x="2422853" y="1671066"/>
                  </a:lnTo>
                  <a:lnTo>
                    <a:pt x="2450987" y="1714245"/>
                  </a:lnTo>
                  <a:lnTo>
                    <a:pt x="2573629" y="1751075"/>
                  </a:lnTo>
                  <a:cubicBezTo>
                    <a:pt x="2574262" y="1761997"/>
                    <a:pt x="2586322" y="1776731"/>
                    <a:pt x="2586955" y="1787652"/>
                  </a:cubicBezTo>
                  <a:cubicBezTo>
                    <a:pt x="2587444" y="1800437"/>
                    <a:pt x="2587931" y="1813221"/>
                    <a:pt x="2588420" y="1826006"/>
                  </a:cubicBezTo>
                  <a:cubicBezTo>
                    <a:pt x="2579823" y="1867747"/>
                    <a:pt x="2575039" y="1905677"/>
                    <a:pt x="2581682" y="1947418"/>
                  </a:cubicBezTo>
                  <a:lnTo>
                    <a:pt x="2623295" y="1991360"/>
                  </a:lnTo>
                  <a:lnTo>
                    <a:pt x="2644541" y="2049018"/>
                  </a:lnTo>
                  <a:lnTo>
                    <a:pt x="2740974" y="2072515"/>
                  </a:lnTo>
                  <a:lnTo>
                    <a:pt x="2735580" y="2118360"/>
                  </a:lnTo>
                  <a:lnTo>
                    <a:pt x="2724150" y="2247900"/>
                  </a:lnTo>
                  <a:lnTo>
                    <a:pt x="2735580" y="2308860"/>
                  </a:lnTo>
                  <a:lnTo>
                    <a:pt x="2781300" y="2385060"/>
                  </a:lnTo>
                  <a:lnTo>
                    <a:pt x="2827020" y="2434590"/>
                  </a:lnTo>
                  <a:lnTo>
                    <a:pt x="2865120" y="2442210"/>
                  </a:lnTo>
                  <a:lnTo>
                    <a:pt x="2903220" y="2388870"/>
                  </a:lnTo>
                  <a:lnTo>
                    <a:pt x="2933700" y="2411730"/>
                  </a:lnTo>
                  <a:lnTo>
                    <a:pt x="2960370" y="2449830"/>
                  </a:lnTo>
                  <a:lnTo>
                    <a:pt x="2987040" y="2503170"/>
                  </a:lnTo>
                  <a:lnTo>
                    <a:pt x="3021330" y="2545080"/>
                  </a:lnTo>
                  <a:lnTo>
                    <a:pt x="3063240" y="2560320"/>
                  </a:lnTo>
                  <a:lnTo>
                    <a:pt x="3112770" y="2552700"/>
                  </a:lnTo>
                  <a:lnTo>
                    <a:pt x="3131820" y="2545080"/>
                  </a:lnTo>
                  <a:lnTo>
                    <a:pt x="3135630" y="2491740"/>
                  </a:lnTo>
                  <a:lnTo>
                    <a:pt x="3154680" y="2430780"/>
                  </a:lnTo>
                  <a:lnTo>
                    <a:pt x="3181350" y="2423160"/>
                  </a:lnTo>
                  <a:lnTo>
                    <a:pt x="3177540" y="2476500"/>
                  </a:lnTo>
                  <a:lnTo>
                    <a:pt x="3192780" y="2514600"/>
                  </a:lnTo>
                  <a:lnTo>
                    <a:pt x="3249930" y="2552700"/>
                  </a:lnTo>
                  <a:lnTo>
                    <a:pt x="3322320" y="2594610"/>
                  </a:lnTo>
                  <a:lnTo>
                    <a:pt x="3352800" y="2644140"/>
                  </a:lnTo>
                  <a:lnTo>
                    <a:pt x="3364230" y="2697480"/>
                  </a:lnTo>
                  <a:lnTo>
                    <a:pt x="3375660" y="2777490"/>
                  </a:lnTo>
                  <a:lnTo>
                    <a:pt x="3387090" y="2830830"/>
                  </a:lnTo>
                  <a:lnTo>
                    <a:pt x="3417570" y="2903220"/>
                  </a:lnTo>
                  <a:lnTo>
                    <a:pt x="3474720" y="2979420"/>
                  </a:lnTo>
                  <a:lnTo>
                    <a:pt x="3467100" y="3017520"/>
                  </a:lnTo>
                  <a:lnTo>
                    <a:pt x="3436620" y="3040380"/>
                  </a:lnTo>
                  <a:lnTo>
                    <a:pt x="3379470" y="3086100"/>
                  </a:lnTo>
                  <a:lnTo>
                    <a:pt x="3333750" y="3086100"/>
                  </a:lnTo>
                  <a:lnTo>
                    <a:pt x="3261360" y="3105150"/>
                  </a:lnTo>
                  <a:lnTo>
                    <a:pt x="3230880" y="3097530"/>
                  </a:lnTo>
                  <a:lnTo>
                    <a:pt x="3091815" y="3082290"/>
                  </a:lnTo>
                  <a:lnTo>
                    <a:pt x="3101340" y="3015615"/>
                  </a:lnTo>
                  <a:lnTo>
                    <a:pt x="3070860" y="2983230"/>
                  </a:lnTo>
                  <a:lnTo>
                    <a:pt x="2990850" y="2941320"/>
                  </a:lnTo>
                  <a:lnTo>
                    <a:pt x="2933700" y="2853690"/>
                  </a:lnTo>
                  <a:lnTo>
                    <a:pt x="2918460" y="2800350"/>
                  </a:lnTo>
                  <a:lnTo>
                    <a:pt x="2834640" y="2754630"/>
                  </a:lnTo>
                  <a:lnTo>
                    <a:pt x="2796540" y="2693670"/>
                  </a:lnTo>
                  <a:lnTo>
                    <a:pt x="2750820" y="2697480"/>
                  </a:lnTo>
                  <a:lnTo>
                    <a:pt x="2705100" y="2743200"/>
                  </a:lnTo>
                  <a:lnTo>
                    <a:pt x="2667000" y="2800350"/>
                  </a:lnTo>
                  <a:lnTo>
                    <a:pt x="2606040" y="2819400"/>
                  </a:lnTo>
                  <a:lnTo>
                    <a:pt x="2442210" y="2827020"/>
                  </a:lnTo>
                  <a:lnTo>
                    <a:pt x="2331720" y="2863215"/>
                  </a:lnTo>
                  <a:lnTo>
                    <a:pt x="2312670" y="2811780"/>
                  </a:lnTo>
                  <a:lnTo>
                    <a:pt x="2324100" y="2758440"/>
                  </a:lnTo>
                  <a:lnTo>
                    <a:pt x="2320290" y="2697480"/>
                  </a:lnTo>
                  <a:lnTo>
                    <a:pt x="2274570" y="2667000"/>
                  </a:lnTo>
                  <a:lnTo>
                    <a:pt x="2232660" y="2674620"/>
                  </a:lnTo>
                  <a:lnTo>
                    <a:pt x="2133600" y="2701290"/>
                  </a:lnTo>
                  <a:lnTo>
                    <a:pt x="1958340" y="2712720"/>
                  </a:lnTo>
                  <a:lnTo>
                    <a:pt x="1756410" y="2741295"/>
                  </a:lnTo>
                  <a:lnTo>
                    <a:pt x="1672590" y="2754630"/>
                  </a:lnTo>
                  <a:lnTo>
                    <a:pt x="1645920" y="2800350"/>
                  </a:lnTo>
                  <a:lnTo>
                    <a:pt x="1634490" y="2895600"/>
                  </a:lnTo>
                  <a:lnTo>
                    <a:pt x="1615440" y="2926080"/>
                  </a:lnTo>
                  <a:lnTo>
                    <a:pt x="1573530" y="2964180"/>
                  </a:lnTo>
                  <a:lnTo>
                    <a:pt x="1543050" y="2964180"/>
                  </a:lnTo>
                  <a:lnTo>
                    <a:pt x="1466850" y="2971800"/>
                  </a:lnTo>
                  <a:lnTo>
                    <a:pt x="1398270" y="2990850"/>
                  </a:lnTo>
                  <a:lnTo>
                    <a:pt x="1333500" y="3009900"/>
                  </a:lnTo>
                  <a:lnTo>
                    <a:pt x="1280160" y="2979420"/>
                  </a:lnTo>
                  <a:lnTo>
                    <a:pt x="1219200" y="2952750"/>
                  </a:lnTo>
                  <a:lnTo>
                    <a:pt x="1188720" y="2914650"/>
                  </a:lnTo>
                  <a:lnTo>
                    <a:pt x="1177290" y="2872740"/>
                  </a:lnTo>
                  <a:lnTo>
                    <a:pt x="1146810" y="2769870"/>
                  </a:lnTo>
                  <a:lnTo>
                    <a:pt x="1085850" y="2743200"/>
                  </a:lnTo>
                  <a:lnTo>
                    <a:pt x="1036320" y="2739390"/>
                  </a:lnTo>
                  <a:lnTo>
                    <a:pt x="979170" y="2659380"/>
                  </a:lnTo>
                  <a:lnTo>
                    <a:pt x="941070" y="2689860"/>
                  </a:lnTo>
                  <a:lnTo>
                    <a:pt x="872490" y="2720340"/>
                  </a:lnTo>
                  <a:lnTo>
                    <a:pt x="842010" y="2678430"/>
                  </a:lnTo>
                  <a:lnTo>
                    <a:pt x="895350" y="2659380"/>
                  </a:lnTo>
                  <a:lnTo>
                    <a:pt x="937260" y="2628900"/>
                  </a:lnTo>
                  <a:lnTo>
                    <a:pt x="979170" y="2586990"/>
                  </a:lnTo>
                  <a:lnTo>
                    <a:pt x="1032510" y="2583180"/>
                  </a:lnTo>
                  <a:lnTo>
                    <a:pt x="1028700" y="2556510"/>
                  </a:lnTo>
                  <a:lnTo>
                    <a:pt x="1009650" y="2529840"/>
                  </a:lnTo>
                  <a:lnTo>
                    <a:pt x="971550" y="2453640"/>
                  </a:lnTo>
                  <a:lnTo>
                    <a:pt x="982980" y="2388870"/>
                  </a:lnTo>
                  <a:lnTo>
                    <a:pt x="1009650" y="2289810"/>
                  </a:lnTo>
                  <a:lnTo>
                    <a:pt x="986790" y="2240280"/>
                  </a:lnTo>
                  <a:lnTo>
                    <a:pt x="929640" y="2217420"/>
                  </a:lnTo>
                  <a:lnTo>
                    <a:pt x="914400" y="2152650"/>
                  </a:lnTo>
                  <a:lnTo>
                    <a:pt x="933450" y="2122170"/>
                  </a:lnTo>
                  <a:lnTo>
                    <a:pt x="990600" y="2110740"/>
                  </a:lnTo>
                  <a:lnTo>
                    <a:pt x="986790" y="2072640"/>
                  </a:lnTo>
                  <a:lnTo>
                    <a:pt x="929640" y="2011680"/>
                  </a:lnTo>
                  <a:lnTo>
                    <a:pt x="876300" y="1958340"/>
                  </a:lnTo>
                  <a:lnTo>
                    <a:pt x="857250" y="1905000"/>
                  </a:lnTo>
                  <a:lnTo>
                    <a:pt x="864870" y="1874520"/>
                  </a:lnTo>
                  <a:lnTo>
                    <a:pt x="895350" y="1809750"/>
                  </a:lnTo>
                  <a:lnTo>
                    <a:pt x="872490" y="1756410"/>
                  </a:lnTo>
                  <a:lnTo>
                    <a:pt x="819150" y="1703070"/>
                  </a:lnTo>
                  <a:lnTo>
                    <a:pt x="857250" y="1634490"/>
                  </a:lnTo>
                  <a:lnTo>
                    <a:pt x="880110" y="1581150"/>
                  </a:lnTo>
                  <a:lnTo>
                    <a:pt x="845820" y="1539240"/>
                  </a:lnTo>
                  <a:lnTo>
                    <a:pt x="807720" y="1497330"/>
                  </a:lnTo>
                  <a:lnTo>
                    <a:pt x="792480" y="1436370"/>
                  </a:lnTo>
                  <a:lnTo>
                    <a:pt x="807720" y="1383030"/>
                  </a:lnTo>
                  <a:lnTo>
                    <a:pt x="849630" y="1363980"/>
                  </a:lnTo>
                  <a:lnTo>
                    <a:pt x="922020" y="1348740"/>
                  </a:lnTo>
                  <a:lnTo>
                    <a:pt x="933450" y="1291590"/>
                  </a:lnTo>
                  <a:lnTo>
                    <a:pt x="895350" y="1223010"/>
                  </a:lnTo>
                  <a:lnTo>
                    <a:pt x="845820" y="1188720"/>
                  </a:lnTo>
                  <a:lnTo>
                    <a:pt x="876300" y="1120140"/>
                  </a:lnTo>
                  <a:lnTo>
                    <a:pt x="834390" y="1097280"/>
                  </a:lnTo>
                  <a:lnTo>
                    <a:pt x="807720" y="1040130"/>
                  </a:lnTo>
                  <a:lnTo>
                    <a:pt x="781050" y="1036320"/>
                  </a:lnTo>
                  <a:lnTo>
                    <a:pt x="750570" y="1066800"/>
                  </a:lnTo>
                  <a:lnTo>
                    <a:pt x="720090" y="1127760"/>
                  </a:lnTo>
                  <a:lnTo>
                    <a:pt x="689610" y="1184910"/>
                  </a:lnTo>
                  <a:lnTo>
                    <a:pt x="603885" y="1245870"/>
                  </a:lnTo>
                  <a:lnTo>
                    <a:pt x="575310" y="1219200"/>
                  </a:lnTo>
                  <a:lnTo>
                    <a:pt x="579120" y="1169670"/>
                  </a:lnTo>
                  <a:lnTo>
                    <a:pt x="601980" y="1127760"/>
                  </a:lnTo>
                  <a:lnTo>
                    <a:pt x="609600" y="1070610"/>
                  </a:lnTo>
                  <a:lnTo>
                    <a:pt x="582930" y="1003935"/>
                  </a:lnTo>
                  <a:lnTo>
                    <a:pt x="544830" y="982980"/>
                  </a:lnTo>
                  <a:lnTo>
                    <a:pt x="499110" y="1002030"/>
                  </a:lnTo>
                  <a:lnTo>
                    <a:pt x="468630" y="1055370"/>
                  </a:lnTo>
                  <a:lnTo>
                    <a:pt x="464820" y="1116330"/>
                  </a:lnTo>
                  <a:lnTo>
                    <a:pt x="491490" y="1169670"/>
                  </a:lnTo>
                  <a:lnTo>
                    <a:pt x="457200" y="1200150"/>
                  </a:lnTo>
                  <a:lnTo>
                    <a:pt x="400050" y="1184910"/>
                  </a:lnTo>
                  <a:lnTo>
                    <a:pt x="354330" y="1143000"/>
                  </a:lnTo>
                  <a:lnTo>
                    <a:pt x="350520" y="1089660"/>
                  </a:lnTo>
                  <a:lnTo>
                    <a:pt x="329565" y="1028700"/>
                  </a:lnTo>
                  <a:lnTo>
                    <a:pt x="278130" y="1024890"/>
                  </a:lnTo>
                  <a:lnTo>
                    <a:pt x="236220" y="1070610"/>
                  </a:lnTo>
                  <a:lnTo>
                    <a:pt x="194310" y="1089660"/>
                  </a:lnTo>
                  <a:lnTo>
                    <a:pt x="140970" y="1101090"/>
                  </a:lnTo>
                  <a:lnTo>
                    <a:pt x="106680" y="1097280"/>
                  </a:lnTo>
                  <a:lnTo>
                    <a:pt x="129540" y="1051560"/>
                  </a:lnTo>
                  <a:lnTo>
                    <a:pt x="160020" y="1013460"/>
                  </a:lnTo>
                  <a:lnTo>
                    <a:pt x="190500" y="998220"/>
                  </a:lnTo>
                  <a:lnTo>
                    <a:pt x="198120" y="960120"/>
                  </a:lnTo>
                  <a:lnTo>
                    <a:pt x="163830" y="910590"/>
                  </a:lnTo>
                  <a:lnTo>
                    <a:pt x="83820" y="899160"/>
                  </a:lnTo>
                  <a:lnTo>
                    <a:pt x="19050" y="1002030"/>
                  </a:lnTo>
                  <a:lnTo>
                    <a:pt x="3810" y="963930"/>
                  </a:lnTo>
                  <a:lnTo>
                    <a:pt x="0" y="868680"/>
                  </a:lnTo>
                  <a:lnTo>
                    <a:pt x="1905" y="828675"/>
                  </a:lnTo>
                  <a:lnTo>
                    <a:pt x="76200" y="739140"/>
                  </a:lnTo>
                  <a:lnTo>
                    <a:pt x="91440" y="676275"/>
                  </a:lnTo>
                  <a:lnTo>
                    <a:pt x="156210" y="628650"/>
                  </a:lnTo>
                  <a:lnTo>
                    <a:pt x="182880" y="560070"/>
                  </a:lnTo>
                  <a:lnTo>
                    <a:pt x="184785" y="472440"/>
                  </a:lnTo>
                  <a:lnTo>
                    <a:pt x="245745" y="440055"/>
                  </a:lnTo>
                  <a:lnTo>
                    <a:pt x="281940" y="514350"/>
                  </a:lnTo>
                  <a:lnTo>
                    <a:pt x="339090" y="518160"/>
                  </a:lnTo>
                  <a:lnTo>
                    <a:pt x="384810" y="483870"/>
                  </a:lnTo>
                  <a:lnTo>
                    <a:pt x="377190" y="384810"/>
                  </a:lnTo>
                  <a:lnTo>
                    <a:pt x="403860" y="293370"/>
                  </a:lnTo>
                  <a:lnTo>
                    <a:pt x="438150" y="312420"/>
                  </a:lnTo>
                  <a:lnTo>
                    <a:pt x="449580" y="377190"/>
                  </a:lnTo>
                  <a:lnTo>
                    <a:pt x="453390" y="453390"/>
                  </a:lnTo>
                  <a:lnTo>
                    <a:pt x="457200" y="514350"/>
                  </a:lnTo>
                  <a:lnTo>
                    <a:pt x="426720" y="556260"/>
                  </a:lnTo>
                  <a:lnTo>
                    <a:pt x="419100" y="590550"/>
                  </a:lnTo>
                  <a:lnTo>
                    <a:pt x="445770" y="605790"/>
                  </a:lnTo>
                  <a:lnTo>
                    <a:pt x="495300" y="579120"/>
                  </a:lnTo>
                  <a:lnTo>
                    <a:pt x="643890" y="495300"/>
                  </a:lnTo>
                  <a:lnTo>
                    <a:pt x="701040" y="461010"/>
                  </a:lnTo>
                  <a:lnTo>
                    <a:pt x="704850" y="415290"/>
                  </a:lnTo>
                  <a:lnTo>
                    <a:pt x="693420" y="377190"/>
                  </a:lnTo>
                  <a:lnTo>
                    <a:pt x="628650" y="327660"/>
                  </a:lnTo>
                  <a:lnTo>
                    <a:pt x="541020" y="285750"/>
                  </a:lnTo>
                  <a:lnTo>
                    <a:pt x="506730" y="240030"/>
                  </a:lnTo>
                  <a:lnTo>
                    <a:pt x="552450" y="194310"/>
                  </a:lnTo>
                  <a:lnTo>
                    <a:pt x="621030" y="182880"/>
                  </a:lnTo>
                  <a:lnTo>
                    <a:pt x="651510" y="144780"/>
                  </a:lnTo>
                  <a:lnTo>
                    <a:pt x="704850" y="133350"/>
                  </a:lnTo>
                  <a:lnTo>
                    <a:pt x="723900" y="152400"/>
                  </a:lnTo>
                  <a:lnTo>
                    <a:pt x="723900" y="228600"/>
                  </a:lnTo>
                  <a:lnTo>
                    <a:pt x="742950" y="259080"/>
                  </a:lnTo>
                  <a:lnTo>
                    <a:pt x="788670" y="289560"/>
                  </a:lnTo>
                  <a:lnTo>
                    <a:pt x="815340" y="327660"/>
                  </a:lnTo>
                  <a:lnTo>
                    <a:pt x="819150" y="392430"/>
                  </a:lnTo>
                  <a:lnTo>
                    <a:pt x="800100" y="415290"/>
                  </a:lnTo>
                  <a:lnTo>
                    <a:pt x="784860" y="461010"/>
                  </a:lnTo>
                  <a:lnTo>
                    <a:pt x="796290" y="533400"/>
                  </a:lnTo>
                  <a:lnTo>
                    <a:pt x="838200" y="598170"/>
                  </a:lnTo>
                  <a:lnTo>
                    <a:pt x="857250" y="533400"/>
                  </a:lnTo>
                  <a:lnTo>
                    <a:pt x="864870" y="441960"/>
                  </a:lnTo>
                  <a:lnTo>
                    <a:pt x="883920" y="381000"/>
                  </a:lnTo>
                  <a:lnTo>
                    <a:pt x="887730" y="331470"/>
                  </a:lnTo>
                  <a:lnTo>
                    <a:pt x="906780" y="289560"/>
                  </a:lnTo>
                  <a:lnTo>
                    <a:pt x="929640" y="255270"/>
                  </a:lnTo>
                  <a:lnTo>
                    <a:pt x="902970" y="217170"/>
                  </a:lnTo>
                  <a:lnTo>
                    <a:pt x="868680" y="156210"/>
                  </a:lnTo>
                  <a:lnTo>
                    <a:pt x="883920" y="129540"/>
                  </a:lnTo>
                  <a:lnTo>
                    <a:pt x="933450" y="102870"/>
                  </a:lnTo>
                  <a:lnTo>
                    <a:pt x="918210" y="68580"/>
                  </a:lnTo>
                  <a:lnTo>
                    <a:pt x="880110" y="1524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5" name="강원도">
              <a:extLst>
                <a:ext uri="{FF2B5EF4-FFF2-40B4-BE49-F238E27FC236}">
                  <a16:creationId xmlns:a16="http://schemas.microsoft.com/office/drawing/2014/main" id="{D64D99A2-403A-9B79-5B74-0DE880E715A8}"/>
                </a:ext>
              </a:extLst>
            </p:cNvPr>
            <p:cNvSpPr/>
            <p:nvPr/>
          </p:nvSpPr>
          <p:spPr>
            <a:xfrm>
              <a:off x="4407569" y="2548377"/>
              <a:ext cx="1358662" cy="1363484"/>
            </a:xfrm>
            <a:custGeom>
              <a:avLst/>
              <a:gdLst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0 w 5829300"/>
                <a:gd name="connsiteY37" fmla="*/ 114300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60960 w 5829300"/>
                <a:gd name="connsiteY36" fmla="*/ 110490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76200 w 5829300"/>
                <a:gd name="connsiteY39" fmla="*/ 124206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4340 w 5829300"/>
                <a:gd name="connsiteY44" fmla="*/ 1531620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533400 w 5829300"/>
                <a:gd name="connsiteY50" fmla="*/ 1386840 h 5875020"/>
                <a:gd name="connsiteX51" fmla="*/ 601980 w 5829300"/>
                <a:gd name="connsiteY51" fmla="*/ 1424940 h 5875020"/>
                <a:gd name="connsiteX52" fmla="*/ 670560 w 5829300"/>
                <a:gd name="connsiteY52" fmla="*/ 1348740 h 5875020"/>
                <a:gd name="connsiteX53" fmla="*/ 746760 w 5829300"/>
                <a:gd name="connsiteY53" fmla="*/ 1348740 h 5875020"/>
                <a:gd name="connsiteX54" fmla="*/ 769620 w 5829300"/>
                <a:gd name="connsiteY54" fmla="*/ 1394460 h 5875020"/>
                <a:gd name="connsiteX55" fmla="*/ 777240 w 5829300"/>
                <a:gd name="connsiteY55" fmla="*/ 1455420 h 5875020"/>
                <a:gd name="connsiteX56" fmla="*/ 739140 w 5829300"/>
                <a:gd name="connsiteY56" fmla="*/ 1508760 h 5875020"/>
                <a:gd name="connsiteX57" fmla="*/ 762000 w 5829300"/>
                <a:gd name="connsiteY57" fmla="*/ 1539240 h 5875020"/>
                <a:gd name="connsiteX58" fmla="*/ 792480 w 5829300"/>
                <a:gd name="connsiteY58" fmla="*/ 1615440 h 5875020"/>
                <a:gd name="connsiteX59" fmla="*/ 807720 w 5829300"/>
                <a:gd name="connsiteY59" fmla="*/ 1615440 h 5875020"/>
                <a:gd name="connsiteX60" fmla="*/ 838200 w 5829300"/>
                <a:gd name="connsiteY60" fmla="*/ 1569720 h 5875020"/>
                <a:gd name="connsiteX61" fmla="*/ 975360 w 5829300"/>
                <a:gd name="connsiteY61" fmla="*/ 1562100 h 5875020"/>
                <a:gd name="connsiteX62" fmla="*/ 1104900 w 5829300"/>
                <a:gd name="connsiteY62" fmla="*/ 1584960 h 5875020"/>
                <a:gd name="connsiteX63" fmla="*/ 1150620 w 5829300"/>
                <a:gd name="connsiteY63" fmla="*/ 1699260 h 5875020"/>
                <a:gd name="connsiteX64" fmla="*/ 1150620 w 5829300"/>
                <a:gd name="connsiteY64" fmla="*/ 1836420 h 5875020"/>
                <a:gd name="connsiteX65" fmla="*/ 1165860 w 5829300"/>
                <a:gd name="connsiteY65" fmla="*/ 1912620 h 5875020"/>
                <a:gd name="connsiteX66" fmla="*/ 1242060 w 5829300"/>
                <a:gd name="connsiteY66" fmla="*/ 1927860 h 5875020"/>
                <a:gd name="connsiteX67" fmla="*/ 1287780 w 5829300"/>
                <a:gd name="connsiteY67" fmla="*/ 1927860 h 5875020"/>
                <a:gd name="connsiteX68" fmla="*/ 1371600 w 5829300"/>
                <a:gd name="connsiteY68" fmla="*/ 1973580 h 5875020"/>
                <a:gd name="connsiteX69" fmla="*/ 1379220 w 5829300"/>
                <a:gd name="connsiteY69" fmla="*/ 2042160 h 5875020"/>
                <a:gd name="connsiteX70" fmla="*/ 1501140 w 5829300"/>
                <a:gd name="connsiteY70" fmla="*/ 2072640 h 5875020"/>
                <a:gd name="connsiteX71" fmla="*/ 1546860 w 5829300"/>
                <a:gd name="connsiteY71" fmla="*/ 2148840 h 5875020"/>
                <a:gd name="connsiteX72" fmla="*/ 1531620 w 5829300"/>
                <a:gd name="connsiteY72" fmla="*/ 2308860 h 5875020"/>
                <a:gd name="connsiteX73" fmla="*/ 1478280 w 5829300"/>
                <a:gd name="connsiteY73" fmla="*/ 2385060 h 5875020"/>
                <a:gd name="connsiteX74" fmla="*/ 1325880 w 5829300"/>
                <a:gd name="connsiteY74" fmla="*/ 2438400 h 5875020"/>
                <a:gd name="connsiteX75" fmla="*/ 1325880 w 5829300"/>
                <a:gd name="connsiteY75" fmla="*/ 2438400 h 5875020"/>
                <a:gd name="connsiteX76" fmla="*/ 1325880 w 5829300"/>
                <a:gd name="connsiteY76" fmla="*/ 2590800 h 5875020"/>
                <a:gd name="connsiteX77" fmla="*/ 1280160 w 5829300"/>
                <a:gd name="connsiteY77" fmla="*/ 2689860 h 5875020"/>
                <a:gd name="connsiteX78" fmla="*/ 1249680 w 5829300"/>
                <a:gd name="connsiteY78" fmla="*/ 2743200 h 5875020"/>
                <a:gd name="connsiteX79" fmla="*/ 1287780 w 5829300"/>
                <a:gd name="connsiteY79" fmla="*/ 2773680 h 5875020"/>
                <a:gd name="connsiteX80" fmla="*/ 1356360 w 5829300"/>
                <a:gd name="connsiteY80" fmla="*/ 2720340 h 5875020"/>
                <a:gd name="connsiteX81" fmla="*/ 1379220 w 5829300"/>
                <a:gd name="connsiteY81" fmla="*/ 2766060 h 5875020"/>
                <a:gd name="connsiteX82" fmla="*/ 1333500 w 5829300"/>
                <a:gd name="connsiteY82" fmla="*/ 2895600 h 5875020"/>
                <a:gd name="connsiteX83" fmla="*/ 1303020 w 5829300"/>
                <a:gd name="connsiteY83" fmla="*/ 2948940 h 5875020"/>
                <a:gd name="connsiteX84" fmla="*/ 1333500 w 5829300"/>
                <a:gd name="connsiteY84" fmla="*/ 2994660 h 5875020"/>
                <a:gd name="connsiteX85" fmla="*/ 1409700 w 5829300"/>
                <a:gd name="connsiteY85" fmla="*/ 2964180 h 5875020"/>
                <a:gd name="connsiteX86" fmla="*/ 1501140 w 5829300"/>
                <a:gd name="connsiteY86" fmla="*/ 3002280 h 5875020"/>
                <a:gd name="connsiteX87" fmla="*/ 1600200 w 5829300"/>
                <a:gd name="connsiteY87" fmla="*/ 3063240 h 5875020"/>
                <a:gd name="connsiteX88" fmla="*/ 1737360 w 5829300"/>
                <a:gd name="connsiteY88" fmla="*/ 3139440 h 5875020"/>
                <a:gd name="connsiteX89" fmla="*/ 1844040 w 5829300"/>
                <a:gd name="connsiteY89" fmla="*/ 3147060 h 5875020"/>
                <a:gd name="connsiteX90" fmla="*/ 1943100 w 5829300"/>
                <a:gd name="connsiteY90" fmla="*/ 3177540 h 5875020"/>
                <a:gd name="connsiteX91" fmla="*/ 2034540 w 5829300"/>
                <a:gd name="connsiteY91" fmla="*/ 3291840 h 5875020"/>
                <a:gd name="connsiteX92" fmla="*/ 2049780 w 5829300"/>
                <a:gd name="connsiteY92" fmla="*/ 3375660 h 5875020"/>
                <a:gd name="connsiteX93" fmla="*/ 1958340 w 5829300"/>
                <a:gd name="connsiteY93" fmla="*/ 3398520 h 5875020"/>
                <a:gd name="connsiteX94" fmla="*/ 1866900 w 5829300"/>
                <a:gd name="connsiteY94" fmla="*/ 3444240 h 5875020"/>
                <a:gd name="connsiteX95" fmla="*/ 1866900 w 5829300"/>
                <a:gd name="connsiteY95" fmla="*/ 3444240 h 5875020"/>
                <a:gd name="connsiteX96" fmla="*/ 1866900 w 5829300"/>
                <a:gd name="connsiteY96" fmla="*/ 3535680 h 5875020"/>
                <a:gd name="connsiteX97" fmla="*/ 1828800 w 5829300"/>
                <a:gd name="connsiteY97" fmla="*/ 3634740 h 5875020"/>
                <a:gd name="connsiteX98" fmla="*/ 1775460 w 5829300"/>
                <a:gd name="connsiteY98" fmla="*/ 3726180 h 5875020"/>
                <a:gd name="connsiteX99" fmla="*/ 1668780 w 5829300"/>
                <a:gd name="connsiteY99" fmla="*/ 3924300 h 5875020"/>
                <a:gd name="connsiteX100" fmla="*/ 1600200 w 5829300"/>
                <a:gd name="connsiteY100" fmla="*/ 4046220 h 5875020"/>
                <a:gd name="connsiteX101" fmla="*/ 1554480 w 5829300"/>
                <a:gd name="connsiteY101" fmla="*/ 4152900 h 5875020"/>
                <a:gd name="connsiteX102" fmla="*/ 1516380 w 5829300"/>
                <a:gd name="connsiteY102" fmla="*/ 422910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259580 h 5875020"/>
                <a:gd name="connsiteX105" fmla="*/ 1485900 w 5829300"/>
                <a:gd name="connsiteY105" fmla="*/ 4335780 h 5875020"/>
                <a:gd name="connsiteX106" fmla="*/ 1699260 w 5829300"/>
                <a:gd name="connsiteY106" fmla="*/ 4290060 h 5875020"/>
                <a:gd name="connsiteX107" fmla="*/ 1836420 w 5829300"/>
                <a:gd name="connsiteY107" fmla="*/ 4274820 h 5875020"/>
                <a:gd name="connsiteX108" fmla="*/ 1897380 w 5829300"/>
                <a:gd name="connsiteY108" fmla="*/ 4236720 h 5875020"/>
                <a:gd name="connsiteX109" fmla="*/ 1950720 w 5829300"/>
                <a:gd name="connsiteY109" fmla="*/ 4251960 h 5875020"/>
                <a:gd name="connsiteX110" fmla="*/ 1973580 w 5829300"/>
                <a:gd name="connsiteY110" fmla="*/ 4312920 h 5875020"/>
                <a:gd name="connsiteX111" fmla="*/ 1965960 w 5829300"/>
                <a:gd name="connsiteY111" fmla="*/ 4351020 h 5875020"/>
                <a:gd name="connsiteX112" fmla="*/ 1965960 w 5829300"/>
                <a:gd name="connsiteY112" fmla="*/ 4351020 h 5875020"/>
                <a:gd name="connsiteX113" fmla="*/ 2072640 w 5829300"/>
                <a:gd name="connsiteY113" fmla="*/ 4389120 h 5875020"/>
                <a:gd name="connsiteX114" fmla="*/ 2118360 w 5829300"/>
                <a:gd name="connsiteY114" fmla="*/ 4343400 h 5875020"/>
                <a:gd name="connsiteX115" fmla="*/ 2110740 w 5829300"/>
                <a:gd name="connsiteY115" fmla="*/ 4290060 h 5875020"/>
                <a:gd name="connsiteX116" fmla="*/ 2110740 w 5829300"/>
                <a:gd name="connsiteY116" fmla="*/ 4213860 h 5875020"/>
                <a:gd name="connsiteX117" fmla="*/ 2133600 w 5829300"/>
                <a:gd name="connsiteY117" fmla="*/ 4145280 h 5875020"/>
                <a:gd name="connsiteX118" fmla="*/ 2225040 w 5829300"/>
                <a:gd name="connsiteY118" fmla="*/ 4084320 h 5875020"/>
                <a:gd name="connsiteX119" fmla="*/ 2301240 w 5829300"/>
                <a:gd name="connsiteY119" fmla="*/ 4076700 h 5875020"/>
                <a:gd name="connsiteX120" fmla="*/ 2385060 w 5829300"/>
                <a:gd name="connsiteY120" fmla="*/ 4099560 h 5875020"/>
                <a:gd name="connsiteX121" fmla="*/ 2438400 w 5829300"/>
                <a:gd name="connsiteY121" fmla="*/ 4145280 h 5875020"/>
                <a:gd name="connsiteX122" fmla="*/ 2461260 w 5829300"/>
                <a:gd name="connsiteY122" fmla="*/ 4183380 h 5875020"/>
                <a:gd name="connsiteX123" fmla="*/ 2461260 w 5829300"/>
                <a:gd name="connsiteY123" fmla="*/ 4236720 h 5875020"/>
                <a:gd name="connsiteX124" fmla="*/ 2484120 w 5829300"/>
                <a:gd name="connsiteY124" fmla="*/ 4267200 h 5875020"/>
                <a:gd name="connsiteX125" fmla="*/ 2522220 w 5829300"/>
                <a:gd name="connsiteY125" fmla="*/ 4236720 h 5875020"/>
                <a:gd name="connsiteX126" fmla="*/ 2560320 w 5829300"/>
                <a:gd name="connsiteY126" fmla="*/ 4183380 h 5875020"/>
                <a:gd name="connsiteX127" fmla="*/ 2628900 w 5829300"/>
                <a:gd name="connsiteY127" fmla="*/ 4168140 h 5875020"/>
                <a:gd name="connsiteX128" fmla="*/ 2720340 w 5829300"/>
                <a:gd name="connsiteY128" fmla="*/ 4183380 h 5875020"/>
                <a:gd name="connsiteX129" fmla="*/ 2788920 w 5829300"/>
                <a:gd name="connsiteY129" fmla="*/ 4122420 h 5875020"/>
                <a:gd name="connsiteX130" fmla="*/ 2872740 w 5829300"/>
                <a:gd name="connsiteY130" fmla="*/ 4137660 h 5875020"/>
                <a:gd name="connsiteX131" fmla="*/ 2948940 w 5829300"/>
                <a:gd name="connsiteY131" fmla="*/ 4206240 h 5875020"/>
                <a:gd name="connsiteX132" fmla="*/ 3040380 w 5829300"/>
                <a:gd name="connsiteY132" fmla="*/ 4191000 h 5875020"/>
                <a:gd name="connsiteX133" fmla="*/ 3108960 w 5829300"/>
                <a:gd name="connsiteY133" fmla="*/ 4191000 h 5875020"/>
                <a:gd name="connsiteX134" fmla="*/ 3177540 w 5829300"/>
                <a:gd name="connsiteY134" fmla="*/ 4267200 h 5875020"/>
                <a:gd name="connsiteX135" fmla="*/ 3147060 w 5829300"/>
                <a:gd name="connsiteY135" fmla="*/ 4297680 h 5875020"/>
                <a:gd name="connsiteX136" fmla="*/ 3116580 w 5829300"/>
                <a:gd name="connsiteY136" fmla="*/ 4366260 h 5875020"/>
                <a:gd name="connsiteX137" fmla="*/ 3063240 w 5829300"/>
                <a:gd name="connsiteY137" fmla="*/ 4404360 h 5875020"/>
                <a:gd name="connsiteX138" fmla="*/ 3048000 w 5829300"/>
                <a:gd name="connsiteY138" fmla="*/ 4457700 h 5875020"/>
                <a:gd name="connsiteX139" fmla="*/ 3063240 w 5829300"/>
                <a:gd name="connsiteY139" fmla="*/ 4472940 h 5875020"/>
                <a:gd name="connsiteX140" fmla="*/ 3147060 w 5829300"/>
                <a:gd name="connsiteY140" fmla="*/ 4404360 h 5875020"/>
                <a:gd name="connsiteX141" fmla="*/ 3215640 w 5829300"/>
                <a:gd name="connsiteY141" fmla="*/ 4389120 h 5875020"/>
                <a:gd name="connsiteX142" fmla="*/ 3291840 w 5829300"/>
                <a:gd name="connsiteY142" fmla="*/ 4396740 h 5875020"/>
                <a:gd name="connsiteX143" fmla="*/ 3368040 w 5829300"/>
                <a:gd name="connsiteY143" fmla="*/ 4457700 h 5875020"/>
                <a:gd name="connsiteX144" fmla="*/ 3375660 w 5829300"/>
                <a:gd name="connsiteY144" fmla="*/ 4549140 h 5875020"/>
                <a:gd name="connsiteX145" fmla="*/ 3451860 w 5829300"/>
                <a:gd name="connsiteY145" fmla="*/ 4541520 h 5875020"/>
                <a:gd name="connsiteX146" fmla="*/ 3505200 w 5829300"/>
                <a:gd name="connsiteY146" fmla="*/ 4511040 h 5875020"/>
                <a:gd name="connsiteX147" fmla="*/ 3573780 w 5829300"/>
                <a:gd name="connsiteY147" fmla="*/ 4533900 h 5875020"/>
                <a:gd name="connsiteX148" fmla="*/ 3695700 w 5829300"/>
                <a:gd name="connsiteY148" fmla="*/ 4587240 h 5875020"/>
                <a:gd name="connsiteX149" fmla="*/ 3810000 w 5829300"/>
                <a:gd name="connsiteY149" fmla="*/ 4632960 h 5875020"/>
                <a:gd name="connsiteX150" fmla="*/ 3878580 w 5829300"/>
                <a:gd name="connsiteY150" fmla="*/ 4640580 h 5875020"/>
                <a:gd name="connsiteX151" fmla="*/ 3931920 w 5829300"/>
                <a:gd name="connsiteY151" fmla="*/ 4686300 h 5875020"/>
                <a:gd name="connsiteX152" fmla="*/ 4023360 w 5829300"/>
                <a:gd name="connsiteY152" fmla="*/ 4724400 h 5875020"/>
                <a:gd name="connsiteX153" fmla="*/ 4107180 w 5829300"/>
                <a:gd name="connsiteY153" fmla="*/ 4732020 h 5875020"/>
                <a:gd name="connsiteX154" fmla="*/ 4145280 w 5829300"/>
                <a:gd name="connsiteY154" fmla="*/ 4686300 h 5875020"/>
                <a:gd name="connsiteX155" fmla="*/ 4099560 w 5829300"/>
                <a:gd name="connsiteY155" fmla="*/ 4594860 h 5875020"/>
                <a:gd name="connsiteX156" fmla="*/ 4076700 w 5829300"/>
                <a:gd name="connsiteY156" fmla="*/ 4556760 h 5875020"/>
                <a:gd name="connsiteX157" fmla="*/ 4076700 w 5829300"/>
                <a:gd name="connsiteY157" fmla="*/ 4503420 h 5875020"/>
                <a:gd name="connsiteX158" fmla="*/ 4152900 w 5829300"/>
                <a:gd name="connsiteY158" fmla="*/ 4480560 h 5875020"/>
                <a:gd name="connsiteX159" fmla="*/ 4274820 w 5829300"/>
                <a:gd name="connsiteY159" fmla="*/ 4442460 h 5875020"/>
                <a:gd name="connsiteX160" fmla="*/ 4358640 w 5829300"/>
                <a:gd name="connsiteY160" fmla="*/ 4465320 h 5875020"/>
                <a:gd name="connsiteX161" fmla="*/ 4381500 w 5829300"/>
                <a:gd name="connsiteY161" fmla="*/ 4526280 h 5875020"/>
                <a:gd name="connsiteX162" fmla="*/ 4450080 w 5829300"/>
                <a:gd name="connsiteY162" fmla="*/ 4564380 h 5875020"/>
                <a:gd name="connsiteX163" fmla="*/ 4472940 w 5829300"/>
                <a:gd name="connsiteY163" fmla="*/ 4655820 h 5875020"/>
                <a:gd name="connsiteX164" fmla="*/ 4533900 w 5829300"/>
                <a:gd name="connsiteY164" fmla="*/ 4587240 h 5875020"/>
                <a:gd name="connsiteX165" fmla="*/ 4610100 w 5829300"/>
                <a:gd name="connsiteY165" fmla="*/ 4617720 h 5875020"/>
                <a:gd name="connsiteX166" fmla="*/ 4846320 w 5829300"/>
                <a:gd name="connsiteY166" fmla="*/ 4655820 h 5875020"/>
                <a:gd name="connsiteX167" fmla="*/ 4937760 w 5829300"/>
                <a:gd name="connsiteY167" fmla="*/ 4602480 h 5875020"/>
                <a:gd name="connsiteX168" fmla="*/ 4975860 w 5829300"/>
                <a:gd name="connsiteY168" fmla="*/ 4602480 h 5875020"/>
                <a:gd name="connsiteX169" fmla="*/ 5120640 w 5829300"/>
                <a:gd name="connsiteY169" fmla="*/ 4671060 h 5875020"/>
                <a:gd name="connsiteX170" fmla="*/ 5181600 w 5829300"/>
                <a:gd name="connsiteY170" fmla="*/ 4701540 h 5875020"/>
                <a:gd name="connsiteX171" fmla="*/ 5189220 w 5829300"/>
                <a:gd name="connsiteY171" fmla="*/ 4747260 h 5875020"/>
                <a:gd name="connsiteX172" fmla="*/ 5158740 w 5829300"/>
                <a:gd name="connsiteY172" fmla="*/ 4808220 h 5875020"/>
                <a:gd name="connsiteX173" fmla="*/ 5105400 w 5829300"/>
                <a:gd name="connsiteY173" fmla="*/ 4838700 h 5875020"/>
                <a:gd name="connsiteX174" fmla="*/ 5036820 w 5829300"/>
                <a:gd name="connsiteY174" fmla="*/ 4823460 h 5875020"/>
                <a:gd name="connsiteX175" fmla="*/ 4991100 w 5829300"/>
                <a:gd name="connsiteY175" fmla="*/ 4823460 h 5875020"/>
                <a:gd name="connsiteX176" fmla="*/ 4968240 w 5829300"/>
                <a:gd name="connsiteY176" fmla="*/ 4892040 h 5875020"/>
                <a:gd name="connsiteX177" fmla="*/ 4968240 w 5829300"/>
                <a:gd name="connsiteY177" fmla="*/ 5006340 h 5875020"/>
                <a:gd name="connsiteX178" fmla="*/ 4991100 w 5829300"/>
                <a:gd name="connsiteY178" fmla="*/ 5067300 h 5875020"/>
                <a:gd name="connsiteX179" fmla="*/ 5074920 w 5829300"/>
                <a:gd name="connsiteY179" fmla="*/ 5097780 h 5875020"/>
                <a:gd name="connsiteX180" fmla="*/ 5074920 w 5829300"/>
                <a:gd name="connsiteY180" fmla="*/ 5097780 h 5875020"/>
                <a:gd name="connsiteX181" fmla="*/ 5135880 w 5829300"/>
                <a:gd name="connsiteY181" fmla="*/ 5219700 h 5875020"/>
                <a:gd name="connsiteX182" fmla="*/ 5242560 w 5829300"/>
                <a:gd name="connsiteY182" fmla="*/ 5265420 h 5875020"/>
                <a:gd name="connsiteX183" fmla="*/ 5311140 w 5829300"/>
                <a:gd name="connsiteY183" fmla="*/ 5257800 h 5875020"/>
                <a:gd name="connsiteX184" fmla="*/ 5311140 w 5829300"/>
                <a:gd name="connsiteY184" fmla="*/ 5257800 h 5875020"/>
                <a:gd name="connsiteX185" fmla="*/ 5334000 w 5829300"/>
                <a:gd name="connsiteY185" fmla="*/ 5204460 h 5875020"/>
                <a:gd name="connsiteX186" fmla="*/ 5387340 w 5829300"/>
                <a:gd name="connsiteY186" fmla="*/ 5227320 h 5875020"/>
                <a:gd name="connsiteX187" fmla="*/ 5433060 w 5829300"/>
                <a:gd name="connsiteY187" fmla="*/ 5288280 h 5875020"/>
                <a:gd name="connsiteX188" fmla="*/ 5410200 w 5829300"/>
                <a:gd name="connsiteY188" fmla="*/ 5356860 h 5875020"/>
                <a:gd name="connsiteX189" fmla="*/ 5448300 w 5829300"/>
                <a:gd name="connsiteY189" fmla="*/ 5394960 h 5875020"/>
                <a:gd name="connsiteX190" fmla="*/ 5433060 w 5829300"/>
                <a:gd name="connsiteY190" fmla="*/ 5478780 h 5875020"/>
                <a:gd name="connsiteX191" fmla="*/ 5394960 w 5829300"/>
                <a:gd name="connsiteY191" fmla="*/ 5562600 h 5875020"/>
                <a:gd name="connsiteX192" fmla="*/ 5402580 w 5829300"/>
                <a:gd name="connsiteY192" fmla="*/ 5654040 h 5875020"/>
                <a:gd name="connsiteX193" fmla="*/ 5433060 w 5829300"/>
                <a:gd name="connsiteY193" fmla="*/ 5730240 h 5875020"/>
                <a:gd name="connsiteX194" fmla="*/ 5433060 w 5829300"/>
                <a:gd name="connsiteY194" fmla="*/ 5730240 h 5875020"/>
                <a:gd name="connsiteX195" fmla="*/ 5410200 w 5829300"/>
                <a:gd name="connsiteY195" fmla="*/ 5829300 h 5875020"/>
                <a:gd name="connsiteX196" fmla="*/ 5532120 w 5829300"/>
                <a:gd name="connsiteY196" fmla="*/ 5875020 h 5875020"/>
                <a:gd name="connsiteX197" fmla="*/ 5570220 w 5829300"/>
                <a:gd name="connsiteY197" fmla="*/ 5836920 h 5875020"/>
                <a:gd name="connsiteX198" fmla="*/ 5608320 w 5829300"/>
                <a:gd name="connsiteY198" fmla="*/ 5821680 h 5875020"/>
                <a:gd name="connsiteX199" fmla="*/ 5669280 w 5829300"/>
                <a:gd name="connsiteY199" fmla="*/ 5859780 h 5875020"/>
                <a:gd name="connsiteX200" fmla="*/ 5699760 w 5829300"/>
                <a:gd name="connsiteY200" fmla="*/ 5859780 h 5875020"/>
                <a:gd name="connsiteX201" fmla="*/ 5715000 w 5829300"/>
                <a:gd name="connsiteY201" fmla="*/ 5783580 h 5875020"/>
                <a:gd name="connsiteX202" fmla="*/ 5798820 w 5829300"/>
                <a:gd name="connsiteY202" fmla="*/ 5699760 h 5875020"/>
                <a:gd name="connsiteX203" fmla="*/ 5814060 w 5829300"/>
                <a:gd name="connsiteY203" fmla="*/ 5615940 h 5875020"/>
                <a:gd name="connsiteX204" fmla="*/ 5829300 w 5829300"/>
                <a:gd name="connsiteY204" fmla="*/ 5486400 h 5875020"/>
                <a:gd name="connsiteX205" fmla="*/ 5806440 w 5829300"/>
                <a:gd name="connsiteY205" fmla="*/ 5410200 h 5875020"/>
                <a:gd name="connsiteX206" fmla="*/ 5775960 w 5829300"/>
                <a:gd name="connsiteY206" fmla="*/ 5318760 h 5875020"/>
                <a:gd name="connsiteX207" fmla="*/ 5707380 w 5829300"/>
                <a:gd name="connsiteY207" fmla="*/ 5219700 h 5875020"/>
                <a:gd name="connsiteX208" fmla="*/ 5692140 w 5829300"/>
                <a:gd name="connsiteY208" fmla="*/ 5120640 h 5875020"/>
                <a:gd name="connsiteX209" fmla="*/ 5669280 w 5829300"/>
                <a:gd name="connsiteY209" fmla="*/ 4945380 h 5875020"/>
                <a:gd name="connsiteX210" fmla="*/ 5676900 w 5829300"/>
                <a:gd name="connsiteY210" fmla="*/ 4724400 h 5875020"/>
                <a:gd name="connsiteX211" fmla="*/ 5692140 w 5829300"/>
                <a:gd name="connsiteY211" fmla="*/ 4663440 h 5875020"/>
                <a:gd name="connsiteX212" fmla="*/ 5699760 w 5829300"/>
                <a:gd name="connsiteY212" fmla="*/ 4610100 h 5875020"/>
                <a:gd name="connsiteX213" fmla="*/ 5684520 w 5829300"/>
                <a:gd name="connsiteY213" fmla="*/ 4564380 h 5875020"/>
                <a:gd name="connsiteX214" fmla="*/ 5631180 w 5829300"/>
                <a:gd name="connsiteY214" fmla="*/ 4549140 h 5875020"/>
                <a:gd name="connsiteX215" fmla="*/ 5577840 w 5829300"/>
                <a:gd name="connsiteY215" fmla="*/ 4472940 h 5875020"/>
                <a:gd name="connsiteX216" fmla="*/ 5524500 w 5829300"/>
                <a:gd name="connsiteY216" fmla="*/ 4305300 h 5875020"/>
                <a:gd name="connsiteX217" fmla="*/ 5516880 w 5829300"/>
                <a:gd name="connsiteY217" fmla="*/ 4191000 h 5875020"/>
                <a:gd name="connsiteX218" fmla="*/ 5509260 w 5829300"/>
                <a:gd name="connsiteY218" fmla="*/ 4107180 h 5875020"/>
                <a:gd name="connsiteX219" fmla="*/ 5394960 w 5829300"/>
                <a:gd name="connsiteY219" fmla="*/ 3901440 h 5875020"/>
                <a:gd name="connsiteX220" fmla="*/ 5356860 w 5829300"/>
                <a:gd name="connsiteY220" fmla="*/ 3855720 h 5875020"/>
                <a:gd name="connsiteX221" fmla="*/ 5326380 w 5829300"/>
                <a:gd name="connsiteY221" fmla="*/ 3802380 h 5875020"/>
                <a:gd name="connsiteX222" fmla="*/ 5303520 w 5829300"/>
                <a:gd name="connsiteY222" fmla="*/ 3672840 h 5875020"/>
                <a:gd name="connsiteX223" fmla="*/ 5212080 w 5829300"/>
                <a:gd name="connsiteY223" fmla="*/ 3619500 h 5875020"/>
                <a:gd name="connsiteX224" fmla="*/ 5158740 w 5829300"/>
                <a:gd name="connsiteY224" fmla="*/ 3573780 h 5875020"/>
                <a:gd name="connsiteX225" fmla="*/ 5120640 w 5829300"/>
                <a:gd name="connsiteY225" fmla="*/ 3497580 h 5875020"/>
                <a:gd name="connsiteX226" fmla="*/ 5105400 w 5829300"/>
                <a:gd name="connsiteY226" fmla="*/ 3421380 h 5875020"/>
                <a:gd name="connsiteX227" fmla="*/ 4968240 w 5829300"/>
                <a:gd name="connsiteY227" fmla="*/ 3253740 h 5875020"/>
                <a:gd name="connsiteX228" fmla="*/ 4884420 w 5829300"/>
                <a:gd name="connsiteY228" fmla="*/ 3078480 h 5875020"/>
                <a:gd name="connsiteX229" fmla="*/ 4808220 w 5829300"/>
                <a:gd name="connsiteY229" fmla="*/ 2918460 h 5875020"/>
                <a:gd name="connsiteX230" fmla="*/ 4815840 w 5829300"/>
                <a:gd name="connsiteY230" fmla="*/ 2781300 h 5875020"/>
                <a:gd name="connsiteX231" fmla="*/ 4800600 w 5829300"/>
                <a:gd name="connsiteY231" fmla="*/ 2727960 h 5875020"/>
                <a:gd name="connsiteX232" fmla="*/ 4632960 w 5829300"/>
                <a:gd name="connsiteY232" fmla="*/ 2560320 h 5875020"/>
                <a:gd name="connsiteX233" fmla="*/ 4480560 w 5829300"/>
                <a:gd name="connsiteY233" fmla="*/ 2385060 h 5875020"/>
                <a:gd name="connsiteX234" fmla="*/ 4396740 w 5829300"/>
                <a:gd name="connsiteY234" fmla="*/ 2286000 h 5875020"/>
                <a:gd name="connsiteX235" fmla="*/ 4335780 w 5829300"/>
                <a:gd name="connsiteY235" fmla="*/ 2156460 h 5875020"/>
                <a:gd name="connsiteX236" fmla="*/ 4244340 w 5829300"/>
                <a:gd name="connsiteY236" fmla="*/ 2049780 h 5875020"/>
                <a:gd name="connsiteX237" fmla="*/ 4152900 w 5829300"/>
                <a:gd name="connsiteY237" fmla="*/ 1943100 h 5875020"/>
                <a:gd name="connsiteX238" fmla="*/ 4084320 w 5829300"/>
                <a:gd name="connsiteY238" fmla="*/ 1874520 h 5875020"/>
                <a:gd name="connsiteX239" fmla="*/ 4061460 w 5829300"/>
                <a:gd name="connsiteY239" fmla="*/ 1775460 h 5875020"/>
                <a:gd name="connsiteX240" fmla="*/ 4053840 w 5829300"/>
                <a:gd name="connsiteY240" fmla="*/ 1714500 h 5875020"/>
                <a:gd name="connsiteX241" fmla="*/ 3962400 w 5829300"/>
                <a:gd name="connsiteY241" fmla="*/ 1668780 h 5875020"/>
                <a:gd name="connsiteX242" fmla="*/ 3893820 w 5829300"/>
                <a:gd name="connsiteY242" fmla="*/ 1531620 h 5875020"/>
                <a:gd name="connsiteX243" fmla="*/ 3794760 w 5829300"/>
                <a:gd name="connsiteY243" fmla="*/ 1341120 h 5875020"/>
                <a:gd name="connsiteX244" fmla="*/ 3718560 w 5829300"/>
                <a:gd name="connsiteY244" fmla="*/ 1150620 h 5875020"/>
                <a:gd name="connsiteX245" fmla="*/ 3619500 w 5829300"/>
                <a:gd name="connsiteY245" fmla="*/ 944880 h 5875020"/>
                <a:gd name="connsiteX246" fmla="*/ 3596640 w 5829300"/>
                <a:gd name="connsiteY246" fmla="*/ 891540 h 5875020"/>
                <a:gd name="connsiteX247" fmla="*/ 3573780 w 5829300"/>
                <a:gd name="connsiteY247" fmla="*/ 807720 h 5875020"/>
                <a:gd name="connsiteX248" fmla="*/ 3573780 w 5829300"/>
                <a:gd name="connsiteY248" fmla="*/ 731520 h 5875020"/>
                <a:gd name="connsiteX249" fmla="*/ 3535680 w 5829300"/>
                <a:gd name="connsiteY249" fmla="*/ 685800 h 5875020"/>
                <a:gd name="connsiteX250" fmla="*/ 3451860 w 5829300"/>
                <a:gd name="connsiteY250" fmla="*/ 594360 h 5875020"/>
                <a:gd name="connsiteX251" fmla="*/ 3451860 w 5829300"/>
                <a:gd name="connsiteY251" fmla="*/ 495300 h 5875020"/>
                <a:gd name="connsiteX252" fmla="*/ 3413760 w 5829300"/>
                <a:gd name="connsiteY252" fmla="*/ 441960 h 5875020"/>
                <a:gd name="connsiteX253" fmla="*/ 3383280 w 5829300"/>
                <a:gd name="connsiteY253" fmla="*/ 381000 h 5875020"/>
                <a:gd name="connsiteX254" fmla="*/ 3322320 w 5829300"/>
                <a:gd name="connsiteY254" fmla="*/ 220980 h 5875020"/>
                <a:gd name="connsiteX255" fmla="*/ 3284220 w 5829300"/>
                <a:gd name="connsiteY255" fmla="*/ 99060 h 5875020"/>
                <a:gd name="connsiteX256" fmla="*/ 3268980 w 5829300"/>
                <a:gd name="connsiteY256" fmla="*/ 53340 h 5875020"/>
                <a:gd name="connsiteX257" fmla="*/ 3246120 w 5829300"/>
                <a:gd name="connsiteY257" fmla="*/ 30480 h 5875020"/>
                <a:gd name="connsiteX258" fmla="*/ 3169920 w 5829300"/>
                <a:gd name="connsiteY258" fmla="*/ 7620 h 5875020"/>
                <a:gd name="connsiteX259" fmla="*/ 3124200 w 5829300"/>
                <a:gd name="connsiteY259" fmla="*/ 0 h 5875020"/>
                <a:gd name="connsiteX260" fmla="*/ 3101340 w 5829300"/>
                <a:gd name="connsiteY260" fmla="*/ 30480 h 5875020"/>
                <a:gd name="connsiteX261" fmla="*/ 3124200 w 5829300"/>
                <a:gd name="connsiteY261" fmla="*/ 121920 h 5875020"/>
                <a:gd name="connsiteX262" fmla="*/ 3108960 w 5829300"/>
                <a:gd name="connsiteY262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533400 w 5829300"/>
                <a:gd name="connsiteY49" fmla="*/ 1386840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601980 w 5829300"/>
                <a:gd name="connsiteY50" fmla="*/ 1424940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6113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62000 w 5829300"/>
                <a:gd name="connsiteY56" fmla="*/ 1539240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38200 w 5829300"/>
                <a:gd name="connsiteY59" fmla="*/ 1569720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07720 w 5829300"/>
                <a:gd name="connsiteY58" fmla="*/ 161544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47725 w 5829300"/>
                <a:gd name="connsiteY59" fmla="*/ 157924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6760 w 5829300"/>
                <a:gd name="connsiteY52" fmla="*/ 134874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1000 w 5829300"/>
                <a:gd name="connsiteY43" fmla="*/ 1531620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50620 w 5829300"/>
                <a:gd name="connsiteY62" fmla="*/ 169926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71600 w 5829300"/>
                <a:gd name="connsiteY67" fmla="*/ 1973580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46860 w 5829300"/>
                <a:gd name="connsiteY70" fmla="*/ 214884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31620 w 5829300"/>
                <a:gd name="connsiteY71" fmla="*/ 230886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78280 w 5829300"/>
                <a:gd name="connsiteY72" fmla="*/ 2385060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438400 h 5875020"/>
                <a:gd name="connsiteX75" fmla="*/ 1325880 w 5829300"/>
                <a:gd name="connsiteY75" fmla="*/ 2590800 h 5875020"/>
                <a:gd name="connsiteX76" fmla="*/ 1280160 w 5829300"/>
                <a:gd name="connsiteY76" fmla="*/ 2689860 h 5875020"/>
                <a:gd name="connsiteX77" fmla="*/ 1249680 w 5829300"/>
                <a:gd name="connsiteY77" fmla="*/ 2743200 h 5875020"/>
                <a:gd name="connsiteX78" fmla="*/ 1287780 w 5829300"/>
                <a:gd name="connsiteY78" fmla="*/ 2773680 h 5875020"/>
                <a:gd name="connsiteX79" fmla="*/ 1356360 w 5829300"/>
                <a:gd name="connsiteY79" fmla="*/ 2720340 h 5875020"/>
                <a:gd name="connsiteX80" fmla="*/ 1379220 w 5829300"/>
                <a:gd name="connsiteY80" fmla="*/ 2766060 h 5875020"/>
                <a:gd name="connsiteX81" fmla="*/ 1333500 w 5829300"/>
                <a:gd name="connsiteY81" fmla="*/ 2895600 h 5875020"/>
                <a:gd name="connsiteX82" fmla="*/ 1303020 w 5829300"/>
                <a:gd name="connsiteY82" fmla="*/ 2948940 h 5875020"/>
                <a:gd name="connsiteX83" fmla="*/ 1333500 w 5829300"/>
                <a:gd name="connsiteY83" fmla="*/ 2994660 h 5875020"/>
                <a:gd name="connsiteX84" fmla="*/ 1409700 w 5829300"/>
                <a:gd name="connsiteY84" fmla="*/ 2964180 h 5875020"/>
                <a:gd name="connsiteX85" fmla="*/ 1501140 w 5829300"/>
                <a:gd name="connsiteY85" fmla="*/ 3002280 h 5875020"/>
                <a:gd name="connsiteX86" fmla="*/ 1600200 w 5829300"/>
                <a:gd name="connsiteY86" fmla="*/ 3063240 h 5875020"/>
                <a:gd name="connsiteX87" fmla="*/ 1737360 w 5829300"/>
                <a:gd name="connsiteY87" fmla="*/ 3139440 h 5875020"/>
                <a:gd name="connsiteX88" fmla="*/ 1844040 w 5829300"/>
                <a:gd name="connsiteY88" fmla="*/ 3147060 h 5875020"/>
                <a:gd name="connsiteX89" fmla="*/ 1943100 w 5829300"/>
                <a:gd name="connsiteY89" fmla="*/ 3177540 h 5875020"/>
                <a:gd name="connsiteX90" fmla="*/ 2034540 w 5829300"/>
                <a:gd name="connsiteY90" fmla="*/ 3291840 h 5875020"/>
                <a:gd name="connsiteX91" fmla="*/ 2049780 w 5829300"/>
                <a:gd name="connsiteY91" fmla="*/ 3375660 h 5875020"/>
                <a:gd name="connsiteX92" fmla="*/ 1958340 w 5829300"/>
                <a:gd name="connsiteY92" fmla="*/ 3398520 h 5875020"/>
                <a:gd name="connsiteX93" fmla="*/ 1866900 w 5829300"/>
                <a:gd name="connsiteY93" fmla="*/ 3444240 h 5875020"/>
                <a:gd name="connsiteX94" fmla="*/ 1866900 w 5829300"/>
                <a:gd name="connsiteY94" fmla="*/ 3444240 h 5875020"/>
                <a:gd name="connsiteX95" fmla="*/ 1866900 w 5829300"/>
                <a:gd name="connsiteY95" fmla="*/ 3535680 h 5875020"/>
                <a:gd name="connsiteX96" fmla="*/ 1828800 w 5829300"/>
                <a:gd name="connsiteY96" fmla="*/ 3634740 h 5875020"/>
                <a:gd name="connsiteX97" fmla="*/ 1775460 w 5829300"/>
                <a:gd name="connsiteY97" fmla="*/ 3726180 h 5875020"/>
                <a:gd name="connsiteX98" fmla="*/ 1668780 w 5829300"/>
                <a:gd name="connsiteY98" fmla="*/ 3924300 h 5875020"/>
                <a:gd name="connsiteX99" fmla="*/ 1600200 w 5829300"/>
                <a:gd name="connsiteY99" fmla="*/ 4046220 h 5875020"/>
                <a:gd name="connsiteX100" fmla="*/ 1554480 w 5829300"/>
                <a:gd name="connsiteY100" fmla="*/ 4152900 h 5875020"/>
                <a:gd name="connsiteX101" fmla="*/ 1516380 w 5829300"/>
                <a:gd name="connsiteY101" fmla="*/ 422910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259580 h 5875020"/>
                <a:gd name="connsiteX104" fmla="*/ 1485900 w 5829300"/>
                <a:gd name="connsiteY104" fmla="*/ 4335780 h 5875020"/>
                <a:gd name="connsiteX105" fmla="*/ 1699260 w 5829300"/>
                <a:gd name="connsiteY105" fmla="*/ 4290060 h 5875020"/>
                <a:gd name="connsiteX106" fmla="*/ 1836420 w 5829300"/>
                <a:gd name="connsiteY106" fmla="*/ 4274820 h 5875020"/>
                <a:gd name="connsiteX107" fmla="*/ 1897380 w 5829300"/>
                <a:gd name="connsiteY107" fmla="*/ 4236720 h 5875020"/>
                <a:gd name="connsiteX108" fmla="*/ 1950720 w 5829300"/>
                <a:gd name="connsiteY108" fmla="*/ 4251960 h 5875020"/>
                <a:gd name="connsiteX109" fmla="*/ 1973580 w 5829300"/>
                <a:gd name="connsiteY109" fmla="*/ 4312920 h 5875020"/>
                <a:gd name="connsiteX110" fmla="*/ 1965960 w 5829300"/>
                <a:gd name="connsiteY110" fmla="*/ 4351020 h 5875020"/>
                <a:gd name="connsiteX111" fmla="*/ 1965960 w 5829300"/>
                <a:gd name="connsiteY111" fmla="*/ 4351020 h 5875020"/>
                <a:gd name="connsiteX112" fmla="*/ 2072640 w 5829300"/>
                <a:gd name="connsiteY112" fmla="*/ 4389120 h 5875020"/>
                <a:gd name="connsiteX113" fmla="*/ 2118360 w 5829300"/>
                <a:gd name="connsiteY113" fmla="*/ 4343400 h 5875020"/>
                <a:gd name="connsiteX114" fmla="*/ 2110740 w 5829300"/>
                <a:gd name="connsiteY114" fmla="*/ 4290060 h 5875020"/>
                <a:gd name="connsiteX115" fmla="*/ 2110740 w 5829300"/>
                <a:gd name="connsiteY115" fmla="*/ 4213860 h 5875020"/>
                <a:gd name="connsiteX116" fmla="*/ 2133600 w 5829300"/>
                <a:gd name="connsiteY116" fmla="*/ 4145280 h 5875020"/>
                <a:gd name="connsiteX117" fmla="*/ 2225040 w 5829300"/>
                <a:gd name="connsiteY117" fmla="*/ 4084320 h 5875020"/>
                <a:gd name="connsiteX118" fmla="*/ 2301240 w 5829300"/>
                <a:gd name="connsiteY118" fmla="*/ 4076700 h 5875020"/>
                <a:gd name="connsiteX119" fmla="*/ 2385060 w 5829300"/>
                <a:gd name="connsiteY119" fmla="*/ 4099560 h 5875020"/>
                <a:gd name="connsiteX120" fmla="*/ 2438400 w 5829300"/>
                <a:gd name="connsiteY120" fmla="*/ 4145280 h 5875020"/>
                <a:gd name="connsiteX121" fmla="*/ 2461260 w 5829300"/>
                <a:gd name="connsiteY121" fmla="*/ 4183380 h 5875020"/>
                <a:gd name="connsiteX122" fmla="*/ 2461260 w 5829300"/>
                <a:gd name="connsiteY122" fmla="*/ 4236720 h 5875020"/>
                <a:gd name="connsiteX123" fmla="*/ 2484120 w 5829300"/>
                <a:gd name="connsiteY123" fmla="*/ 4267200 h 5875020"/>
                <a:gd name="connsiteX124" fmla="*/ 2522220 w 5829300"/>
                <a:gd name="connsiteY124" fmla="*/ 4236720 h 5875020"/>
                <a:gd name="connsiteX125" fmla="*/ 2560320 w 5829300"/>
                <a:gd name="connsiteY125" fmla="*/ 4183380 h 5875020"/>
                <a:gd name="connsiteX126" fmla="*/ 2628900 w 5829300"/>
                <a:gd name="connsiteY126" fmla="*/ 4168140 h 5875020"/>
                <a:gd name="connsiteX127" fmla="*/ 2720340 w 5829300"/>
                <a:gd name="connsiteY127" fmla="*/ 4183380 h 5875020"/>
                <a:gd name="connsiteX128" fmla="*/ 2788920 w 5829300"/>
                <a:gd name="connsiteY128" fmla="*/ 4122420 h 5875020"/>
                <a:gd name="connsiteX129" fmla="*/ 2872740 w 5829300"/>
                <a:gd name="connsiteY129" fmla="*/ 4137660 h 5875020"/>
                <a:gd name="connsiteX130" fmla="*/ 2948940 w 5829300"/>
                <a:gd name="connsiteY130" fmla="*/ 4206240 h 5875020"/>
                <a:gd name="connsiteX131" fmla="*/ 3040380 w 5829300"/>
                <a:gd name="connsiteY131" fmla="*/ 4191000 h 5875020"/>
                <a:gd name="connsiteX132" fmla="*/ 3108960 w 5829300"/>
                <a:gd name="connsiteY132" fmla="*/ 4191000 h 5875020"/>
                <a:gd name="connsiteX133" fmla="*/ 3177540 w 5829300"/>
                <a:gd name="connsiteY133" fmla="*/ 4267200 h 5875020"/>
                <a:gd name="connsiteX134" fmla="*/ 3147060 w 5829300"/>
                <a:gd name="connsiteY134" fmla="*/ 4297680 h 5875020"/>
                <a:gd name="connsiteX135" fmla="*/ 3116580 w 5829300"/>
                <a:gd name="connsiteY135" fmla="*/ 4366260 h 5875020"/>
                <a:gd name="connsiteX136" fmla="*/ 3063240 w 5829300"/>
                <a:gd name="connsiteY136" fmla="*/ 4404360 h 5875020"/>
                <a:gd name="connsiteX137" fmla="*/ 3048000 w 5829300"/>
                <a:gd name="connsiteY137" fmla="*/ 4457700 h 5875020"/>
                <a:gd name="connsiteX138" fmla="*/ 3063240 w 5829300"/>
                <a:gd name="connsiteY138" fmla="*/ 4472940 h 5875020"/>
                <a:gd name="connsiteX139" fmla="*/ 3147060 w 5829300"/>
                <a:gd name="connsiteY139" fmla="*/ 4404360 h 5875020"/>
                <a:gd name="connsiteX140" fmla="*/ 3215640 w 5829300"/>
                <a:gd name="connsiteY140" fmla="*/ 4389120 h 5875020"/>
                <a:gd name="connsiteX141" fmla="*/ 3291840 w 5829300"/>
                <a:gd name="connsiteY141" fmla="*/ 4396740 h 5875020"/>
                <a:gd name="connsiteX142" fmla="*/ 3368040 w 5829300"/>
                <a:gd name="connsiteY142" fmla="*/ 4457700 h 5875020"/>
                <a:gd name="connsiteX143" fmla="*/ 3375660 w 5829300"/>
                <a:gd name="connsiteY143" fmla="*/ 4549140 h 5875020"/>
                <a:gd name="connsiteX144" fmla="*/ 3451860 w 5829300"/>
                <a:gd name="connsiteY144" fmla="*/ 4541520 h 5875020"/>
                <a:gd name="connsiteX145" fmla="*/ 3505200 w 5829300"/>
                <a:gd name="connsiteY145" fmla="*/ 4511040 h 5875020"/>
                <a:gd name="connsiteX146" fmla="*/ 3573780 w 5829300"/>
                <a:gd name="connsiteY146" fmla="*/ 4533900 h 5875020"/>
                <a:gd name="connsiteX147" fmla="*/ 3695700 w 5829300"/>
                <a:gd name="connsiteY147" fmla="*/ 4587240 h 5875020"/>
                <a:gd name="connsiteX148" fmla="*/ 3810000 w 5829300"/>
                <a:gd name="connsiteY148" fmla="*/ 4632960 h 5875020"/>
                <a:gd name="connsiteX149" fmla="*/ 3878580 w 5829300"/>
                <a:gd name="connsiteY149" fmla="*/ 4640580 h 5875020"/>
                <a:gd name="connsiteX150" fmla="*/ 3931920 w 5829300"/>
                <a:gd name="connsiteY150" fmla="*/ 4686300 h 5875020"/>
                <a:gd name="connsiteX151" fmla="*/ 4023360 w 5829300"/>
                <a:gd name="connsiteY151" fmla="*/ 4724400 h 5875020"/>
                <a:gd name="connsiteX152" fmla="*/ 4107180 w 5829300"/>
                <a:gd name="connsiteY152" fmla="*/ 4732020 h 5875020"/>
                <a:gd name="connsiteX153" fmla="*/ 4145280 w 5829300"/>
                <a:gd name="connsiteY153" fmla="*/ 4686300 h 5875020"/>
                <a:gd name="connsiteX154" fmla="*/ 4099560 w 5829300"/>
                <a:gd name="connsiteY154" fmla="*/ 4594860 h 5875020"/>
                <a:gd name="connsiteX155" fmla="*/ 4076700 w 5829300"/>
                <a:gd name="connsiteY155" fmla="*/ 4556760 h 5875020"/>
                <a:gd name="connsiteX156" fmla="*/ 4076700 w 5829300"/>
                <a:gd name="connsiteY156" fmla="*/ 4503420 h 5875020"/>
                <a:gd name="connsiteX157" fmla="*/ 4152900 w 5829300"/>
                <a:gd name="connsiteY157" fmla="*/ 4480560 h 5875020"/>
                <a:gd name="connsiteX158" fmla="*/ 4274820 w 5829300"/>
                <a:gd name="connsiteY158" fmla="*/ 4442460 h 5875020"/>
                <a:gd name="connsiteX159" fmla="*/ 4358640 w 5829300"/>
                <a:gd name="connsiteY159" fmla="*/ 4465320 h 5875020"/>
                <a:gd name="connsiteX160" fmla="*/ 4381500 w 5829300"/>
                <a:gd name="connsiteY160" fmla="*/ 4526280 h 5875020"/>
                <a:gd name="connsiteX161" fmla="*/ 4450080 w 5829300"/>
                <a:gd name="connsiteY161" fmla="*/ 4564380 h 5875020"/>
                <a:gd name="connsiteX162" fmla="*/ 4472940 w 5829300"/>
                <a:gd name="connsiteY162" fmla="*/ 4655820 h 5875020"/>
                <a:gd name="connsiteX163" fmla="*/ 4533900 w 5829300"/>
                <a:gd name="connsiteY163" fmla="*/ 4587240 h 5875020"/>
                <a:gd name="connsiteX164" fmla="*/ 4610100 w 5829300"/>
                <a:gd name="connsiteY164" fmla="*/ 4617720 h 5875020"/>
                <a:gd name="connsiteX165" fmla="*/ 4846320 w 5829300"/>
                <a:gd name="connsiteY165" fmla="*/ 4655820 h 5875020"/>
                <a:gd name="connsiteX166" fmla="*/ 4937760 w 5829300"/>
                <a:gd name="connsiteY166" fmla="*/ 4602480 h 5875020"/>
                <a:gd name="connsiteX167" fmla="*/ 4975860 w 5829300"/>
                <a:gd name="connsiteY167" fmla="*/ 4602480 h 5875020"/>
                <a:gd name="connsiteX168" fmla="*/ 5120640 w 5829300"/>
                <a:gd name="connsiteY168" fmla="*/ 4671060 h 5875020"/>
                <a:gd name="connsiteX169" fmla="*/ 5181600 w 5829300"/>
                <a:gd name="connsiteY169" fmla="*/ 4701540 h 5875020"/>
                <a:gd name="connsiteX170" fmla="*/ 5189220 w 5829300"/>
                <a:gd name="connsiteY170" fmla="*/ 4747260 h 5875020"/>
                <a:gd name="connsiteX171" fmla="*/ 5158740 w 5829300"/>
                <a:gd name="connsiteY171" fmla="*/ 4808220 h 5875020"/>
                <a:gd name="connsiteX172" fmla="*/ 5105400 w 5829300"/>
                <a:gd name="connsiteY172" fmla="*/ 4838700 h 5875020"/>
                <a:gd name="connsiteX173" fmla="*/ 5036820 w 5829300"/>
                <a:gd name="connsiteY173" fmla="*/ 4823460 h 5875020"/>
                <a:gd name="connsiteX174" fmla="*/ 4991100 w 5829300"/>
                <a:gd name="connsiteY174" fmla="*/ 4823460 h 5875020"/>
                <a:gd name="connsiteX175" fmla="*/ 4968240 w 5829300"/>
                <a:gd name="connsiteY175" fmla="*/ 4892040 h 5875020"/>
                <a:gd name="connsiteX176" fmla="*/ 4968240 w 5829300"/>
                <a:gd name="connsiteY176" fmla="*/ 5006340 h 5875020"/>
                <a:gd name="connsiteX177" fmla="*/ 4991100 w 5829300"/>
                <a:gd name="connsiteY177" fmla="*/ 5067300 h 5875020"/>
                <a:gd name="connsiteX178" fmla="*/ 5074920 w 5829300"/>
                <a:gd name="connsiteY178" fmla="*/ 5097780 h 5875020"/>
                <a:gd name="connsiteX179" fmla="*/ 5074920 w 5829300"/>
                <a:gd name="connsiteY179" fmla="*/ 5097780 h 5875020"/>
                <a:gd name="connsiteX180" fmla="*/ 5135880 w 5829300"/>
                <a:gd name="connsiteY180" fmla="*/ 5219700 h 5875020"/>
                <a:gd name="connsiteX181" fmla="*/ 5242560 w 5829300"/>
                <a:gd name="connsiteY181" fmla="*/ 5265420 h 5875020"/>
                <a:gd name="connsiteX182" fmla="*/ 5311140 w 5829300"/>
                <a:gd name="connsiteY182" fmla="*/ 5257800 h 5875020"/>
                <a:gd name="connsiteX183" fmla="*/ 5311140 w 5829300"/>
                <a:gd name="connsiteY183" fmla="*/ 5257800 h 5875020"/>
                <a:gd name="connsiteX184" fmla="*/ 5334000 w 5829300"/>
                <a:gd name="connsiteY184" fmla="*/ 5204460 h 5875020"/>
                <a:gd name="connsiteX185" fmla="*/ 5387340 w 5829300"/>
                <a:gd name="connsiteY185" fmla="*/ 5227320 h 5875020"/>
                <a:gd name="connsiteX186" fmla="*/ 5433060 w 5829300"/>
                <a:gd name="connsiteY186" fmla="*/ 5288280 h 5875020"/>
                <a:gd name="connsiteX187" fmla="*/ 5410200 w 5829300"/>
                <a:gd name="connsiteY187" fmla="*/ 5356860 h 5875020"/>
                <a:gd name="connsiteX188" fmla="*/ 5448300 w 5829300"/>
                <a:gd name="connsiteY188" fmla="*/ 5394960 h 5875020"/>
                <a:gd name="connsiteX189" fmla="*/ 5433060 w 5829300"/>
                <a:gd name="connsiteY189" fmla="*/ 5478780 h 5875020"/>
                <a:gd name="connsiteX190" fmla="*/ 5394960 w 5829300"/>
                <a:gd name="connsiteY190" fmla="*/ 5562600 h 5875020"/>
                <a:gd name="connsiteX191" fmla="*/ 5402580 w 5829300"/>
                <a:gd name="connsiteY191" fmla="*/ 5654040 h 5875020"/>
                <a:gd name="connsiteX192" fmla="*/ 5433060 w 5829300"/>
                <a:gd name="connsiteY192" fmla="*/ 5730240 h 5875020"/>
                <a:gd name="connsiteX193" fmla="*/ 5433060 w 5829300"/>
                <a:gd name="connsiteY193" fmla="*/ 5730240 h 5875020"/>
                <a:gd name="connsiteX194" fmla="*/ 5410200 w 5829300"/>
                <a:gd name="connsiteY194" fmla="*/ 5829300 h 5875020"/>
                <a:gd name="connsiteX195" fmla="*/ 5532120 w 5829300"/>
                <a:gd name="connsiteY195" fmla="*/ 5875020 h 5875020"/>
                <a:gd name="connsiteX196" fmla="*/ 5570220 w 5829300"/>
                <a:gd name="connsiteY196" fmla="*/ 5836920 h 5875020"/>
                <a:gd name="connsiteX197" fmla="*/ 5608320 w 5829300"/>
                <a:gd name="connsiteY197" fmla="*/ 5821680 h 5875020"/>
                <a:gd name="connsiteX198" fmla="*/ 5669280 w 5829300"/>
                <a:gd name="connsiteY198" fmla="*/ 5859780 h 5875020"/>
                <a:gd name="connsiteX199" fmla="*/ 5699760 w 5829300"/>
                <a:gd name="connsiteY199" fmla="*/ 5859780 h 5875020"/>
                <a:gd name="connsiteX200" fmla="*/ 5715000 w 5829300"/>
                <a:gd name="connsiteY200" fmla="*/ 5783580 h 5875020"/>
                <a:gd name="connsiteX201" fmla="*/ 5798820 w 5829300"/>
                <a:gd name="connsiteY201" fmla="*/ 5699760 h 5875020"/>
                <a:gd name="connsiteX202" fmla="*/ 5814060 w 5829300"/>
                <a:gd name="connsiteY202" fmla="*/ 5615940 h 5875020"/>
                <a:gd name="connsiteX203" fmla="*/ 5829300 w 5829300"/>
                <a:gd name="connsiteY203" fmla="*/ 5486400 h 5875020"/>
                <a:gd name="connsiteX204" fmla="*/ 5806440 w 5829300"/>
                <a:gd name="connsiteY204" fmla="*/ 5410200 h 5875020"/>
                <a:gd name="connsiteX205" fmla="*/ 5775960 w 5829300"/>
                <a:gd name="connsiteY205" fmla="*/ 5318760 h 5875020"/>
                <a:gd name="connsiteX206" fmla="*/ 5707380 w 5829300"/>
                <a:gd name="connsiteY206" fmla="*/ 5219700 h 5875020"/>
                <a:gd name="connsiteX207" fmla="*/ 5692140 w 5829300"/>
                <a:gd name="connsiteY207" fmla="*/ 5120640 h 5875020"/>
                <a:gd name="connsiteX208" fmla="*/ 5669280 w 5829300"/>
                <a:gd name="connsiteY208" fmla="*/ 4945380 h 5875020"/>
                <a:gd name="connsiteX209" fmla="*/ 5676900 w 5829300"/>
                <a:gd name="connsiteY209" fmla="*/ 4724400 h 5875020"/>
                <a:gd name="connsiteX210" fmla="*/ 5692140 w 5829300"/>
                <a:gd name="connsiteY210" fmla="*/ 4663440 h 5875020"/>
                <a:gd name="connsiteX211" fmla="*/ 5699760 w 5829300"/>
                <a:gd name="connsiteY211" fmla="*/ 4610100 h 5875020"/>
                <a:gd name="connsiteX212" fmla="*/ 5684520 w 5829300"/>
                <a:gd name="connsiteY212" fmla="*/ 4564380 h 5875020"/>
                <a:gd name="connsiteX213" fmla="*/ 5631180 w 5829300"/>
                <a:gd name="connsiteY213" fmla="*/ 4549140 h 5875020"/>
                <a:gd name="connsiteX214" fmla="*/ 5577840 w 5829300"/>
                <a:gd name="connsiteY214" fmla="*/ 4472940 h 5875020"/>
                <a:gd name="connsiteX215" fmla="*/ 5524500 w 5829300"/>
                <a:gd name="connsiteY215" fmla="*/ 4305300 h 5875020"/>
                <a:gd name="connsiteX216" fmla="*/ 5516880 w 5829300"/>
                <a:gd name="connsiteY216" fmla="*/ 4191000 h 5875020"/>
                <a:gd name="connsiteX217" fmla="*/ 5509260 w 5829300"/>
                <a:gd name="connsiteY217" fmla="*/ 4107180 h 5875020"/>
                <a:gd name="connsiteX218" fmla="*/ 5394960 w 5829300"/>
                <a:gd name="connsiteY218" fmla="*/ 3901440 h 5875020"/>
                <a:gd name="connsiteX219" fmla="*/ 5356860 w 5829300"/>
                <a:gd name="connsiteY219" fmla="*/ 3855720 h 5875020"/>
                <a:gd name="connsiteX220" fmla="*/ 5326380 w 5829300"/>
                <a:gd name="connsiteY220" fmla="*/ 3802380 h 5875020"/>
                <a:gd name="connsiteX221" fmla="*/ 5303520 w 5829300"/>
                <a:gd name="connsiteY221" fmla="*/ 3672840 h 5875020"/>
                <a:gd name="connsiteX222" fmla="*/ 5212080 w 5829300"/>
                <a:gd name="connsiteY222" fmla="*/ 3619500 h 5875020"/>
                <a:gd name="connsiteX223" fmla="*/ 5158740 w 5829300"/>
                <a:gd name="connsiteY223" fmla="*/ 3573780 h 5875020"/>
                <a:gd name="connsiteX224" fmla="*/ 5120640 w 5829300"/>
                <a:gd name="connsiteY224" fmla="*/ 3497580 h 5875020"/>
                <a:gd name="connsiteX225" fmla="*/ 5105400 w 5829300"/>
                <a:gd name="connsiteY225" fmla="*/ 3421380 h 5875020"/>
                <a:gd name="connsiteX226" fmla="*/ 4968240 w 5829300"/>
                <a:gd name="connsiteY226" fmla="*/ 3253740 h 5875020"/>
                <a:gd name="connsiteX227" fmla="*/ 4884420 w 5829300"/>
                <a:gd name="connsiteY227" fmla="*/ 3078480 h 5875020"/>
                <a:gd name="connsiteX228" fmla="*/ 4808220 w 5829300"/>
                <a:gd name="connsiteY228" fmla="*/ 2918460 h 5875020"/>
                <a:gd name="connsiteX229" fmla="*/ 4815840 w 5829300"/>
                <a:gd name="connsiteY229" fmla="*/ 2781300 h 5875020"/>
                <a:gd name="connsiteX230" fmla="*/ 4800600 w 5829300"/>
                <a:gd name="connsiteY230" fmla="*/ 2727960 h 5875020"/>
                <a:gd name="connsiteX231" fmla="*/ 4632960 w 5829300"/>
                <a:gd name="connsiteY231" fmla="*/ 2560320 h 5875020"/>
                <a:gd name="connsiteX232" fmla="*/ 4480560 w 5829300"/>
                <a:gd name="connsiteY232" fmla="*/ 2385060 h 5875020"/>
                <a:gd name="connsiteX233" fmla="*/ 4396740 w 5829300"/>
                <a:gd name="connsiteY233" fmla="*/ 2286000 h 5875020"/>
                <a:gd name="connsiteX234" fmla="*/ 4335780 w 5829300"/>
                <a:gd name="connsiteY234" fmla="*/ 2156460 h 5875020"/>
                <a:gd name="connsiteX235" fmla="*/ 4244340 w 5829300"/>
                <a:gd name="connsiteY235" fmla="*/ 2049780 h 5875020"/>
                <a:gd name="connsiteX236" fmla="*/ 4152900 w 5829300"/>
                <a:gd name="connsiteY236" fmla="*/ 1943100 h 5875020"/>
                <a:gd name="connsiteX237" fmla="*/ 4084320 w 5829300"/>
                <a:gd name="connsiteY237" fmla="*/ 1874520 h 5875020"/>
                <a:gd name="connsiteX238" fmla="*/ 4061460 w 5829300"/>
                <a:gd name="connsiteY238" fmla="*/ 1775460 h 5875020"/>
                <a:gd name="connsiteX239" fmla="*/ 4053840 w 5829300"/>
                <a:gd name="connsiteY239" fmla="*/ 1714500 h 5875020"/>
                <a:gd name="connsiteX240" fmla="*/ 3962400 w 5829300"/>
                <a:gd name="connsiteY240" fmla="*/ 1668780 h 5875020"/>
                <a:gd name="connsiteX241" fmla="*/ 3893820 w 5829300"/>
                <a:gd name="connsiteY241" fmla="*/ 1531620 h 5875020"/>
                <a:gd name="connsiteX242" fmla="*/ 3794760 w 5829300"/>
                <a:gd name="connsiteY242" fmla="*/ 1341120 h 5875020"/>
                <a:gd name="connsiteX243" fmla="*/ 3718560 w 5829300"/>
                <a:gd name="connsiteY243" fmla="*/ 1150620 h 5875020"/>
                <a:gd name="connsiteX244" fmla="*/ 3619500 w 5829300"/>
                <a:gd name="connsiteY244" fmla="*/ 944880 h 5875020"/>
                <a:gd name="connsiteX245" fmla="*/ 3596640 w 5829300"/>
                <a:gd name="connsiteY245" fmla="*/ 891540 h 5875020"/>
                <a:gd name="connsiteX246" fmla="*/ 3573780 w 5829300"/>
                <a:gd name="connsiteY246" fmla="*/ 807720 h 5875020"/>
                <a:gd name="connsiteX247" fmla="*/ 3573780 w 5829300"/>
                <a:gd name="connsiteY247" fmla="*/ 731520 h 5875020"/>
                <a:gd name="connsiteX248" fmla="*/ 3535680 w 5829300"/>
                <a:gd name="connsiteY248" fmla="*/ 685800 h 5875020"/>
                <a:gd name="connsiteX249" fmla="*/ 3451860 w 5829300"/>
                <a:gd name="connsiteY249" fmla="*/ 594360 h 5875020"/>
                <a:gd name="connsiteX250" fmla="*/ 3451860 w 5829300"/>
                <a:gd name="connsiteY250" fmla="*/ 495300 h 5875020"/>
                <a:gd name="connsiteX251" fmla="*/ 3413760 w 5829300"/>
                <a:gd name="connsiteY251" fmla="*/ 441960 h 5875020"/>
                <a:gd name="connsiteX252" fmla="*/ 3383280 w 5829300"/>
                <a:gd name="connsiteY252" fmla="*/ 381000 h 5875020"/>
                <a:gd name="connsiteX253" fmla="*/ 3322320 w 5829300"/>
                <a:gd name="connsiteY253" fmla="*/ 220980 h 5875020"/>
                <a:gd name="connsiteX254" fmla="*/ 3284220 w 5829300"/>
                <a:gd name="connsiteY254" fmla="*/ 99060 h 5875020"/>
                <a:gd name="connsiteX255" fmla="*/ 3268980 w 5829300"/>
                <a:gd name="connsiteY255" fmla="*/ 53340 h 5875020"/>
                <a:gd name="connsiteX256" fmla="*/ 3246120 w 5829300"/>
                <a:gd name="connsiteY256" fmla="*/ 30480 h 5875020"/>
                <a:gd name="connsiteX257" fmla="*/ 3169920 w 5829300"/>
                <a:gd name="connsiteY257" fmla="*/ 7620 h 5875020"/>
                <a:gd name="connsiteX258" fmla="*/ 3124200 w 5829300"/>
                <a:gd name="connsiteY258" fmla="*/ 0 h 5875020"/>
                <a:gd name="connsiteX259" fmla="*/ 3101340 w 5829300"/>
                <a:gd name="connsiteY259" fmla="*/ 30480 h 5875020"/>
                <a:gd name="connsiteX260" fmla="*/ 3124200 w 5829300"/>
                <a:gd name="connsiteY260" fmla="*/ 121920 h 5875020"/>
                <a:gd name="connsiteX261" fmla="*/ 3108960 w 5829300"/>
                <a:gd name="connsiteY261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25880 w 5829300"/>
                <a:gd name="connsiteY73" fmla="*/ 243840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49780 w 5829300"/>
                <a:gd name="connsiteY90" fmla="*/ 337566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444240 h 5875020"/>
                <a:gd name="connsiteX94" fmla="*/ 1866900 w 5829300"/>
                <a:gd name="connsiteY94" fmla="*/ 3535680 h 5875020"/>
                <a:gd name="connsiteX95" fmla="*/ 1828800 w 5829300"/>
                <a:gd name="connsiteY95" fmla="*/ 3634740 h 5875020"/>
                <a:gd name="connsiteX96" fmla="*/ 1775460 w 5829300"/>
                <a:gd name="connsiteY96" fmla="*/ 3726180 h 5875020"/>
                <a:gd name="connsiteX97" fmla="*/ 1668780 w 5829300"/>
                <a:gd name="connsiteY97" fmla="*/ 3924300 h 5875020"/>
                <a:gd name="connsiteX98" fmla="*/ 1600200 w 5829300"/>
                <a:gd name="connsiteY98" fmla="*/ 4046220 h 5875020"/>
                <a:gd name="connsiteX99" fmla="*/ 1554480 w 5829300"/>
                <a:gd name="connsiteY99" fmla="*/ 4152900 h 5875020"/>
                <a:gd name="connsiteX100" fmla="*/ 1516380 w 5829300"/>
                <a:gd name="connsiteY100" fmla="*/ 422910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259580 h 5875020"/>
                <a:gd name="connsiteX103" fmla="*/ 1485900 w 5829300"/>
                <a:gd name="connsiteY103" fmla="*/ 4335780 h 5875020"/>
                <a:gd name="connsiteX104" fmla="*/ 1699260 w 5829300"/>
                <a:gd name="connsiteY104" fmla="*/ 4290060 h 5875020"/>
                <a:gd name="connsiteX105" fmla="*/ 1836420 w 5829300"/>
                <a:gd name="connsiteY105" fmla="*/ 4274820 h 5875020"/>
                <a:gd name="connsiteX106" fmla="*/ 1897380 w 5829300"/>
                <a:gd name="connsiteY106" fmla="*/ 4236720 h 5875020"/>
                <a:gd name="connsiteX107" fmla="*/ 1950720 w 5829300"/>
                <a:gd name="connsiteY107" fmla="*/ 4251960 h 5875020"/>
                <a:gd name="connsiteX108" fmla="*/ 1973580 w 5829300"/>
                <a:gd name="connsiteY108" fmla="*/ 4312920 h 5875020"/>
                <a:gd name="connsiteX109" fmla="*/ 1965960 w 5829300"/>
                <a:gd name="connsiteY109" fmla="*/ 4351020 h 5875020"/>
                <a:gd name="connsiteX110" fmla="*/ 1965960 w 5829300"/>
                <a:gd name="connsiteY110" fmla="*/ 4351020 h 5875020"/>
                <a:gd name="connsiteX111" fmla="*/ 2072640 w 5829300"/>
                <a:gd name="connsiteY111" fmla="*/ 4389120 h 5875020"/>
                <a:gd name="connsiteX112" fmla="*/ 2118360 w 5829300"/>
                <a:gd name="connsiteY112" fmla="*/ 4343400 h 5875020"/>
                <a:gd name="connsiteX113" fmla="*/ 2110740 w 5829300"/>
                <a:gd name="connsiteY113" fmla="*/ 4290060 h 5875020"/>
                <a:gd name="connsiteX114" fmla="*/ 2110740 w 5829300"/>
                <a:gd name="connsiteY114" fmla="*/ 4213860 h 5875020"/>
                <a:gd name="connsiteX115" fmla="*/ 2133600 w 5829300"/>
                <a:gd name="connsiteY115" fmla="*/ 4145280 h 5875020"/>
                <a:gd name="connsiteX116" fmla="*/ 2225040 w 5829300"/>
                <a:gd name="connsiteY116" fmla="*/ 4084320 h 5875020"/>
                <a:gd name="connsiteX117" fmla="*/ 2301240 w 5829300"/>
                <a:gd name="connsiteY117" fmla="*/ 4076700 h 5875020"/>
                <a:gd name="connsiteX118" fmla="*/ 2385060 w 5829300"/>
                <a:gd name="connsiteY118" fmla="*/ 4099560 h 5875020"/>
                <a:gd name="connsiteX119" fmla="*/ 2438400 w 5829300"/>
                <a:gd name="connsiteY119" fmla="*/ 4145280 h 5875020"/>
                <a:gd name="connsiteX120" fmla="*/ 2461260 w 5829300"/>
                <a:gd name="connsiteY120" fmla="*/ 4183380 h 5875020"/>
                <a:gd name="connsiteX121" fmla="*/ 2461260 w 5829300"/>
                <a:gd name="connsiteY121" fmla="*/ 4236720 h 5875020"/>
                <a:gd name="connsiteX122" fmla="*/ 2484120 w 5829300"/>
                <a:gd name="connsiteY122" fmla="*/ 4267200 h 5875020"/>
                <a:gd name="connsiteX123" fmla="*/ 2522220 w 5829300"/>
                <a:gd name="connsiteY123" fmla="*/ 4236720 h 5875020"/>
                <a:gd name="connsiteX124" fmla="*/ 2560320 w 5829300"/>
                <a:gd name="connsiteY124" fmla="*/ 4183380 h 5875020"/>
                <a:gd name="connsiteX125" fmla="*/ 2628900 w 5829300"/>
                <a:gd name="connsiteY125" fmla="*/ 4168140 h 5875020"/>
                <a:gd name="connsiteX126" fmla="*/ 2720340 w 5829300"/>
                <a:gd name="connsiteY126" fmla="*/ 4183380 h 5875020"/>
                <a:gd name="connsiteX127" fmla="*/ 2788920 w 5829300"/>
                <a:gd name="connsiteY127" fmla="*/ 4122420 h 5875020"/>
                <a:gd name="connsiteX128" fmla="*/ 2872740 w 5829300"/>
                <a:gd name="connsiteY128" fmla="*/ 4137660 h 5875020"/>
                <a:gd name="connsiteX129" fmla="*/ 2948940 w 5829300"/>
                <a:gd name="connsiteY129" fmla="*/ 4206240 h 5875020"/>
                <a:gd name="connsiteX130" fmla="*/ 3040380 w 5829300"/>
                <a:gd name="connsiteY130" fmla="*/ 4191000 h 5875020"/>
                <a:gd name="connsiteX131" fmla="*/ 3108960 w 5829300"/>
                <a:gd name="connsiteY131" fmla="*/ 4191000 h 5875020"/>
                <a:gd name="connsiteX132" fmla="*/ 3177540 w 5829300"/>
                <a:gd name="connsiteY132" fmla="*/ 4267200 h 5875020"/>
                <a:gd name="connsiteX133" fmla="*/ 3147060 w 5829300"/>
                <a:gd name="connsiteY133" fmla="*/ 4297680 h 5875020"/>
                <a:gd name="connsiteX134" fmla="*/ 3116580 w 5829300"/>
                <a:gd name="connsiteY134" fmla="*/ 4366260 h 5875020"/>
                <a:gd name="connsiteX135" fmla="*/ 3063240 w 5829300"/>
                <a:gd name="connsiteY135" fmla="*/ 4404360 h 5875020"/>
                <a:gd name="connsiteX136" fmla="*/ 3048000 w 5829300"/>
                <a:gd name="connsiteY136" fmla="*/ 4457700 h 5875020"/>
                <a:gd name="connsiteX137" fmla="*/ 3063240 w 5829300"/>
                <a:gd name="connsiteY137" fmla="*/ 4472940 h 5875020"/>
                <a:gd name="connsiteX138" fmla="*/ 3147060 w 5829300"/>
                <a:gd name="connsiteY138" fmla="*/ 4404360 h 5875020"/>
                <a:gd name="connsiteX139" fmla="*/ 3215640 w 5829300"/>
                <a:gd name="connsiteY139" fmla="*/ 4389120 h 5875020"/>
                <a:gd name="connsiteX140" fmla="*/ 3291840 w 5829300"/>
                <a:gd name="connsiteY140" fmla="*/ 4396740 h 5875020"/>
                <a:gd name="connsiteX141" fmla="*/ 3368040 w 5829300"/>
                <a:gd name="connsiteY141" fmla="*/ 4457700 h 5875020"/>
                <a:gd name="connsiteX142" fmla="*/ 3375660 w 5829300"/>
                <a:gd name="connsiteY142" fmla="*/ 4549140 h 5875020"/>
                <a:gd name="connsiteX143" fmla="*/ 3451860 w 5829300"/>
                <a:gd name="connsiteY143" fmla="*/ 4541520 h 5875020"/>
                <a:gd name="connsiteX144" fmla="*/ 3505200 w 5829300"/>
                <a:gd name="connsiteY144" fmla="*/ 4511040 h 5875020"/>
                <a:gd name="connsiteX145" fmla="*/ 3573780 w 5829300"/>
                <a:gd name="connsiteY145" fmla="*/ 4533900 h 5875020"/>
                <a:gd name="connsiteX146" fmla="*/ 3695700 w 5829300"/>
                <a:gd name="connsiteY146" fmla="*/ 4587240 h 5875020"/>
                <a:gd name="connsiteX147" fmla="*/ 3810000 w 5829300"/>
                <a:gd name="connsiteY147" fmla="*/ 4632960 h 5875020"/>
                <a:gd name="connsiteX148" fmla="*/ 3878580 w 5829300"/>
                <a:gd name="connsiteY148" fmla="*/ 4640580 h 5875020"/>
                <a:gd name="connsiteX149" fmla="*/ 3931920 w 5829300"/>
                <a:gd name="connsiteY149" fmla="*/ 4686300 h 5875020"/>
                <a:gd name="connsiteX150" fmla="*/ 4023360 w 5829300"/>
                <a:gd name="connsiteY150" fmla="*/ 4724400 h 5875020"/>
                <a:gd name="connsiteX151" fmla="*/ 4107180 w 5829300"/>
                <a:gd name="connsiteY151" fmla="*/ 4732020 h 5875020"/>
                <a:gd name="connsiteX152" fmla="*/ 4145280 w 5829300"/>
                <a:gd name="connsiteY152" fmla="*/ 4686300 h 5875020"/>
                <a:gd name="connsiteX153" fmla="*/ 4099560 w 5829300"/>
                <a:gd name="connsiteY153" fmla="*/ 4594860 h 5875020"/>
                <a:gd name="connsiteX154" fmla="*/ 4076700 w 5829300"/>
                <a:gd name="connsiteY154" fmla="*/ 4556760 h 5875020"/>
                <a:gd name="connsiteX155" fmla="*/ 4076700 w 5829300"/>
                <a:gd name="connsiteY155" fmla="*/ 4503420 h 5875020"/>
                <a:gd name="connsiteX156" fmla="*/ 4152900 w 5829300"/>
                <a:gd name="connsiteY156" fmla="*/ 4480560 h 5875020"/>
                <a:gd name="connsiteX157" fmla="*/ 4274820 w 5829300"/>
                <a:gd name="connsiteY157" fmla="*/ 4442460 h 5875020"/>
                <a:gd name="connsiteX158" fmla="*/ 4358640 w 5829300"/>
                <a:gd name="connsiteY158" fmla="*/ 4465320 h 5875020"/>
                <a:gd name="connsiteX159" fmla="*/ 4381500 w 5829300"/>
                <a:gd name="connsiteY159" fmla="*/ 4526280 h 5875020"/>
                <a:gd name="connsiteX160" fmla="*/ 4450080 w 5829300"/>
                <a:gd name="connsiteY160" fmla="*/ 4564380 h 5875020"/>
                <a:gd name="connsiteX161" fmla="*/ 4472940 w 5829300"/>
                <a:gd name="connsiteY161" fmla="*/ 4655820 h 5875020"/>
                <a:gd name="connsiteX162" fmla="*/ 4533900 w 5829300"/>
                <a:gd name="connsiteY162" fmla="*/ 4587240 h 5875020"/>
                <a:gd name="connsiteX163" fmla="*/ 4610100 w 5829300"/>
                <a:gd name="connsiteY163" fmla="*/ 4617720 h 5875020"/>
                <a:gd name="connsiteX164" fmla="*/ 4846320 w 5829300"/>
                <a:gd name="connsiteY164" fmla="*/ 4655820 h 5875020"/>
                <a:gd name="connsiteX165" fmla="*/ 4937760 w 5829300"/>
                <a:gd name="connsiteY165" fmla="*/ 4602480 h 5875020"/>
                <a:gd name="connsiteX166" fmla="*/ 4975860 w 5829300"/>
                <a:gd name="connsiteY166" fmla="*/ 4602480 h 5875020"/>
                <a:gd name="connsiteX167" fmla="*/ 5120640 w 5829300"/>
                <a:gd name="connsiteY167" fmla="*/ 4671060 h 5875020"/>
                <a:gd name="connsiteX168" fmla="*/ 5181600 w 5829300"/>
                <a:gd name="connsiteY168" fmla="*/ 4701540 h 5875020"/>
                <a:gd name="connsiteX169" fmla="*/ 5189220 w 5829300"/>
                <a:gd name="connsiteY169" fmla="*/ 4747260 h 5875020"/>
                <a:gd name="connsiteX170" fmla="*/ 5158740 w 5829300"/>
                <a:gd name="connsiteY170" fmla="*/ 4808220 h 5875020"/>
                <a:gd name="connsiteX171" fmla="*/ 5105400 w 5829300"/>
                <a:gd name="connsiteY171" fmla="*/ 4838700 h 5875020"/>
                <a:gd name="connsiteX172" fmla="*/ 5036820 w 5829300"/>
                <a:gd name="connsiteY172" fmla="*/ 4823460 h 5875020"/>
                <a:gd name="connsiteX173" fmla="*/ 4991100 w 5829300"/>
                <a:gd name="connsiteY173" fmla="*/ 4823460 h 5875020"/>
                <a:gd name="connsiteX174" fmla="*/ 4968240 w 5829300"/>
                <a:gd name="connsiteY174" fmla="*/ 4892040 h 5875020"/>
                <a:gd name="connsiteX175" fmla="*/ 4968240 w 5829300"/>
                <a:gd name="connsiteY175" fmla="*/ 5006340 h 5875020"/>
                <a:gd name="connsiteX176" fmla="*/ 4991100 w 5829300"/>
                <a:gd name="connsiteY176" fmla="*/ 5067300 h 5875020"/>
                <a:gd name="connsiteX177" fmla="*/ 5074920 w 5829300"/>
                <a:gd name="connsiteY177" fmla="*/ 5097780 h 5875020"/>
                <a:gd name="connsiteX178" fmla="*/ 5074920 w 5829300"/>
                <a:gd name="connsiteY178" fmla="*/ 5097780 h 5875020"/>
                <a:gd name="connsiteX179" fmla="*/ 5135880 w 5829300"/>
                <a:gd name="connsiteY179" fmla="*/ 5219700 h 5875020"/>
                <a:gd name="connsiteX180" fmla="*/ 5242560 w 5829300"/>
                <a:gd name="connsiteY180" fmla="*/ 5265420 h 5875020"/>
                <a:gd name="connsiteX181" fmla="*/ 5311140 w 5829300"/>
                <a:gd name="connsiteY181" fmla="*/ 5257800 h 5875020"/>
                <a:gd name="connsiteX182" fmla="*/ 5311140 w 5829300"/>
                <a:gd name="connsiteY182" fmla="*/ 5257800 h 5875020"/>
                <a:gd name="connsiteX183" fmla="*/ 5334000 w 5829300"/>
                <a:gd name="connsiteY183" fmla="*/ 5204460 h 5875020"/>
                <a:gd name="connsiteX184" fmla="*/ 5387340 w 5829300"/>
                <a:gd name="connsiteY184" fmla="*/ 5227320 h 5875020"/>
                <a:gd name="connsiteX185" fmla="*/ 5433060 w 5829300"/>
                <a:gd name="connsiteY185" fmla="*/ 5288280 h 5875020"/>
                <a:gd name="connsiteX186" fmla="*/ 5410200 w 5829300"/>
                <a:gd name="connsiteY186" fmla="*/ 5356860 h 5875020"/>
                <a:gd name="connsiteX187" fmla="*/ 5448300 w 5829300"/>
                <a:gd name="connsiteY187" fmla="*/ 5394960 h 5875020"/>
                <a:gd name="connsiteX188" fmla="*/ 5433060 w 5829300"/>
                <a:gd name="connsiteY188" fmla="*/ 5478780 h 5875020"/>
                <a:gd name="connsiteX189" fmla="*/ 5394960 w 5829300"/>
                <a:gd name="connsiteY189" fmla="*/ 5562600 h 5875020"/>
                <a:gd name="connsiteX190" fmla="*/ 5402580 w 5829300"/>
                <a:gd name="connsiteY190" fmla="*/ 5654040 h 5875020"/>
                <a:gd name="connsiteX191" fmla="*/ 5433060 w 5829300"/>
                <a:gd name="connsiteY191" fmla="*/ 5730240 h 5875020"/>
                <a:gd name="connsiteX192" fmla="*/ 5433060 w 5829300"/>
                <a:gd name="connsiteY192" fmla="*/ 5730240 h 5875020"/>
                <a:gd name="connsiteX193" fmla="*/ 5410200 w 5829300"/>
                <a:gd name="connsiteY193" fmla="*/ 5829300 h 5875020"/>
                <a:gd name="connsiteX194" fmla="*/ 5532120 w 5829300"/>
                <a:gd name="connsiteY194" fmla="*/ 5875020 h 5875020"/>
                <a:gd name="connsiteX195" fmla="*/ 5570220 w 5829300"/>
                <a:gd name="connsiteY195" fmla="*/ 5836920 h 5875020"/>
                <a:gd name="connsiteX196" fmla="*/ 5608320 w 5829300"/>
                <a:gd name="connsiteY196" fmla="*/ 5821680 h 5875020"/>
                <a:gd name="connsiteX197" fmla="*/ 5669280 w 5829300"/>
                <a:gd name="connsiteY197" fmla="*/ 5859780 h 5875020"/>
                <a:gd name="connsiteX198" fmla="*/ 5699760 w 5829300"/>
                <a:gd name="connsiteY198" fmla="*/ 5859780 h 5875020"/>
                <a:gd name="connsiteX199" fmla="*/ 5715000 w 5829300"/>
                <a:gd name="connsiteY199" fmla="*/ 5783580 h 5875020"/>
                <a:gd name="connsiteX200" fmla="*/ 5798820 w 5829300"/>
                <a:gd name="connsiteY200" fmla="*/ 5699760 h 5875020"/>
                <a:gd name="connsiteX201" fmla="*/ 5814060 w 5829300"/>
                <a:gd name="connsiteY201" fmla="*/ 5615940 h 5875020"/>
                <a:gd name="connsiteX202" fmla="*/ 5829300 w 5829300"/>
                <a:gd name="connsiteY202" fmla="*/ 5486400 h 5875020"/>
                <a:gd name="connsiteX203" fmla="*/ 5806440 w 5829300"/>
                <a:gd name="connsiteY203" fmla="*/ 5410200 h 5875020"/>
                <a:gd name="connsiteX204" fmla="*/ 5775960 w 5829300"/>
                <a:gd name="connsiteY204" fmla="*/ 5318760 h 5875020"/>
                <a:gd name="connsiteX205" fmla="*/ 5707380 w 5829300"/>
                <a:gd name="connsiteY205" fmla="*/ 5219700 h 5875020"/>
                <a:gd name="connsiteX206" fmla="*/ 5692140 w 5829300"/>
                <a:gd name="connsiteY206" fmla="*/ 5120640 h 5875020"/>
                <a:gd name="connsiteX207" fmla="*/ 5669280 w 5829300"/>
                <a:gd name="connsiteY207" fmla="*/ 4945380 h 5875020"/>
                <a:gd name="connsiteX208" fmla="*/ 5676900 w 5829300"/>
                <a:gd name="connsiteY208" fmla="*/ 4724400 h 5875020"/>
                <a:gd name="connsiteX209" fmla="*/ 5692140 w 5829300"/>
                <a:gd name="connsiteY209" fmla="*/ 4663440 h 5875020"/>
                <a:gd name="connsiteX210" fmla="*/ 5699760 w 5829300"/>
                <a:gd name="connsiteY210" fmla="*/ 4610100 h 5875020"/>
                <a:gd name="connsiteX211" fmla="*/ 5684520 w 5829300"/>
                <a:gd name="connsiteY211" fmla="*/ 4564380 h 5875020"/>
                <a:gd name="connsiteX212" fmla="*/ 5631180 w 5829300"/>
                <a:gd name="connsiteY212" fmla="*/ 4549140 h 5875020"/>
                <a:gd name="connsiteX213" fmla="*/ 5577840 w 5829300"/>
                <a:gd name="connsiteY213" fmla="*/ 4472940 h 5875020"/>
                <a:gd name="connsiteX214" fmla="*/ 5524500 w 5829300"/>
                <a:gd name="connsiteY214" fmla="*/ 4305300 h 5875020"/>
                <a:gd name="connsiteX215" fmla="*/ 5516880 w 5829300"/>
                <a:gd name="connsiteY215" fmla="*/ 4191000 h 5875020"/>
                <a:gd name="connsiteX216" fmla="*/ 5509260 w 5829300"/>
                <a:gd name="connsiteY216" fmla="*/ 4107180 h 5875020"/>
                <a:gd name="connsiteX217" fmla="*/ 5394960 w 5829300"/>
                <a:gd name="connsiteY217" fmla="*/ 3901440 h 5875020"/>
                <a:gd name="connsiteX218" fmla="*/ 5356860 w 5829300"/>
                <a:gd name="connsiteY218" fmla="*/ 3855720 h 5875020"/>
                <a:gd name="connsiteX219" fmla="*/ 5326380 w 5829300"/>
                <a:gd name="connsiteY219" fmla="*/ 3802380 h 5875020"/>
                <a:gd name="connsiteX220" fmla="*/ 5303520 w 5829300"/>
                <a:gd name="connsiteY220" fmla="*/ 3672840 h 5875020"/>
                <a:gd name="connsiteX221" fmla="*/ 5212080 w 5829300"/>
                <a:gd name="connsiteY221" fmla="*/ 3619500 h 5875020"/>
                <a:gd name="connsiteX222" fmla="*/ 5158740 w 5829300"/>
                <a:gd name="connsiteY222" fmla="*/ 3573780 h 5875020"/>
                <a:gd name="connsiteX223" fmla="*/ 5120640 w 5829300"/>
                <a:gd name="connsiteY223" fmla="*/ 3497580 h 5875020"/>
                <a:gd name="connsiteX224" fmla="*/ 5105400 w 5829300"/>
                <a:gd name="connsiteY224" fmla="*/ 3421380 h 5875020"/>
                <a:gd name="connsiteX225" fmla="*/ 4968240 w 5829300"/>
                <a:gd name="connsiteY225" fmla="*/ 3253740 h 5875020"/>
                <a:gd name="connsiteX226" fmla="*/ 4884420 w 5829300"/>
                <a:gd name="connsiteY226" fmla="*/ 3078480 h 5875020"/>
                <a:gd name="connsiteX227" fmla="*/ 4808220 w 5829300"/>
                <a:gd name="connsiteY227" fmla="*/ 2918460 h 5875020"/>
                <a:gd name="connsiteX228" fmla="*/ 4815840 w 5829300"/>
                <a:gd name="connsiteY228" fmla="*/ 2781300 h 5875020"/>
                <a:gd name="connsiteX229" fmla="*/ 4800600 w 5829300"/>
                <a:gd name="connsiteY229" fmla="*/ 2727960 h 5875020"/>
                <a:gd name="connsiteX230" fmla="*/ 4632960 w 5829300"/>
                <a:gd name="connsiteY230" fmla="*/ 2560320 h 5875020"/>
                <a:gd name="connsiteX231" fmla="*/ 4480560 w 5829300"/>
                <a:gd name="connsiteY231" fmla="*/ 2385060 h 5875020"/>
                <a:gd name="connsiteX232" fmla="*/ 4396740 w 5829300"/>
                <a:gd name="connsiteY232" fmla="*/ 2286000 h 5875020"/>
                <a:gd name="connsiteX233" fmla="*/ 4335780 w 5829300"/>
                <a:gd name="connsiteY233" fmla="*/ 2156460 h 5875020"/>
                <a:gd name="connsiteX234" fmla="*/ 4244340 w 5829300"/>
                <a:gd name="connsiteY234" fmla="*/ 2049780 h 5875020"/>
                <a:gd name="connsiteX235" fmla="*/ 4152900 w 5829300"/>
                <a:gd name="connsiteY235" fmla="*/ 1943100 h 5875020"/>
                <a:gd name="connsiteX236" fmla="*/ 4084320 w 5829300"/>
                <a:gd name="connsiteY236" fmla="*/ 1874520 h 5875020"/>
                <a:gd name="connsiteX237" fmla="*/ 4061460 w 5829300"/>
                <a:gd name="connsiteY237" fmla="*/ 1775460 h 5875020"/>
                <a:gd name="connsiteX238" fmla="*/ 4053840 w 5829300"/>
                <a:gd name="connsiteY238" fmla="*/ 1714500 h 5875020"/>
                <a:gd name="connsiteX239" fmla="*/ 3962400 w 5829300"/>
                <a:gd name="connsiteY239" fmla="*/ 1668780 h 5875020"/>
                <a:gd name="connsiteX240" fmla="*/ 3893820 w 5829300"/>
                <a:gd name="connsiteY240" fmla="*/ 1531620 h 5875020"/>
                <a:gd name="connsiteX241" fmla="*/ 3794760 w 5829300"/>
                <a:gd name="connsiteY241" fmla="*/ 1341120 h 5875020"/>
                <a:gd name="connsiteX242" fmla="*/ 3718560 w 5829300"/>
                <a:gd name="connsiteY242" fmla="*/ 1150620 h 5875020"/>
                <a:gd name="connsiteX243" fmla="*/ 3619500 w 5829300"/>
                <a:gd name="connsiteY243" fmla="*/ 944880 h 5875020"/>
                <a:gd name="connsiteX244" fmla="*/ 3596640 w 5829300"/>
                <a:gd name="connsiteY244" fmla="*/ 891540 h 5875020"/>
                <a:gd name="connsiteX245" fmla="*/ 3573780 w 5829300"/>
                <a:gd name="connsiteY245" fmla="*/ 807720 h 5875020"/>
                <a:gd name="connsiteX246" fmla="*/ 3573780 w 5829300"/>
                <a:gd name="connsiteY246" fmla="*/ 731520 h 5875020"/>
                <a:gd name="connsiteX247" fmla="*/ 3535680 w 5829300"/>
                <a:gd name="connsiteY247" fmla="*/ 685800 h 5875020"/>
                <a:gd name="connsiteX248" fmla="*/ 3451860 w 5829300"/>
                <a:gd name="connsiteY248" fmla="*/ 594360 h 5875020"/>
                <a:gd name="connsiteX249" fmla="*/ 3451860 w 5829300"/>
                <a:gd name="connsiteY249" fmla="*/ 495300 h 5875020"/>
                <a:gd name="connsiteX250" fmla="*/ 3413760 w 5829300"/>
                <a:gd name="connsiteY250" fmla="*/ 441960 h 5875020"/>
                <a:gd name="connsiteX251" fmla="*/ 3383280 w 5829300"/>
                <a:gd name="connsiteY251" fmla="*/ 381000 h 5875020"/>
                <a:gd name="connsiteX252" fmla="*/ 3322320 w 5829300"/>
                <a:gd name="connsiteY252" fmla="*/ 220980 h 5875020"/>
                <a:gd name="connsiteX253" fmla="*/ 3284220 w 5829300"/>
                <a:gd name="connsiteY253" fmla="*/ 99060 h 5875020"/>
                <a:gd name="connsiteX254" fmla="*/ 3268980 w 5829300"/>
                <a:gd name="connsiteY254" fmla="*/ 53340 h 5875020"/>
                <a:gd name="connsiteX255" fmla="*/ 3246120 w 5829300"/>
                <a:gd name="connsiteY255" fmla="*/ 30480 h 5875020"/>
                <a:gd name="connsiteX256" fmla="*/ 3169920 w 5829300"/>
                <a:gd name="connsiteY256" fmla="*/ 7620 h 5875020"/>
                <a:gd name="connsiteX257" fmla="*/ 3124200 w 5829300"/>
                <a:gd name="connsiteY257" fmla="*/ 0 h 5875020"/>
                <a:gd name="connsiteX258" fmla="*/ 3101340 w 5829300"/>
                <a:gd name="connsiteY258" fmla="*/ 30480 h 5875020"/>
                <a:gd name="connsiteX259" fmla="*/ 3124200 w 5829300"/>
                <a:gd name="connsiteY259" fmla="*/ 121920 h 5875020"/>
                <a:gd name="connsiteX260" fmla="*/ 3108960 w 5829300"/>
                <a:gd name="connsiteY260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66900 w 5829300"/>
                <a:gd name="connsiteY92" fmla="*/ 344424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8340 w 5829300"/>
                <a:gd name="connsiteY91" fmla="*/ 339852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8800 w 5829300"/>
                <a:gd name="connsiteY94" fmla="*/ 3634740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85900 w 5829300"/>
                <a:gd name="connsiteY102" fmla="*/ 433578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5960 w 5829300"/>
                <a:gd name="connsiteY109" fmla="*/ 435102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10740 w 5829300"/>
                <a:gd name="connsiteY112" fmla="*/ 429006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25040 w 5829300"/>
                <a:gd name="connsiteY115" fmla="*/ 408432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88920 w 5829300"/>
                <a:gd name="connsiteY126" fmla="*/ 412242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63240 w 5829300"/>
                <a:gd name="connsiteY134" fmla="*/ 4404360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16580 w 5829300"/>
                <a:gd name="connsiteY133" fmla="*/ 4366260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23235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8000 w 5829300"/>
                <a:gd name="connsiteY135" fmla="*/ 4457700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63240 w 5829300"/>
                <a:gd name="connsiteY136" fmla="*/ 447294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108960 w 5829300"/>
                <a:gd name="connsiteY130" fmla="*/ 419100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6804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75660 w 5829300"/>
                <a:gd name="connsiteY141" fmla="*/ 4549140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8724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7378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107180 w 5829300"/>
                <a:gd name="connsiteY150" fmla="*/ 473202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23360 w 5829300"/>
                <a:gd name="connsiteY149" fmla="*/ 4724400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45280 w 5829300"/>
                <a:gd name="connsiteY151" fmla="*/ 468630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76700 w 5829300"/>
                <a:gd name="connsiteY154" fmla="*/ 4503420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68240 w 5829300"/>
                <a:gd name="connsiteY173" fmla="*/ 4892040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94960 w 5829300"/>
                <a:gd name="connsiteY188" fmla="*/ 5562600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3060 w 5829300"/>
                <a:gd name="connsiteY187" fmla="*/ 5478780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33060 w 5829300"/>
                <a:gd name="connsiteY184" fmla="*/ 528828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69280 w 5829300"/>
                <a:gd name="connsiteY206" fmla="*/ 494538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699760 w 5829300"/>
                <a:gd name="connsiteY209" fmla="*/ 461010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2140 w 5829300"/>
                <a:gd name="connsiteY208" fmla="*/ 4663440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07380 w 5829300"/>
                <a:gd name="connsiteY204" fmla="*/ 521970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06440 w 5829300"/>
                <a:gd name="connsiteY202" fmla="*/ 5410200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394960 w 5829300"/>
                <a:gd name="connsiteY216" fmla="*/ 390144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20640 w 5829300"/>
                <a:gd name="connsiteY222" fmla="*/ 349758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105400 w 5829300"/>
                <a:gd name="connsiteY223" fmla="*/ 3421380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68240 w 5829300"/>
                <a:gd name="connsiteY224" fmla="*/ 325374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84420 w 5829300"/>
                <a:gd name="connsiteY225" fmla="*/ 307848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08220 w 5829300"/>
                <a:gd name="connsiteY226" fmla="*/ 2918460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15840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1460 w 5829300"/>
                <a:gd name="connsiteY236" fmla="*/ 177546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53840 w 5829300"/>
                <a:gd name="connsiteY237" fmla="*/ 1714500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62400 w 5829300"/>
                <a:gd name="connsiteY238" fmla="*/ 1668780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  <a:gd name="connsiteX0" fmla="*/ 3108960 w 5829300"/>
                <a:gd name="connsiteY0" fmla="*/ 289560 h 5875020"/>
                <a:gd name="connsiteX1" fmla="*/ 2979420 w 5829300"/>
                <a:gd name="connsiteY1" fmla="*/ 502920 h 5875020"/>
                <a:gd name="connsiteX2" fmla="*/ 2880360 w 5829300"/>
                <a:gd name="connsiteY2" fmla="*/ 647700 h 5875020"/>
                <a:gd name="connsiteX3" fmla="*/ 2827020 w 5829300"/>
                <a:gd name="connsiteY3" fmla="*/ 731520 h 5875020"/>
                <a:gd name="connsiteX4" fmla="*/ 2674620 w 5829300"/>
                <a:gd name="connsiteY4" fmla="*/ 815340 h 5875020"/>
                <a:gd name="connsiteX5" fmla="*/ 2560320 w 5829300"/>
                <a:gd name="connsiteY5" fmla="*/ 906780 h 5875020"/>
                <a:gd name="connsiteX6" fmla="*/ 2499360 w 5829300"/>
                <a:gd name="connsiteY6" fmla="*/ 914400 h 5875020"/>
                <a:gd name="connsiteX7" fmla="*/ 2377440 w 5829300"/>
                <a:gd name="connsiteY7" fmla="*/ 899160 h 5875020"/>
                <a:gd name="connsiteX8" fmla="*/ 2316480 w 5829300"/>
                <a:gd name="connsiteY8" fmla="*/ 876300 h 5875020"/>
                <a:gd name="connsiteX9" fmla="*/ 2240280 w 5829300"/>
                <a:gd name="connsiteY9" fmla="*/ 861060 h 5875020"/>
                <a:gd name="connsiteX10" fmla="*/ 2148840 w 5829300"/>
                <a:gd name="connsiteY10" fmla="*/ 845820 h 5875020"/>
                <a:gd name="connsiteX11" fmla="*/ 2110740 w 5829300"/>
                <a:gd name="connsiteY11" fmla="*/ 830580 h 5875020"/>
                <a:gd name="connsiteX12" fmla="*/ 2019300 w 5829300"/>
                <a:gd name="connsiteY12" fmla="*/ 868680 h 5875020"/>
                <a:gd name="connsiteX13" fmla="*/ 1950720 w 5829300"/>
                <a:gd name="connsiteY13" fmla="*/ 868680 h 5875020"/>
                <a:gd name="connsiteX14" fmla="*/ 1866900 w 5829300"/>
                <a:gd name="connsiteY14" fmla="*/ 822960 h 5875020"/>
                <a:gd name="connsiteX15" fmla="*/ 1821180 w 5829300"/>
                <a:gd name="connsiteY15" fmla="*/ 792480 h 5875020"/>
                <a:gd name="connsiteX16" fmla="*/ 1684020 w 5829300"/>
                <a:gd name="connsiteY16" fmla="*/ 830580 h 5875020"/>
                <a:gd name="connsiteX17" fmla="*/ 1615440 w 5829300"/>
                <a:gd name="connsiteY17" fmla="*/ 845820 h 5875020"/>
                <a:gd name="connsiteX18" fmla="*/ 1539240 w 5829300"/>
                <a:gd name="connsiteY18" fmla="*/ 838200 h 5875020"/>
                <a:gd name="connsiteX19" fmla="*/ 1463040 w 5829300"/>
                <a:gd name="connsiteY19" fmla="*/ 807720 h 5875020"/>
                <a:gd name="connsiteX20" fmla="*/ 1394460 w 5829300"/>
                <a:gd name="connsiteY20" fmla="*/ 815340 h 5875020"/>
                <a:gd name="connsiteX21" fmla="*/ 1264920 w 5829300"/>
                <a:gd name="connsiteY21" fmla="*/ 883920 h 5875020"/>
                <a:gd name="connsiteX22" fmla="*/ 1203960 w 5829300"/>
                <a:gd name="connsiteY22" fmla="*/ 906780 h 5875020"/>
                <a:gd name="connsiteX23" fmla="*/ 1143000 w 5829300"/>
                <a:gd name="connsiteY23" fmla="*/ 914400 h 5875020"/>
                <a:gd name="connsiteX24" fmla="*/ 1066800 w 5829300"/>
                <a:gd name="connsiteY24" fmla="*/ 891540 h 5875020"/>
                <a:gd name="connsiteX25" fmla="*/ 990600 w 5829300"/>
                <a:gd name="connsiteY25" fmla="*/ 853440 h 5875020"/>
                <a:gd name="connsiteX26" fmla="*/ 937260 w 5829300"/>
                <a:gd name="connsiteY26" fmla="*/ 845820 h 5875020"/>
                <a:gd name="connsiteX27" fmla="*/ 822960 w 5829300"/>
                <a:gd name="connsiteY27" fmla="*/ 861060 h 5875020"/>
                <a:gd name="connsiteX28" fmla="*/ 731520 w 5829300"/>
                <a:gd name="connsiteY28" fmla="*/ 876300 h 5875020"/>
                <a:gd name="connsiteX29" fmla="*/ 647700 w 5829300"/>
                <a:gd name="connsiteY29" fmla="*/ 838200 h 5875020"/>
                <a:gd name="connsiteX30" fmla="*/ 579120 w 5829300"/>
                <a:gd name="connsiteY30" fmla="*/ 830580 h 5875020"/>
                <a:gd name="connsiteX31" fmla="*/ 525780 w 5829300"/>
                <a:gd name="connsiteY31" fmla="*/ 853440 h 5875020"/>
                <a:gd name="connsiteX32" fmla="*/ 464820 w 5829300"/>
                <a:gd name="connsiteY32" fmla="*/ 891540 h 5875020"/>
                <a:gd name="connsiteX33" fmla="*/ 358140 w 5829300"/>
                <a:gd name="connsiteY33" fmla="*/ 891540 h 5875020"/>
                <a:gd name="connsiteX34" fmla="*/ 236220 w 5829300"/>
                <a:gd name="connsiteY34" fmla="*/ 975360 h 5875020"/>
                <a:gd name="connsiteX35" fmla="*/ 137160 w 5829300"/>
                <a:gd name="connsiteY35" fmla="*/ 1059180 h 5875020"/>
                <a:gd name="connsiteX36" fmla="*/ 76200 w 5829300"/>
                <a:gd name="connsiteY36" fmla="*/ 1108710 h 5875020"/>
                <a:gd name="connsiteX37" fmla="*/ 9525 w 5829300"/>
                <a:gd name="connsiteY37" fmla="*/ 1150620 h 5875020"/>
                <a:gd name="connsiteX38" fmla="*/ 0 w 5829300"/>
                <a:gd name="connsiteY38" fmla="*/ 1196340 h 5875020"/>
                <a:gd name="connsiteX39" fmla="*/ 80010 w 5829300"/>
                <a:gd name="connsiteY39" fmla="*/ 1234440 h 5875020"/>
                <a:gd name="connsiteX40" fmla="*/ 152400 w 5829300"/>
                <a:gd name="connsiteY40" fmla="*/ 1280160 h 5875020"/>
                <a:gd name="connsiteX41" fmla="*/ 190500 w 5829300"/>
                <a:gd name="connsiteY41" fmla="*/ 1371600 h 5875020"/>
                <a:gd name="connsiteX42" fmla="*/ 228600 w 5829300"/>
                <a:gd name="connsiteY42" fmla="*/ 1432560 h 5875020"/>
                <a:gd name="connsiteX43" fmla="*/ 384810 w 5829300"/>
                <a:gd name="connsiteY43" fmla="*/ 1544955 h 5875020"/>
                <a:gd name="connsiteX44" fmla="*/ 430530 w 5829300"/>
                <a:gd name="connsiteY44" fmla="*/ 1522095 h 5875020"/>
                <a:gd name="connsiteX45" fmla="*/ 388620 w 5829300"/>
                <a:gd name="connsiteY45" fmla="*/ 1463040 h 5875020"/>
                <a:gd name="connsiteX46" fmla="*/ 403860 w 5829300"/>
                <a:gd name="connsiteY46" fmla="*/ 1417320 h 5875020"/>
                <a:gd name="connsiteX47" fmla="*/ 441960 w 5829300"/>
                <a:gd name="connsiteY47" fmla="*/ 1348740 h 5875020"/>
                <a:gd name="connsiteX48" fmla="*/ 441960 w 5829300"/>
                <a:gd name="connsiteY48" fmla="*/ 1348740 h 5875020"/>
                <a:gd name="connsiteX49" fmla="*/ 497205 w 5829300"/>
                <a:gd name="connsiteY49" fmla="*/ 1335405 h 5875020"/>
                <a:gd name="connsiteX50" fmla="*/ 588645 w 5829300"/>
                <a:gd name="connsiteY50" fmla="*/ 1453515 h 5875020"/>
                <a:gd name="connsiteX51" fmla="*/ 670560 w 5829300"/>
                <a:gd name="connsiteY51" fmla="*/ 1348740 h 5875020"/>
                <a:gd name="connsiteX52" fmla="*/ 742950 w 5829300"/>
                <a:gd name="connsiteY52" fmla="*/ 1360170 h 5875020"/>
                <a:gd name="connsiteX53" fmla="*/ 769620 w 5829300"/>
                <a:gd name="connsiteY53" fmla="*/ 1394460 h 5875020"/>
                <a:gd name="connsiteX54" fmla="*/ 777240 w 5829300"/>
                <a:gd name="connsiteY54" fmla="*/ 1455420 h 5875020"/>
                <a:gd name="connsiteX55" fmla="*/ 739140 w 5829300"/>
                <a:gd name="connsiteY55" fmla="*/ 1508760 h 5875020"/>
                <a:gd name="connsiteX56" fmla="*/ 742950 w 5829300"/>
                <a:gd name="connsiteY56" fmla="*/ 1564005 h 5875020"/>
                <a:gd name="connsiteX57" fmla="*/ 792480 w 5829300"/>
                <a:gd name="connsiteY57" fmla="*/ 1615440 h 5875020"/>
                <a:gd name="connsiteX58" fmla="*/ 819150 w 5829300"/>
                <a:gd name="connsiteY58" fmla="*/ 1623060 h 5875020"/>
                <a:gd name="connsiteX59" fmla="*/ 859155 w 5829300"/>
                <a:gd name="connsiteY59" fmla="*/ 1586865 h 5875020"/>
                <a:gd name="connsiteX60" fmla="*/ 975360 w 5829300"/>
                <a:gd name="connsiteY60" fmla="*/ 1562100 h 5875020"/>
                <a:gd name="connsiteX61" fmla="*/ 1104900 w 5829300"/>
                <a:gd name="connsiteY61" fmla="*/ 1584960 h 5875020"/>
                <a:gd name="connsiteX62" fmla="*/ 1137285 w 5829300"/>
                <a:gd name="connsiteY62" fmla="*/ 1691640 h 5875020"/>
                <a:gd name="connsiteX63" fmla="*/ 1150620 w 5829300"/>
                <a:gd name="connsiteY63" fmla="*/ 1836420 h 5875020"/>
                <a:gd name="connsiteX64" fmla="*/ 1165860 w 5829300"/>
                <a:gd name="connsiteY64" fmla="*/ 1912620 h 5875020"/>
                <a:gd name="connsiteX65" fmla="*/ 1242060 w 5829300"/>
                <a:gd name="connsiteY65" fmla="*/ 1927860 h 5875020"/>
                <a:gd name="connsiteX66" fmla="*/ 1287780 w 5829300"/>
                <a:gd name="connsiteY66" fmla="*/ 1927860 h 5875020"/>
                <a:gd name="connsiteX67" fmla="*/ 1360170 w 5829300"/>
                <a:gd name="connsiteY67" fmla="*/ 1971675 h 5875020"/>
                <a:gd name="connsiteX68" fmla="*/ 1379220 w 5829300"/>
                <a:gd name="connsiteY68" fmla="*/ 2042160 h 5875020"/>
                <a:gd name="connsiteX69" fmla="*/ 1501140 w 5829300"/>
                <a:gd name="connsiteY69" fmla="*/ 2072640 h 5875020"/>
                <a:gd name="connsiteX70" fmla="*/ 1516380 w 5829300"/>
                <a:gd name="connsiteY70" fmla="*/ 2145030 h 5875020"/>
                <a:gd name="connsiteX71" fmla="*/ 1518285 w 5829300"/>
                <a:gd name="connsiteY71" fmla="*/ 2305050 h 5875020"/>
                <a:gd name="connsiteX72" fmla="*/ 1443990 w 5829300"/>
                <a:gd name="connsiteY72" fmla="*/ 2348865 h 5875020"/>
                <a:gd name="connsiteX73" fmla="*/ 1318260 w 5829300"/>
                <a:gd name="connsiteY73" fmla="*/ 2426970 h 5875020"/>
                <a:gd name="connsiteX74" fmla="*/ 1325880 w 5829300"/>
                <a:gd name="connsiteY74" fmla="*/ 2590800 h 5875020"/>
                <a:gd name="connsiteX75" fmla="*/ 1280160 w 5829300"/>
                <a:gd name="connsiteY75" fmla="*/ 2689860 h 5875020"/>
                <a:gd name="connsiteX76" fmla="*/ 1249680 w 5829300"/>
                <a:gd name="connsiteY76" fmla="*/ 2743200 h 5875020"/>
                <a:gd name="connsiteX77" fmla="*/ 1287780 w 5829300"/>
                <a:gd name="connsiteY77" fmla="*/ 2773680 h 5875020"/>
                <a:gd name="connsiteX78" fmla="*/ 1356360 w 5829300"/>
                <a:gd name="connsiteY78" fmla="*/ 2720340 h 5875020"/>
                <a:gd name="connsiteX79" fmla="*/ 1379220 w 5829300"/>
                <a:gd name="connsiteY79" fmla="*/ 2766060 h 5875020"/>
                <a:gd name="connsiteX80" fmla="*/ 1333500 w 5829300"/>
                <a:gd name="connsiteY80" fmla="*/ 2895600 h 5875020"/>
                <a:gd name="connsiteX81" fmla="*/ 1303020 w 5829300"/>
                <a:gd name="connsiteY81" fmla="*/ 2948940 h 5875020"/>
                <a:gd name="connsiteX82" fmla="*/ 1333500 w 5829300"/>
                <a:gd name="connsiteY82" fmla="*/ 2994660 h 5875020"/>
                <a:gd name="connsiteX83" fmla="*/ 1409700 w 5829300"/>
                <a:gd name="connsiteY83" fmla="*/ 2964180 h 5875020"/>
                <a:gd name="connsiteX84" fmla="*/ 1501140 w 5829300"/>
                <a:gd name="connsiteY84" fmla="*/ 3002280 h 5875020"/>
                <a:gd name="connsiteX85" fmla="*/ 1600200 w 5829300"/>
                <a:gd name="connsiteY85" fmla="*/ 3063240 h 5875020"/>
                <a:gd name="connsiteX86" fmla="*/ 1737360 w 5829300"/>
                <a:gd name="connsiteY86" fmla="*/ 3139440 h 5875020"/>
                <a:gd name="connsiteX87" fmla="*/ 1844040 w 5829300"/>
                <a:gd name="connsiteY87" fmla="*/ 3147060 h 5875020"/>
                <a:gd name="connsiteX88" fmla="*/ 1943100 w 5829300"/>
                <a:gd name="connsiteY88" fmla="*/ 3177540 h 5875020"/>
                <a:gd name="connsiteX89" fmla="*/ 2034540 w 5829300"/>
                <a:gd name="connsiteY89" fmla="*/ 3291840 h 5875020"/>
                <a:gd name="connsiteX90" fmla="*/ 2030730 w 5829300"/>
                <a:gd name="connsiteY90" fmla="*/ 3356610 h 5875020"/>
                <a:gd name="connsiteX91" fmla="*/ 1950720 w 5829300"/>
                <a:gd name="connsiteY91" fmla="*/ 3387090 h 5875020"/>
                <a:gd name="connsiteX92" fmla="*/ 1844040 w 5829300"/>
                <a:gd name="connsiteY92" fmla="*/ 3436620 h 5875020"/>
                <a:gd name="connsiteX93" fmla="*/ 1866900 w 5829300"/>
                <a:gd name="connsiteY93" fmla="*/ 3535680 h 5875020"/>
                <a:gd name="connsiteX94" fmla="*/ 1821180 w 5829300"/>
                <a:gd name="connsiteY94" fmla="*/ 3629025 h 5875020"/>
                <a:gd name="connsiteX95" fmla="*/ 1775460 w 5829300"/>
                <a:gd name="connsiteY95" fmla="*/ 3726180 h 5875020"/>
                <a:gd name="connsiteX96" fmla="*/ 1668780 w 5829300"/>
                <a:gd name="connsiteY96" fmla="*/ 3924300 h 5875020"/>
                <a:gd name="connsiteX97" fmla="*/ 1600200 w 5829300"/>
                <a:gd name="connsiteY97" fmla="*/ 4046220 h 5875020"/>
                <a:gd name="connsiteX98" fmla="*/ 1554480 w 5829300"/>
                <a:gd name="connsiteY98" fmla="*/ 4152900 h 5875020"/>
                <a:gd name="connsiteX99" fmla="*/ 1516380 w 5829300"/>
                <a:gd name="connsiteY99" fmla="*/ 4229100 h 5875020"/>
                <a:gd name="connsiteX100" fmla="*/ 1485900 w 5829300"/>
                <a:gd name="connsiteY100" fmla="*/ 4259580 h 5875020"/>
                <a:gd name="connsiteX101" fmla="*/ 1485900 w 5829300"/>
                <a:gd name="connsiteY101" fmla="*/ 4259580 h 5875020"/>
                <a:gd name="connsiteX102" fmla="*/ 1495425 w 5829300"/>
                <a:gd name="connsiteY102" fmla="*/ 4328160 h 5875020"/>
                <a:gd name="connsiteX103" fmla="*/ 1699260 w 5829300"/>
                <a:gd name="connsiteY103" fmla="*/ 4290060 h 5875020"/>
                <a:gd name="connsiteX104" fmla="*/ 1836420 w 5829300"/>
                <a:gd name="connsiteY104" fmla="*/ 4274820 h 5875020"/>
                <a:gd name="connsiteX105" fmla="*/ 1897380 w 5829300"/>
                <a:gd name="connsiteY105" fmla="*/ 4236720 h 5875020"/>
                <a:gd name="connsiteX106" fmla="*/ 1950720 w 5829300"/>
                <a:gd name="connsiteY106" fmla="*/ 4251960 h 5875020"/>
                <a:gd name="connsiteX107" fmla="*/ 1973580 w 5829300"/>
                <a:gd name="connsiteY107" fmla="*/ 4312920 h 5875020"/>
                <a:gd name="connsiteX108" fmla="*/ 1965960 w 5829300"/>
                <a:gd name="connsiteY108" fmla="*/ 4351020 h 5875020"/>
                <a:gd name="connsiteX109" fmla="*/ 1964055 w 5829300"/>
                <a:gd name="connsiteY109" fmla="*/ 4366260 h 5875020"/>
                <a:gd name="connsiteX110" fmla="*/ 2072640 w 5829300"/>
                <a:gd name="connsiteY110" fmla="*/ 4389120 h 5875020"/>
                <a:gd name="connsiteX111" fmla="*/ 2118360 w 5829300"/>
                <a:gd name="connsiteY111" fmla="*/ 4343400 h 5875020"/>
                <a:gd name="connsiteX112" fmla="*/ 2124075 w 5829300"/>
                <a:gd name="connsiteY112" fmla="*/ 4286250 h 5875020"/>
                <a:gd name="connsiteX113" fmla="*/ 2110740 w 5829300"/>
                <a:gd name="connsiteY113" fmla="*/ 4213860 h 5875020"/>
                <a:gd name="connsiteX114" fmla="*/ 2133600 w 5829300"/>
                <a:gd name="connsiteY114" fmla="*/ 4145280 h 5875020"/>
                <a:gd name="connsiteX115" fmla="*/ 2230755 w 5829300"/>
                <a:gd name="connsiteY115" fmla="*/ 4099560 h 5875020"/>
                <a:gd name="connsiteX116" fmla="*/ 2301240 w 5829300"/>
                <a:gd name="connsiteY116" fmla="*/ 4076700 h 5875020"/>
                <a:gd name="connsiteX117" fmla="*/ 2385060 w 5829300"/>
                <a:gd name="connsiteY117" fmla="*/ 4099560 h 5875020"/>
                <a:gd name="connsiteX118" fmla="*/ 2438400 w 5829300"/>
                <a:gd name="connsiteY118" fmla="*/ 4145280 h 5875020"/>
                <a:gd name="connsiteX119" fmla="*/ 2461260 w 5829300"/>
                <a:gd name="connsiteY119" fmla="*/ 4183380 h 5875020"/>
                <a:gd name="connsiteX120" fmla="*/ 2461260 w 5829300"/>
                <a:gd name="connsiteY120" fmla="*/ 4236720 h 5875020"/>
                <a:gd name="connsiteX121" fmla="*/ 2484120 w 5829300"/>
                <a:gd name="connsiteY121" fmla="*/ 4267200 h 5875020"/>
                <a:gd name="connsiteX122" fmla="*/ 2522220 w 5829300"/>
                <a:gd name="connsiteY122" fmla="*/ 4236720 h 5875020"/>
                <a:gd name="connsiteX123" fmla="*/ 2560320 w 5829300"/>
                <a:gd name="connsiteY123" fmla="*/ 4183380 h 5875020"/>
                <a:gd name="connsiteX124" fmla="*/ 2628900 w 5829300"/>
                <a:gd name="connsiteY124" fmla="*/ 4168140 h 5875020"/>
                <a:gd name="connsiteX125" fmla="*/ 2720340 w 5829300"/>
                <a:gd name="connsiteY125" fmla="*/ 4183380 h 5875020"/>
                <a:gd name="connsiteX126" fmla="*/ 2796540 w 5829300"/>
                <a:gd name="connsiteY126" fmla="*/ 4126230 h 5875020"/>
                <a:gd name="connsiteX127" fmla="*/ 2872740 w 5829300"/>
                <a:gd name="connsiteY127" fmla="*/ 4137660 h 5875020"/>
                <a:gd name="connsiteX128" fmla="*/ 2948940 w 5829300"/>
                <a:gd name="connsiteY128" fmla="*/ 4206240 h 5875020"/>
                <a:gd name="connsiteX129" fmla="*/ 3040380 w 5829300"/>
                <a:gd name="connsiteY129" fmla="*/ 4191000 h 5875020"/>
                <a:gd name="connsiteX130" fmla="*/ 3097530 w 5829300"/>
                <a:gd name="connsiteY130" fmla="*/ 4198620 h 5875020"/>
                <a:gd name="connsiteX131" fmla="*/ 3177540 w 5829300"/>
                <a:gd name="connsiteY131" fmla="*/ 4267200 h 5875020"/>
                <a:gd name="connsiteX132" fmla="*/ 3147060 w 5829300"/>
                <a:gd name="connsiteY132" fmla="*/ 4297680 h 5875020"/>
                <a:gd name="connsiteX133" fmla="*/ 3105150 w 5829300"/>
                <a:gd name="connsiteY133" fmla="*/ 4352925 h 5875020"/>
                <a:gd name="connsiteX134" fmla="*/ 3036570 w 5829300"/>
                <a:gd name="connsiteY134" fmla="*/ 4398645 h 5875020"/>
                <a:gd name="connsiteX135" fmla="*/ 3042285 w 5829300"/>
                <a:gd name="connsiteY135" fmla="*/ 4444365 h 5875020"/>
                <a:gd name="connsiteX136" fmla="*/ 3078480 w 5829300"/>
                <a:gd name="connsiteY136" fmla="*/ 4457700 h 5875020"/>
                <a:gd name="connsiteX137" fmla="*/ 3147060 w 5829300"/>
                <a:gd name="connsiteY137" fmla="*/ 4404360 h 5875020"/>
                <a:gd name="connsiteX138" fmla="*/ 3215640 w 5829300"/>
                <a:gd name="connsiteY138" fmla="*/ 4389120 h 5875020"/>
                <a:gd name="connsiteX139" fmla="*/ 3291840 w 5829300"/>
                <a:gd name="connsiteY139" fmla="*/ 4396740 h 5875020"/>
                <a:gd name="connsiteX140" fmla="*/ 3345180 w 5829300"/>
                <a:gd name="connsiteY140" fmla="*/ 4457700 h 5875020"/>
                <a:gd name="connsiteX141" fmla="*/ 3364230 w 5829300"/>
                <a:gd name="connsiteY141" fmla="*/ 4535805 h 5875020"/>
                <a:gd name="connsiteX142" fmla="*/ 3451860 w 5829300"/>
                <a:gd name="connsiteY142" fmla="*/ 4541520 h 5875020"/>
                <a:gd name="connsiteX143" fmla="*/ 3505200 w 5829300"/>
                <a:gd name="connsiteY143" fmla="*/ 4511040 h 5875020"/>
                <a:gd name="connsiteX144" fmla="*/ 3589020 w 5829300"/>
                <a:gd name="connsiteY144" fmla="*/ 4533900 h 5875020"/>
                <a:gd name="connsiteX145" fmla="*/ 3695700 w 5829300"/>
                <a:gd name="connsiteY145" fmla="*/ 4598670 h 5875020"/>
                <a:gd name="connsiteX146" fmla="*/ 3810000 w 5829300"/>
                <a:gd name="connsiteY146" fmla="*/ 4632960 h 5875020"/>
                <a:gd name="connsiteX147" fmla="*/ 3878580 w 5829300"/>
                <a:gd name="connsiteY147" fmla="*/ 4640580 h 5875020"/>
                <a:gd name="connsiteX148" fmla="*/ 3931920 w 5829300"/>
                <a:gd name="connsiteY148" fmla="*/ 4686300 h 5875020"/>
                <a:gd name="connsiteX149" fmla="*/ 4006215 w 5829300"/>
                <a:gd name="connsiteY149" fmla="*/ 4722495 h 5875020"/>
                <a:gd name="connsiteX150" fmla="*/ 4097655 w 5829300"/>
                <a:gd name="connsiteY150" fmla="*/ 4747260 h 5875020"/>
                <a:gd name="connsiteX151" fmla="*/ 4137660 w 5829300"/>
                <a:gd name="connsiteY151" fmla="*/ 4674870 h 5875020"/>
                <a:gd name="connsiteX152" fmla="*/ 4099560 w 5829300"/>
                <a:gd name="connsiteY152" fmla="*/ 4594860 h 5875020"/>
                <a:gd name="connsiteX153" fmla="*/ 4076700 w 5829300"/>
                <a:gd name="connsiteY153" fmla="*/ 4556760 h 5875020"/>
                <a:gd name="connsiteX154" fmla="*/ 4082415 w 5829300"/>
                <a:gd name="connsiteY154" fmla="*/ 4516755 h 5875020"/>
                <a:gd name="connsiteX155" fmla="*/ 4152900 w 5829300"/>
                <a:gd name="connsiteY155" fmla="*/ 4480560 h 5875020"/>
                <a:gd name="connsiteX156" fmla="*/ 4274820 w 5829300"/>
                <a:gd name="connsiteY156" fmla="*/ 4442460 h 5875020"/>
                <a:gd name="connsiteX157" fmla="*/ 4358640 w 5829300"/>
                <a:gd name="connsiteY157" fmla="*/ 4465320 h 5875020"/>
                <a:gd name="connsiteX158" fmla="*/ 4381500 w 5829300"/>
                <a:gd name="connsiteY158" fmla="*/ 4526280 h 5875020"/>
                <a:gd name="connsiteX159" fmla="*/ 4450080 w 5829300"/>
                <a:gd name="connsiteY159" fmla="*/ 4564380 h 5875020"/>
                <a:gd name="connsiteX160" fmla="*/ 4472940 w 5829300"/>
                <a:gd name="connsiteY160" fmla="*/ 4655820 h 5875020"/>
                <a:gd name="connsiteX161" fmla="*/ 4533900 w 5829300"/>
                <a:gd name="connsiteY161" fmla="*/ 4587240 h 5875020"/>
                <a:gd name="connsiteX162" fmla="*/ 4610100 w 5829300"/>
                <a:gd name="connsiteY162" fmla="*/ 4617720 h 5875020"/>
                <a:gd name="connsiteX163" fmla="*/ 4846320 w 5829300"/>
                <a:gd name="connsiteY163" fmla="*/ 4655820 h 5875020"/>
                <a:gd name="connsiteX164" fmla="*/ 4937760 w 5829300"/>
                <a:gd name="connsiteY164" fmla="*/ 4602480 h 5875020"/>
                <a:gd name="connsiteX165" fmla="*/ 4975860 w 5829300"/>
                <a:gd name="connsiteY165" fmla="*/ 4602480 h 5875020"/>
                <a:gd name="connsiteX166" fmla="*/ 5120640 w 5829300"/>
                <a:gd name="connsiteY166" fmla="*/ 4671060 h 5875020"/>
                <a:gd name="connsiteX167" fmla="*/ 5181600 w 5829300"/>
                <a:gd name="connsiteY167" fmla="*/ 4701540 h 5875020"/>
                <a:gd name="connsiteX168" fmla="*/ 5189220 w 5829300"/>
                <a:gd name="connsiteY168" fmla="*/ 4747260 h 5875020"/>
                <a:gd name="connsiteX169" fmla="*/ 5158740 w 5829300"/>
                <a:gd name="connsiteY169" fmla="*/ 4808220 h 5875020"/>
                <a:gd name="connsiteX170" fmla="*/ 5105400 w 5829300"/>
                <a:gd name="connsiteY170" fmla="*/ 4838700 h 5875020"/>
                <a:gd name="connsiteX171" fmla="*/ 5036820 w 5829300"/>
                <a:gd name="connsiteY171" fmla="*/ 4823460 h 5875020"/>
                <a:gd name="connsiteX172" fmla="*/ 4991100 w 5829300"/>
                <a:gd name="connsiteY172" fmla="*/ 4823460 h 5875020"/>
                <a:gd name="connsiteX173" fmla="*/ 4954905 w 5829300"/>
                <a:gd name="connsiteY173" fmla="*/ 4890135 h 5875020"/>
                <a:gd name="connsiteX174" fmla="*/ 4968240 w 5829300"/>
                <a:gd name="connsiteY174" fmla="*/ 5006340 h 5875020"/>
                <a:gd name="connsiteX175" fmla="*/ 4991100 w 5829300"/>
                <a:gd name="connsiteY175" fmla="*/ 5067300 h 5875020"/>
                <a:gd name="connsiteX176" fmla="*/ 5074920 w 5829300"/>
                <a:gd name="connsiteY176" fmla="*/ 5097780 h 5875020"/>
                <a:gd name="connsiteX177" fmla="*/ 5074920 w 5829300"/>
                <a:gd name="connsiteY177" fmla="*/ 5097780 h 5875020"/>
                <a:gd name="connsiteX178" fmla="*/ 5135880 w 5829300"/>
                <a:gd name="connsiteY178" fmla="*/ 5219700 h 5875020"/>
                <a:gd name="connsiteX179" fmla="*/ 5242560 w 5829300"/>
                <a:gd name="connsiteY179" fmla="*/ 5265420 h 5875020"/>
                <a:gd name="connsiteX180" fmla="*/ 5311140 w 5829300"/>
                <a:gd name="connsiteY180" fmla="*/ 5257800 h 5875020"/>
                <a:gd name="connsiteX181" fmla="*/ 5311140 w 5829300"/>
                <a:gd name="connsiteY181" fmla="*/ 5257800 h 5875020"/>
                <a:gd name="connsiteX182" fmla="*/ 5334000 w 5829300"/>
                <a:gd name="connsiteY182" fmla="*/ 5204460 h 5875020"/>
                <a:gd name="connsiteX183" fmla="*/ 5387340 w 5829300"/>
                <a:gd name="connsiteY183" fmla="*/ 5227320 h 5875020"/>
                <a:gd name="connsiteX184" fmla="*/ 5412105 w 5829300"/>
                <a:gd name="connsiteY184" fmla="*/ 5284470 h 5875020"/>
                <a:gd name="connsiteX185" fmla="*/ 5410200 w 5829300"/>
                <a:gd name="connsiteY185" fmla="*/ 5356860 h 5875020"/>
                <a:gd name="connsiteX186" fmla="*/ 5448300 w 5829300"/>
                <a:gd name="connsiteY186" fmla="*/ 5394960 h 5875020"/>
                <a:gd name="connsiteX187" fmla="*/ 5431155 w 5829300"/>
                <a:gd name="connsiteY187" fmla="*/ 5473065 h 5875020"/>
                <a:gd name="connsiteX188" fmla="*/ 5383530 w 5829300"/>
                <a:gd name="connsiteY188" fmla="*/ 5564505 h 5875020"/>
                <a:gd name="connsiteX189" fmla="*/ 5402580 w 5829300"/>
                <a:gd name="connsiteY189" fmla="*/ 5654040 h 5875020"/>
                <a:gd name="connsiteX190" fmla="*/ 5433060 w 5829300"/>
                <a:gd name="connsiteY190" fmla="*/ 5730240 h 5875020"/>
                <a:gd name="connsiteX191" fmla="*/ 5433060 w 5829300"/>
                <a:gd name="connsiteY191" fmla="*/ 5730240 h 5875020"/>
                <a:gd name="connsiteX192" fmla="*/ 5410200 w 5829300"/>
                <a:gd name="connsiteY192" fmla="*/ 5829300 h 5875020"/>
                <a:gd name="connsiteX193" fmla="*/ 5532120 w 5829300"/>
                <a:gd name="connsiteY193" fmla="*/ 5875020 h 5875020"/>
                <a:gd name="connsiteX194" fmla="*/ 5570220 w 5829300"/>
                <a:gd name="connsiteY194" fmla="*/ 5836920 h 5875020"/>
                <a:gd name="connsiteX195" fmla="*/ 5608320 w 5829300"/>
                <a:gd name="connsiteY195" fmla="*/ 5821680 h 5875020"/>
                <a:gd name="connsiteX196" fmla="*/ 5669280 w 5829300"/>
                <a:gd name="connsiteY196" fmla="*/ 5859780 h 5875020"/>
                <a:gd name="connsiteX197" fmla="*/ 5699760 w 5829300"/>
                <a:gd name="connsiteY197" fmla="*/ 5859780 h 5875020"/>
                <a:gd name="connsiteX198" fmla="*/ 5715000 w 5829300"/>
                <a:gd name="connsiteY198" fmla="*/ 5783580 h 5875020"/>
                <a:gd name="connsiteX199" fmla="*/ 5798820 w 5829300"/>
                <a:gd name="connsiteY199" fmla="*/ 5699760 h 5875020"/>
                <a:gd name="connsiteX200" fmla="*/ 5814060 w 5829300"/>
                <a:gd name="connsiteY200" fmla="*/ 5615940 h 5875020"/>
                <a:gd name="connsiteX201" fmla="*/ 5829300 w 5829300"/>
                <a:gd name="connsiteY201" fmla="*/ 5486400 h 5875020"/>
                <a:gd name="connsiteX202" fmla="*/ 5819775 w 5829300"/>
                <a:gd name="connsiteY202" fmla="*/ 5400675 h 5875020"/>
                <a:gd name="connsiteX203" fmla="*/ 5775960 w 5829300"/>
                <a:gd name="connsiteY203" fmla="*/ 5318760 h 5875020"/>
                <a:gd name="connsiteX204" fmla="*/ 5718810 w 5829300"/>
                <a:gd name="connsiteY204" fmla="*/ 5212080 h 5875020"/>
                <a:gd name="connsiteX205" fmla="*/ 5692140 w 5829300"/>
                <a:gd name="connsiteY205" fmla="*/ 5120640 h 5875020"/>
                <a:gd name="connsiteX206" fmla="*/ 5676900 w 5829300"/>
                <a:gd name="connsiteY206" fmla="*/ 4949190 h 5875020"/>
                <a:gd name="connsiteX207" fmla="*/ 5676900 w 5829300"/>
                <a:gd name="connsiteY207" fmla="*/ 4724400 h 5875020"/>
                <a:gd name="connsiteX208" fmla="*/ 5697855 w 5829300"/>
                <a:gd name="connsiteY208" fmla="*/ 4665345 h 5875020"/>
                <a:gd name="connsiteX209" fmla="*/ 5711190 w 5829300"/>
                <a:gd name="connsiteY209" fmla="*/ 4602480 h 5875020"/>
                <a:gd name="connsiteX210" fmla="*/ 5684520 w 5829300"/>
                <a:gd name="connsiteY210" fmla="*/ 4564380 h 5875020"/>
                <a:gd name="connsiteX211" fmla="*/ 5631180 w 5829300"/>
                <a:gd name="connsiteY211" fmla="*/ 4549140 h 5875020"/>
                <a:gd name="connsiteX212" fmla="*/ 5577840 w 5829300"/>
                <a:gd name="connsiteY212" fmla="*/ 4472940 h 5875020"/>
                <a:gd name="connsiteX213" fmla="*/ 5524500 w 5829300"/>
                <a:gd name="connsiteY213" fmla="*/ 4305300 h 5875020"/>
                <a:gd name="connsiteX214" fmla="*/ 5516880 w 5829300"/>
                <a:gd name="connsiteY214" fmla="*/ 4191000 h 5875020"/>
                <a:gd name="connsiteX215" fmla="*/ 5509260 w 5829300"/>
                <a:gd name="connsiteY215" fmla="*/ 4107180 h 5875020"/>
                <a:gd name="connsiteX216" fmla="*/ 5408295 w 5829300"/>
                <a:gd name="connsiteY216" fmla="*/ 3897630 h 5875020"/>
                <a:gd name="connsiteX217" fmla="*/ 5356860 w 5829300"/>
                <a:gd name="connsiteY217" fmla="*/ 3855720 h 5875020"/>
                <a:gd name="connsiteX218" fmla="*/ 5326380 w 5829300"/>
                <a:gd name="connsiteY218" fmla="*/ 3802380 h 5875020"/>
                <a:gd name="connsiteX219" fmla="*/ 5303520 w 5829300"/>
                <a:gd name="connsiteY219" fmla="*/ 3672840 h 5875020"/>
                <a:gd name="connsiteX220" fmla="*/ 5212080 w 5829300"/>
                <a:gd name="connsiteY220" fmla="*/ 3619500 h 5875020"/>
                <a:gd name="connsiteX221" fmla="*/ 5158740 w 5829300"/>
                <a:gd name="connsiteY221" fmla="*/ 3573780 h 5875020"/>
                <a:gd name="connsiteX222" fmla="*/ 5147310 w 5829300"/>
                <a:gd name="connsiteY222" fmla="*/ 3455670 h 5875020"/>
                <a:gd name="connsiteX223" fmla="*/ 5095875 w 5829300"/>
                <a:gd name="connsiteY223" fmla="*/ 3415665 h 5875020"/>
                <a:gd name="connsiteX224" fmla="*/ 4975860 w 5829300"/>
                <a:gd name="connsiteY224" fmla="*/ 3234690 h 5875020"/>
                <a:gd name="connsiteX225" fmla="*/ 4890135 w 5829300"/>
                <a:gd name="connsiteY225" fmla="*/ 3059430 h 5875020"/>
                <a:gd name="connsiteX226" fmla="*/ 4817745 w 5829300"/>
                <a:gd name="connsiteY226" fmla="*/ 2908935 h 5875020"/>
                <a:gd name="connsiteX227" fmla="*/ 4825365 w 5829300"/>
                <a:gd name="connsiteY227" fmla="*/ 2781300 h 5875020"/>
                <a:gd name="connsiteX228" fmla="*/ 4800600 w 5829300"/>
                <a:gd name="connsiteY228" fmla="*/ 2727960 h 5875020"/>
                <a:gd name="connsiteX229" fmla="*/ 4632960 w 5829300"/>
                <a:gd name="connsiteY229" fmla="*/ 2560320 h 5875020"/>
                <a:gd name="connsiteX230" fmla="*/ 4480560 w 5829300"/>
                <a:gd name="connsiteY230" fmla="*/ 2385060 h 5875020"/>
                <a:gd name="connsiteX231" fmla="*/ 4396740 w 5829300"/>
                <a:gd name="connsiteY231" fmla="*/ 2286000 h 5875020"/>
                <a:gd name="connsiteX232" fmla="*/ 4335780 w 5829300"/>
                <a:gd name="connsiteY232" fmla="*/ 2156460 h 5875020"/>
                <a:gd name="connsiteX233" fmla="*/ 4244340 w 5829300"/>
                <a:gd name="connsiteY233" fmla="*/ 2049780 h 5875020"/>
                <a:gd name="connsiteX234" fmla="*/ 4152900 w 5829300"/>
                <a:gd name="connsiteY234" fmla="*/ 1943100 h 5875020"/>
                <a:gd name="connsiteX235" fmla="*/ 4084320 w 5829300"/>
                <a:gd name="connsiteY235" fmla="*/ 1874520 h 5875020"/>
                <a:gd name="connsiteX236" fmla="*/ 4067175 w 5829300"/>
                <a:gd name="connsiteY236" fmla="*/ 1794510 h 5875020"/>
                <a:gd name="connsiteX237" fmla="*/ 4065270 w 5829300"/>
                <a:gd name="connsiteY237" fmla="*/ 1724025 h 5875020"/>
                <a:gd name="connsiteX238" fmla="*/ 3956685 w 5829300"/>
                <a:gd name="connsiteY238" fmla="*/ 1644015 h 5875020"/>
                <a:gd name="connsiteX239" fmla="*/ 3893820 w 5829300"/>
                <a:gd name="connsiteY239" fmla="*/ 1531620 h 5875020"/>
                <a:gd name="connsiteX240" fmla="*/ 3794760 w 5829300"/>
                <a:gd name="connsiteY240" fmla="*/ 1341120 h 5875020"/>
                <a:gd name="connsiteX241" fmla="*/ 3718560 w 5829300"/>
                <a:gd name="connsiteY241" fmla="*/ 1150620 h 5875020"/>
                <a:gd name="connsiteX242" fmla="*/ 3619500 w 5829300"/>
                <a:gd name="connsiteY242" fmla="*/ 944880 h 5875020"/>
                <a:gd name="connsiteX243" fmla="*/ 3596640 w 5829300"/>
                <a:gd name="connsiteY243" fmla="*/ 891540 h 5875020"/>
                <a:gd name="connsiteX244" fmla="*/ 3573780 w 5829300"/>
                <a:gd name="connsiteY244" fmla="*/ 807720 h 5875020"/>
                <a:gd name="connsiteX245" fmla="*/ 3573780 w 5829300"/>
                <a:gd name="connsiteY245" fmla="*/ 731520 h 5875020"/>
                <a:gd name="connsiteX246" fmla="*/ 3535680 w 5829300"/>
                <a:gd name="connsiteY246" fmla="*/ 685800 h 5875020"/>
                <a:gd name="connsiteX247" fmla="*/ 3451860 w 5829300"/>
                <a:gd name="connsiteY247" fmla="*/ 594360 h 5875020"/>
                <a:gd name="connsiteX248" fmla="*/ 3451860 w 5829300"/>
                <a:gd name="connsiteY248" fmla="*/ 495300 h 5875020"/>
                <a:gd name="connsiteX249" fmla="*/ 3413760 w 5829300"/>
                <a:gd name="connsiteY249" fmla="*/ 441960 h 5875020"/>
                <a:gd name="connsiteX250" fmla="*/ 3383280 w 5829300"/>
                <a:gd name="connsiteY250" fmla="*/ 381000 h 5875020"/>
                <a:gd name="connsiteX251" fmla="*/ 3322320 w 5829300"/>
                <a:gd name="connsiteY251" fmla="*/ 220980 h 5875020"/>
                <a:gd name="connsiteX252" fmla="*/ 3284220 w 5829300"/>
                <a:gd name="connsiteY252" fmla="*/ 99060 h 5875020"/>
                <a:gd name="connsiteX253" fmla="*/ 3268980 w 5829300"/>
                <a:gd name="connsiteY253" fmla="*/ 53340 h 5875020"/>
                <a:gd name="connsiteX254" fmla="*/ 3246120 w 5829300"/>
                <a:gd name="connsiteY254" fmla="*/ 30480 h 5875020"/>
                <a:gd name="connsiteX255" fmla="*/ 3169920 w 5829300"/>
                <a:gd name="connsiteY255" fmla="*/ 7620 h 5875020"/>
                <a:gd name="connsiteX256" fmla="*/ 3124200 w 5829300"/>
                <a:gd name="connsiteY256" fmla="*/ 0 h 5875020"/>
                <a:gd name="connsiteX257" fmla="*/ 3101340 w 5829300"/>
                <a:gd name="connsiteY257" fmla="*/ 30480 h 5875020"/>
                <a:gd name="connsiteX258" fmla="*/ 3124200 w 5829300"/>
                <a:gd name="connsiteY258" fmla="*/ 121920 h 5875020"/>
                <a:gd name="connsiteX259" fmla="*/ 3108960 w 5829300"/>
                <a:gd name="connsiteY259" fmla="*/ 289560 h 58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</a:cxnLst>
              <a:rect l="l" t="t" r="r" b="b"/>
              <a:pathLst>
                <a:path w="5829300" h="5875020">
                  <a:moveTo>
                    <a:pt x="3108960" y="289560"/>
                  </a:moveTo>
                  <a:lnTo>
                    <a:pt x="2979420" y="502920"/>
                  </a:lnTo>
                  <a:lnTo>
                    <a:pt x="2880360" y="647700"/>
                  </a:lnTo>
                  <a:lnTo>
                    <a:pt x="2827020" y="731520"/>
                  </a:lnTo>
                  <a:lnTo>
                    <a:pt x="2674620" y="815340"/>
                  </a:lnTo>
                  <a:lnTo>
                    <a:pt x="2560320" y="906780"/>
                  </a:lnTo>
                  <a:lnTo>
                    <a:pt x="2499360" y="914400"/>
                  </a:lnTo>
                  <a:lnTo>
                    <a:pt x="2377440" y="899160"/>
                  </a:lnTo>
                  <a:lnTo>
                    <a:pt x="2316480" y="876300"/>
                  </a:lnTo>
                  <a:lnTo>
                    <a:pt x="2240280" y="861060"/>
                  </a:lnTo>
                  <a:lnTo>
                    <a:pt x="2148840" y="845820"/>
                  </a:lnTo>
                  <a:lnTo>
                    <a:pt x="2110740" y="830580"/>
                  </a:lnTo>
                  <a:lnTo>
                    <a:pt x="2019300" y="868680"/>
                  </a:lnTo>
                  <a:lnTo>
                    <a:pt x="1950720" y="868680"/>
                  </a:lnTo>
                  <a:lnTo>
                    <a:pt x="1866900" y="822960"/>
                  </a:lnTo>
                  <a:lnTo>
                    <a:pt x="1821180" y="792480"/>
                  </a:lnTo>
                  <a:lnTo>
                    <a:pt x="1684020" y="830580"/>
                  </a:lnTo>
                  <a:lnTo>
                    <a:pt x="1615440" y="845820"/>
                  </a:lnTo>
                  <a:lnTo>
                    <a:pt x="1539240" y="838200"/>
                  </a:lnTo>
                  <a:lnTo>
                    <a:pt x="1463040" y="807720"/>
                  </a:lnTo>
                  <a:lnTo>
                    <a:pt x="1394460" y="815340"/>
                  </a:lnTo>
                  <a:lnTo>
                    <a:pt x="1264920" y="883920"/>
                  </a:lnTo>
                  <a:lnTo>
                    <a:pt x="1203960" y="906780"/>
                  </a:lnTo>
                  <a:lnTo>
                    <a:pt x="1143000" y="914400"/>
                  </a:lnTo>
                  <a:lnTo>
                    <a:pt x="1066800" y="891540"/>
                  </a:lnTo>
                  <a:lnTo>
                    <a:pt x="990600" y="853440"/>
                  </a:lnTo>
                  <a:lnTo>
                    <a:pt x="937260" y="845820"/>
                  </a:lnTo>
                  <a:lnTo>
                    <a:pt x="822960" y="861060"/>
                  </a:lnTo>
                  <a:lnTo>
                    <a:pt x="731520" y="876300"/>
                  </a:lnTo>
                  <a:lnTo>
                    <a:pt x="647700" y="838200"/>
                  </a:lnTo>
                  <a:lnTo>
                    <a:pt x="579120" y="830580"/>
                  </a:lnTo>
                  <a:lnTo>
                    <a:pt x="525780" y="853440"/>
                  </a:lnTo>
                  <a:lnTo>
                    <a:pt x="464820" y="891540"/>
                  </a:lnTo>
                  <a:lnTo>
                    <a:pt x="358140" y="891540"/>
                  </a:lnTo>
                  <a:lnTo>
                    <a:pt x="236220" y="975360"/>
                  </a:lnTo>
                  <a:lnTo>
                    <a:pt x="137160" y="1059180"/>
                  </a:lnTo>
                  <a:lnTo>
                    <a:pt x="76200" y="1108710"/>
                  </a:lnTo>
                  <a:lnTo>
                    <a:pt x="9525" y="1150620"/>
                  </a:lnTo>
                  <a:lnTo>
                    <a:pt x="0" y="1196340"/>
                  </a:lnTo>
                  <a:lnTo>
                    <a:pt x="80010" y="1234440"/>
                  </a:lnTo>
                  <a:lnTo>
                    <a:pt x="152400" y="1280160"/>
                  </a:lnTo>
                  <a:lnTo>
                    <a:pt x="190500" y="1371600"/>
                  </a:lnTo>
                  <a:lnTo>
                    <a:pt x="228600" y="1432560"/>
                  </a:lnTo>
                  <a:lnTo>
                    <a:pt x="384810" y="1544955"/>
                  </a:lnTo>
                  <a:lnTo>
                    <a:pt x="430530" y="1522095"/>
                  </a:lnTo>
                  <a:lnTo>
                    <a:pt x="388620" y="1463040"/>
                  </a:lnTo>
                  <a:lnTo>
                    <a:pt x="403860" y="1417320"/>
                  </a:lnTo>
                  <a:lnTo>
                    <a:pt x="441960" y="1348740"/>
                  </a:lnTo>
                  <a:lnTo>
                    <a:pt x="441960" y="1348740"/>
                  </a:lnTo>
                  <a:cubicBezTo>
                    <a:pt x="460375" y="1344295"/>
                    <a:pt x="472758" y="1317943"/>
                    <a:pt x="497205" y="1335405"/>
                  </a:cubicBezTo>
                  <a:cubicBezTo>
                    <a:pt x="521652" y="1352867"/>
                    <a:pt x="529590" y="1442085"/>
                    <a:pt x="588645" y="1453515"/>
                  </a:cubicBezTo>
                  <a:cubicBezTo>
                    <a:pt x="623570" y="1424305"/>
                    <a:pt x="643255" y="1383665"/>
                    <a:pt x="670560" y="1348740"/>
                  </a:cubicBezTo>
                  <a:lnTo>
                    <a:pt x="742950" y="1360170"/>
                  </a:lnTo>
                  <a:lnTo>
                    <a:pt x="769620" y="1394460"/>
                  </a:lnTo>
                  <a:lnTo>
                    <a:pt x="777240" y="1455420"/>
                  </a:lnTo>
                  <a:lnTo>
                    <a:pt x="739140" y="1508760"/>
                  </a:lnTo>
                  <a:lnTo>
                    <a:pt x="742950" y="1564005"/>
                  </a:lnTo>
                  <a:lnTo>
                    <a:pt x="792480" y="1615440"/>
                  </a:lnTo>
                  <a:lnTo>
                    <a:pt x="819150" y="1623060"/>
                  </a:lnTo>
                  <a:lnTo>
                    <a:pt x="859155" y="1586865"/>
                  </a:lnTo>
                  <a:lnTo>
                    <a:pt x="975360" y="1562100"/>
                  </a:lnTo>
                  <a:lnTo>
                    <a:pt x="1104900" y="1584960"/>
                  </a:lnTo>
                  <a:lnTo>
                    <a:pt x="1137285" y="1691640"/>
                  </a:lnTo>
                  <a:lnTo>
                    <a:pt x="1150620" y="1836420"/>
                  </a:lnTo>
                  <a:lnTo>
                    <a:pt x="1165860" y="1912620"/>
                  </a:lnTo>
                  <a:lnTo>
                    <a:pt x="1242060" y="1927860"/>
                  </a:lnTo>
                  <a:lnTo>
                    <a:pt x="1287780" y="1927860"/>
                  </a:lnTo>
                  <a:lnTo>
                    <a:pt x="1360170" y="1971675"/>
                  </a:lnTo>
                  <a:lnTo>
                    <a:pt x="1379220" y="2042160"/>
                  </a:lnTo>
                  <a:lnTo>
                    <a:pt x="1501140" y="2072640"/>
                  </a:lnTo>
                  <a:lnTo>
                    <a:pt x="1516380" y="2145030"/>
                  </a:lnTo>
                  <a:lnTo>
                    <a:pt x="1518285" y="2305050"/>
                  </a:lnTo>
                  <a:lnTo>
                    <a:pt x="1443990" y="2348865"/>
                  </a:lnTo>
                  <a:cubicBezTo>
                    <a:pt x="1398905" y="2384425"/>
                    <a:pt x="1357630" y="2397125"/>
                    <a:pt x="1318260" y="2426970"/>
                  </a:cubicBezTo>
                  <a:lnTo>
                    <a:pt x="1325880" y="2590800"/>
                  </a:lnTo>
                  <a:lnTo>
                    <a:pt x="1280160" y="2689860"/>
                  </a:lnTo>
                  <a:lnTo>
                    <a:pt x="1249680" y="2743200"/>
                  </a:lnTo>
                  <a:lnTo>
                    <a:pt x="1287780" y="2773680"/>
                  </a:lnTo>
                  <a:lnTo>
                    <a:pt x="1356360" y="2720340"/>
                  </a:lnTo>
                  <a:lnTo>
                    <a:pt x="1379220" y="2766060"/>
                  </a:lnTo>
                  <a:lnTo>
                    <a:pt x="1333500" y="2895600"/>
                  </a:lnTo>
                  <a:lnTo>
                    <a:pt x="1303020" y="2948940"/>
                  </a:lnTo>
                  <a:lnTo>
                    <a:pt x="1333500" y="2994660"/>
                  </a:lnTo>
                  <a:lnTo>
                    <a:pt x="1409700" y="2964180"/>
                  </a:lnTo>
                  <a:lnTo>
                    <a:pt x="1501140" y="3002280"/>
                  </a:lnTo>
                  <a:lnTo>
                    <a:pt x="1600200" y="3063240"/>
                  </a:lnTo>
                  <a:lnTo>
                    <a:pt x="1737360" y="3139440"/>
                  </a:lnTo>
                  <a:lnTo>
                    <a:pt x="1844040" y="3147060"/>
                  </a:lnTo>
                  <a:lnTo>
                    <a:pt x="1943100" y="3177540"/>
                  </a:lnTo>
                  <a:lnTo>
                    <a:pt x="2034540" y="3291840"/>
                  </a:lnTo>
                  <a:lnTo>
                    <a:pt x="2030730" y="3356610"/>
                  </a:lnTo>
                  <a:lnTo>
                    <a:pt x="1950720" y="3387090"/>
                  </a:lnTo>
                  <a:cubicBezTo>
                    <a:pt x="1915160" y="3403600"/>
                    <a:pt x="1858010" y="3411855"/>
                    <a:pt x="1844040" y="3436620"/>
                  </a:cubicBezTo>
                  <a:cubicBezTo>
                    <a:pt x="1830070" y="3461385"/>
                    <a:pt x="1859280" y="3502660"/>
                    <a:pt x="1866900" y="3535680"/>
                  </a:cubicBezTo>
                  <a:lnTo>
                    <a:pt x="1821180" y="3629025"/>
                  </a:lnTo>
                  <a:lnTo>
                    <a:pt x="1775460" y="3726180"/>
                  </a:lnTo>
                  <a:lnTo>
                    <a:pt x="1668780" y="3924300"/>
                  </a:lnTo>
                  <a:lnTo>
                    <a:pt x="1600200" y="4046220"/>
                  </a:lnTo>
                  <a:lnTo>
                    <a:pt x="1554480" y="4152900"/>
                  </a:lnTo>
                  <a:lnTo>
                    <a:pt x="1516380" y="4229100"/>
                  </a:lnTo>
                  <a:lnTo>
                    <a:pt x="1485900" y="4259580"/>
                  </a:lnTo>
                  <a:lnTo>
                    <a:pt x="1485900" y="4259580"/>
                  </a:lnTo>
                  <a:cubicBezTo>
                    <a:pt x="1487487" y="4271010"/>
                    <a:pt x="1491615" y="4283710"/>
                    <a:pt x="1495425" y="4328160"/>
                  </a:cubicBezTo>
                  <a:cubicBezTo>
                    <a:pt x="1570990" y="4328795"/>
                    <a:pt x="1631315" y="4302760"/>
                    <a:pt x="1699260" y="4290060"/>
                  </a:cubicBezTo>
                  <a:lnTo>
                    <a:pt x="1836420" y="4274820"/>
                  </a:lnTo>
                  <a:lnTo>
                    <a:pt x="1897380" y="4236720"/>
                  </a:lnTo>
                  <a:lnTo>
                    <a:pt x="1950720" y="4251960"/>
                  </a:lnTo>
                  <a:lnTo>
                    <a:pt x="1973580" y="4312920"/>
                  </a:lnTo>
                  <a:cubicBezTo>
                    <a:pt x="1971040" y="4325620"/>
                    <a:pt x="1967547" y="4342130"/>
                    <a:pt x="1965960" y="4351020"/>
                  </a:cubicBezTo>
                  <a:cubicBezTo>
                    <a:pt x="1964373" y="4359910"/>
                    <a:pt x="1964690" y="4361180"/>
                    <a:pt x="1964055" y="4366260"/>
                  </a:cubicBezTo>
                  <a:lnTo>
                    <a:pt x="2072640" y="4389120"/>
                  </a:lnTo>
                  <a:lnTo>
                    <a:pt x="2118360" y="4343400"/>
                  </a:lnTo>
                  <a:lnTo>
                    <a:pt x="2124075" y="4286250"/>
                  </a:lnTo>
                  <a:lnTo>
                    <a:pt x="2110740" y="4213860"/>
                  </a:lnTo>
                  <a:lnTo>
                    <a:pt x="2133600" y="4145280"/>
                  </a:lnTo>
                  <a:lnTo>
                    <a:pt x="2230755" y="4099560"/>
                  </a:lnTo>
                  <a:lnTo>
                    <a:pt x="2301240" y="4076700"/>
                  </a:lnTo>
                  <a:lnTo>
                    <a:pt x="2385060" y="4099560"/>
                  </a:lnTo>
                  <a:lnTo>
                    <a:pt x="2438400" y="4145280"/>
                  </a:lnTo>
                  <a:lnTo>
                    <a:pt x="2461260" y="4183380"/>
                  </a:lnTo>
                  <a:lnTo>
                    <a:pt x="2461260" y="4236720"/>
                  </a:lnTo>
                  <a:lnTo>
                    <a:pt x="2484120" y="4267200"/>
                  </a:lnTo>
                  <a:lnTo>
                    <a:pt x="2522220" y="4236720"/>
                  </a:lnTo>
                  <a:lnTo>
                    <a:pt x="2560320" y="4183380"/>
                  </a:lnTo>
                  <a:lnTo>
                    <a:pt x="2628900" y="4168140"/>
                  </a:lnTo>
                  <a:lnTo>
                    <a:pt x="2720340" y="4183380"/>
                  </a:lnTo>
                  <a:lnTo>
                    <a:pt x="2796540" y="4126230"/>
                  </a:lnTo>
                  <a:lnTo>
                    <a:pt x="2872740" y="4137660"/>
                  </a:lnTo>
                  <a:lnTo>
                    <a:pt x="2948940" y="4206240"/>
                  </a:lnTo>
                  <a:lnTo>
                    <a:pt x="3040380" y="4191000"/>
                  </a:lnTo>
                  <a:lnTo>
                    <a:pt x="3097530" y="4198620"/>
                  </a:lnTo>
                  <a:lnTo>
                    <a:pt x="3177540" y="4267200"/>
                  </a:lnTo>
                  <a:lnTo>
                    <a:pt x="3147060" y="4297680"/>
                  </a:lnTo>
                  <a:lnTo>
                    <a:pt x="3105150" y="4352925"/>
                  </a:lnTo>
                  <a:lnTo>
                    <a:pt x="3036570" y="4398645"/>
                  </a:lnTo>
                  <a:cubicBezTo>
                    <a:pt x="3044825" y="4418330"/>
                    <a:pt x="3035300" y="4434523"/>
                    <a:pt x="3042285" y="4444365"/>
                  </a:cubicBezTo>
                  <a:cubicBezTo>
                    <a:pt x="3049270" y="4454208"/>
                    <a:pt x="3073400" y="4452620"/>
                    <a:pt x="3078480" y="4457700"/>
                  </a:cubicBezTo>
                  <a:lnTo>
                    <a:pt x="3147060" y="4404360"/>
                  </a:lnTo>
                  <a:lnTo>
                    <a:pt x="3215640" y="4389120"/>
                  </a:lnTo>
                  <a:lnTo>
                    <a:pt x="3291840" y="4396740"/>
                  </a:lnTo>
                  <a:lnTo>
                    <a:pt x="3345180" y="4457700"/>
                  </a:lnTo>
                  <a:lnTo>
                    <a:pt x="3364230" y="4535805"/>
                  </a:lnTo>
                  <a:lnTo>
                    <a:pt x="3451860" y="4541520"/>
                  </a:lnTo>
                  <a:lnTo>
                    <a:pt x="3505200" y="4511040"/>
                  </a:lnTo>
                  <a:lnTo>
                    <a:pt x="3589020" y="4533900"/>
                  </a:lnTo>
                  <a:lnTo>
                    <a:pt x="3695700" y="4598670"/>
                  </a:lnTo>
                  <a:lnTo>
                    <a:pt x="3810000" y="4632960"/>
                  </a:lnTo>
                  <a:lnTo>
                    <a:pt x="3878580" y="4640580"/>
                  </a:lnTo>
                  <a:lnTo>
                    <a:pt x="3931920" y="4686300"/>
                  </a:lnTo>
                  <a:lnTo>
                    <a:pt x="4006215" y="4722495"/>
                  </a:lnTo>
                  <a:lnTo>
                    <a:pt x="4097655" y="4747260"/>
                  </a:lnTo>
                  <a:lnTo>
                    <a:pt x="4137660" y="4674870"/>
                  </a:lnTo>
                  <a:lnTo>
                    <a:pt x="4099560" y="4594860"/>
                  </a:lnTo>
                  <a:lnTo>
                    <a:pt x="4076700" y="4556760"/>
                  </a:lnTo>
                  <a:lnTo>
                    <a:pt x="4082415" y="4516755"/>
                  </a:lnTo>
                  <a:cubicBezTo>
                    <a:pt x="4105910" y="4504690"/>
                    <a:pt x="4120833" y="4492942"/>
                    <a:pt x="4152900" y="4480560"/>
                  </a:cubicBezTo>
                  <a:cubicBezTo>
                    <a:pt x="4184967" y="4468178"/>
                    <a:pt x="4234180" y="4455160"/>
                    <a:pt x="4274820" y="4442460"/>
                  </a:cubicBezTo>
                  <a:lnTo>
                    <a:pt x="4358640" y="4465320"/>
                  </a:lnTo>
                  <a:lnTo>
                    <a:pt x="4381500" y="4526280"/>
                  </a:lnTo>
                  <a:lnTo>
                    <a:pt x="4450080" y="4564380"/>
                  </a:lnTo>
                  <a:lnTo>
                    <a:pt x="4472940" y="4655820"/>
                  </a:lnTo>
                  <a:lnTo>
                    <a:pt x="4533900" y="4587240"/>
                  </a:lnTo>
                  <a:lnTo>
                    <a:pt x="4610100" y="4617720"/>
                  </a:lnTo>
                  <a:lnTo>
                    <a:pt x="4846320" y="4655820"/>
                  </a:lnTo>
                  <a:lnTo>
                    <a:pt x="4937760" y="4602480"/>
                  </a:lnTo>
                  <a:lnTo>
                    <a:pt x="4975860" y="4602480"/>
                  </a:lnTo>
                  <a:lnTo>
                    <a:pt x="5120640" y="4671060"/>
                  </a:lnTo>
                  <a:lnTo>
                    <a:pt x="5181600" y="4701540"/>
                  </a:lnTo>
                  <a:lnTo>
                    <a:pt x="5189220" y="4747260"/>
                  </a:lnTo>
                  <a:lnTo>
                    <a:pt x="5158740" y="4808220"/>
                  </a:lnTo>
                  <a:lnTo>
                    <a:pt x="5105400" y="4838700"/>
                  </a:lnTo>
                  <a:lnTo>
                    <a:pt x="5036820" y="4823460"/>
                  </a:lnTo>
                  <a:lnTo>
                    <a:pt x="4991100" y="4823460"/>
                  </a:lnTo>
                  <a:lnTo>
                    <a:pt x="4954905" y="4890135"/>
                  </a:lnTo>
                  <a:lnTo>
                    <a:pt x="4968240" y="5006340"/>
                  </a:lnTo>
                  <a:lnTo>
                    <a:pt x="4991100" y="5067300"/>
                  </a:lnTo>
                  <a:lnTo>
                    <a:pt x="5074920" y="5097780"/>
                  </a:lnTo>
                  <a:lnTo>
                    <a:pt x="5074920" y="5097780"/>
                  </a:lnTo>
                  <a:lnTo>
                    <a:pt x="5135880" y="5219700"/>
                  </a:lnTo>
                  <a:lnTo>
                    <a:pt x="5242560" y="5265420"/>
                  </a:lnTo>
                  <a:lnTo>
                    <a:pt x="5311140" y="5257800"/>
                  </a:lnTo>
                  <a:lnTo>
                    <a:pt x="5311140" y="5257800"/>
                  </a:lnTo>
                  <a:lnTo>
                    <a:pt x="5334000" y="5204460"/>
                  </a:lnTo>
                  <a:lnTo>
                    <a:pt x="5387340" y="5227320"/>
                  </a:lnTo>
                  <a:lnTo>
                    <a:pt x="5412105" y="5284470"/>
                  </a:lnTo>
                  <a:lnTo>
                    <a:pt x="5410200" y="5356860"/>
                  </a:lnTo>
                  <a:lnTo>
                    <a:pt x="5448300" y="5394960"/>
                  </a:lnTo>
                  <a:lnTo>
                    <a:pt x="5431155" y="5473065"/>
                  </a:lnTo>
                  <a:lnTo>
                    <a:pt x="5383530" y="5564505"/>
                  </a:lnTo>
                  <a:lnTo>
                    <a:pt x="5402580" y="5654040"/>
                  </a:lnTo>
                  <a:lnTo>
                    <a:pt x="5433060" y="5730240"/>
                  </a:lnTo>
                  <a:lnTo>
                    <a:pt x="5433060" y="5730240"/>
                  </a:lnTo>
                  <a:lnTo>
                    <a:pt x="5410200" y="5829300"/>
                  </a:lnTo>
                  <a:lnTo>
                    <a:pt x="5532120" y="5875020"/>
                  </a:lnTo>
                  <a:lnTo>
                    <a:pt x="5570220" y="5836920"/>
                  </a:lnTo>
                  <a:lnTo>
                    <a:pt x="5608320" y="5821680"/>
                  </a:lnTo>
                  <a:lnTo>
                    <a:pt x="5669280" y="5859780"/>
                  </a:lnTo>
                  <a:lnTo>
                    <a:pt x="5699760" y="5859780"/>
                  </a:lnTo>
                  <a:lnTo>
                    <a:pt x="5715000" y="5783580"/>
                  </a:lnTo>
                  <a:lnTo>
                    <a:pt x="5798820" y="5699760"/>
                  </a:lnTo>
                  <a:lnTo>
                    <a:pt x="5814060" y="5615940"/>
                  </a:lnTo>
                  <a:lnTo>
                    <a:pt x="5829300" y="5486400"/>
                  </a:lnTo>
                  <a:lnTo>
                    <a:pt x="5819775" y="5400675"/>
                  </a:lnTo>
                  <a:lnTo>
                    <a:pt x="5775960" y="5318760"/>
                  </a:lnTo>
                  <a:lnTo>
                    <a:pt x="5718810" y="5212080"/>
                  </a:lnTo>
                  <a:lnTo>
                    <a:pt x="5692140" y="5120640"/>
                  </a:lnTo>
                  <a:lnTo>
                    <a:pt x="5676900" y="4949190"/>
                  </a:lnTo>
                  <a:lnTo>
                    <a:pt x="5676900" y="4724400"/>
                  </a:lnTo>
                  <a:lnTo>
                    <a:pt x="5697855" y="4665345"/>
                  </a:lnTo>
                  <a:lnTo>
                    <a:pt x="5711190" y="4602480"/>
                  </a:lnTo>
                  <a:lnTo>
                    <a:pt x="5684520" y="4564380"/>
                  </a:lnTo>
                  <a:lnTo>
                    <a:pt x="5631180" y="4549140"/>
                  </a:lnTo>
                  <a:lnTo>
                    <a:pt x="5577840" y="4472940"/>
                  </a:lnTo>
                  <a:lnTo>
                    <a:pt x="5524500" y="4305300"/>
                  </a:lnTo>
                  <a:lnTo>
                    <a:pt x="5516880" y="4191000"/>
                  </a:lnTo>
                  <a:lnTo>
                    <a:pt x="5509260" y="4107180"/>
                  </a:lnTo>
                  <a:lnTo>
                    <a:pt x="5408295" y="3897630"/>
                  </a:lnTo>
                  <a:lnTo>
                    <a:pt x="5356860" y="3855720"/>
                  </a:lnTo>
                  <a:lnTo>
                    <a:pt x="5326380" y="3802380"/>
                  </a:lnTo>
                  <a:lnTo>
                    <a:pt x="5303520" y="3672840"/>
                  </a:lnTo>
                  <a:lnTo>
                    <a:pt x="5212080" y="3619500"/>
                  </a:lnTo>
                  <a:lnTo>
                    <a:pt x="5158740" y="3573780"/>
                  </a:lnTo>
                  <a:lnTo>
                    <a:pt x="5147310" y="3455670"/>
                  </a:lnTo>
                  <a:lnTo>
                    <a:pt x="5095875" y="3415665"/>
                  </a:lnTo>
                  <a:lnTo>
                    <a:pt x="4975860" y="3234690"/>
                  </a:lnTo>
                  <a:cubicBezTo>
                    <a:pt x="4945380" y="3182620"/>
                    <a:pt x="4916487" y="3113722"/>
                    <a:pt x="4890135" y="3059430"/>
                  </a:cubicBezTo>
                  <a:cubicBezTo>
                    <a:pt x="4863783" y="3005138"/>
                    <a:pt x="4843145" y="2962275"/>
                    <a:pt x="4817745" y="2908935"/>
                  </a:cubicBezTo>
                  <a:lnTo>
                    <a:pt x="4825365" y="2781300"/>
                  </a:lnTo>
                  <a:lnTo>
                    <a:pt x="4800600" y="2727960"/>
                  </a:lnTo>
                  <a:lnTo>
                    <a:pt x="4632960" y="2560320"/>
                  </a:lnTo>
                  <a:lnTo>
                    <a:pt x="4480560" y="2385060"/>
                  </a:lnTo>
                  <a:lnTo>
                    <a:pt x="4396740" y="2286000"/>
                  </a:lnTo>
                  <a:lnTo>
                    <a:pt x="4335780" y="2156460"/>
                  </a:lnTo>
                  <a:lnTo>
                    <a:pt x="4244340" y="2049780"/>
                  </a:lnTo>
                  <a:lnTo>
                    <a:pt x="4152900" y="1943100"/>
                  </a:lnTo>
                  <a:lnTo>
                    <a:pt x="4084320" y="1874520"/>
                  </a:lnTo>
                  <a:lnTo>
                    <a:pt x="4067175" y="1794510"/>
                  </a:lnTo>
                  <a:lnTo>
                    <a:pt x="4065270" y="1724025"/>
                  </a:lnTo>
                  <a:lnTo>
                    <a:pt x="3956685" y="1644015"/>
                  </a:lnTo>
                  <a:lnTo>
                    <a:pt x="3893820" y="1531620"/>
                  </a:lnTo>
                  <a:lnTo>
                    <a:pt x="3794760" y="1341120"/>
                  </a:lnTo>
                  <a:lnTo>
                    <a:pt x="3718560" y="1150620"/>
                  </a:lnTo>
                  <a:lnTo>
                    <a:pt x="3619500" y="944880"/>
                  </a:lnTo>
                  <a:lnTo>
                    <a:pt x="3596640" y="891540"/>
                  </a:lnTo>
                  <a:lnTo>
                    <a:pt x="3573780" y="807720"/>
                  </a:lnTo>
                  <a:lnTo>
                    <a:pt x="3573780" y="731520"/>
                  </a:lnTo>
                  <a:lnTo>
                    <a:pt x="3535680" y="685800"/>
                  </a:lnTo>
                  <a:lnTo>
                    <a:pt x="3451860" y="594360"/>
                  </a:lnTo>
                  <a:lnTo>
                    <a:pt x="3451860" y="495300"/>
                  </a:lnTo>
                  <a:lnTo>
                    <a:pt x="3413760" y="441960"/>
                  </a:lnTo>
                  <a:lnTo>
                    <a:pt x="3383280" y="381000"/>
                  </a:lnTo>
                  <a:lnTo>
                    <a:pt x="3322320" y="220980"/>
                  </a:lnTo>
                  <a:lnTo>
                    <a:pt x="3284220" y="99060"/>
                  </a:lnTo>
                  <a:lnTo>
                    <a:pt x="3268980" y="53340"/>
                  </a:lnTo>
                  <a:lnTo>
                    <a:pt x="3246120" y="30480"/>
                  </a:lnTo>
                  <a:lnTo>
                    <a:pt x="3169920" y="7620"/>
                  </a:lnTo>
                  <a:lnTo>
                    <a:pt x="3124200" y="0"/>
                  </a:lnTo>
                  <a:lnTo>
                    <a:pt x="3101340" y="30480"/>
                  </a:lnTo>
                  <a:lnTo>
                    <a:pt x="3124200" y="121920"/>
                  </a:lnTo>
                  <a:lnTo>
                    <a:pt x="3108960" y="28956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6" name="경기도">
              <a:extLst>
                <a:ext uri="{FF2B5EF4-FFF2-40B4-BE49-F238E27FC236}">
                  <a16:creationId xmlns:a16="http://schemas.microsoft.com/office/drawing/2014/main" id="{5B893A46-227D-F295-7A42-96A8AC71B039}"/>
                </a:ext>
              </a:extLst>
            </p:cNvPr>
            <p:cNvSpPr/>
            <p:nvPr/>
          </p:nvSpPr>
          <p:spPr>
            <a:xfrm>
              <a:off x="4155965" y="2834869"/>
              <a:ext cx="705972" cy="893661"/>
            </a:xfrm>
            <a:custGeom>
              <a:avLst/>
              <a:gdLst>
                <a:gd name="connsiteX0" fmla="*/ 1102360 w 3028950"/>
                <a:gd name="connsiteY0" fmla="*/ 1497330 h 3850640"/>
                <a:gd name="connsiteX1" fmla="*/ 1075690 w 3028950"/>
                <a:gd name="connsiteY1" fmla="*/ 1531620 h 3850640"/>
                <a:gd name="connsiteX2" fmla="*/ 1058545 w 3028950"/>
                <a:gd name="connsiteY2" fmla="*/ 1571625 h 3850640"/>
                <a:gd name="connsiteX3" fmla="*/ 1037590 w 3028950"/>
                <a:gd name="connsiteY3" fmla="*/ 1623060 h 3850640"/>
                <a:gd name="connsiteX4" fmla="*/ 1009015 w 3028950"/>
                <a:gd name="connsiteY4" fmla="*/ 1647825 h 3850640"/>
                <a:gd name="connsiteX5" fmla="*/ 948055 w 3028950"/>
                <a:gd name="connsiteY5" fmla="*/ 1651635 h 3850640"/>
                <a:gd name="connsiteX6" fmla="*/ 894715 w 3028950"/>
                <a:gd name="connsiteY6" fmla="*/ 1651635 h 3850640"/>
                <a:gd name="connsiteX7" fmla="*/ 847090 w 3028950"/>
                <a:gd name="connsiteY7" fmla="*/ 1649730 h 3850640"/>
                <a:gd name="connsiteX8" fmla="*/ 824230 w 3028950"/>
                <a:gd name="connsiteY8" fmla="*/ 1687830 h 3850640"/>
                <a:gd name="connsiteX9" fmla="*/ 829945 w 3028950"/>
                <a:gd name="connsiteY9" fmla="*/ 1729740 h 3850640"/>
                <a:gd name="connsiteX10" fmla="*/ 852805 w 3028950"/>
                <a:gd name="connsiteY10" fmla="*/ 1779270 h 3850640"/>
                <a:gd name="connsiteX11" fmla="*/ 860425 w 3028950"/>
                <a:gd name="connsiteY11" fmla="*/ 1811655 h 3850640"/>
                <a:gd name="connsiteX12" fmla="*/ 810895 w 3028950"/>
                <a:gd name="connsiteY12" fmla="*/ 1844040 h 3850640"/>
                <a:gd name="connsiteX13" fmla="*/ 765175 w 3028950"/>
                <a:gd name="connsiteY13" fmla="*/ 1832610 h 3850640"/>
                <a:gd name="connsiteX14" fmla="*/ 727075 w 3028950"/>
                <a:gd name="connsiteY14" fmla="*/ 1807845 h 3850640"/>
                <a:gd name="connsiteX15" fmla="*/ 677545 w 3028950"/>
                <a:gd name="connsiteY15" fmla="*/ 1811655 h 3850640"/>
                <a:gd name="connsiteX16" fmla="*/ 635635 w 3028950"/>
                <a:gd name="connsiteY16" fmla="*/ 1836420 h 3850640"/>
                <a:gd name="connsiteX17" fmla="*/ 603250 w 3028950"/>
                <a:gd name="connsiteY17" fmla="*/ 1872615 h 3850640"/>
                <a:gd name="connsiteX18" fmla="*/ 610870 w 3028950"/>
                <a:gd name="connsiteY18" fmla="*/ 1918335 h 3850640"/>
                <a:gd name="connsiteX19" fmla="*/ 641350 w 3028950"/>
                <a:gd name="connsiteY19" fmla="*/ 1965960 h 3850640"/>
                <a:gd name="connsiteX20" fmla="*/ 687070 w 3028950"/>
                <a:gd name="connsiteY20" fmla="*/ 2005965 h 3850640"/>
                <a:gd name="connsiteX21" fmla="*/ 700405 w 3028950"/>
                <a:gd name="connsiteY21" fmla="*/ 2059305 h 3850640"/>
                <a:gd name="connsiteX22" fmla="*/ 700405 w 3028950"/>
                <a:gd name="connsiteY22" fmla="*/ 2120265 h 3850640"/>
                <a:gd name="connsiteX23" fmla="*/ 713740 w 3028950"/>
                <a:gd name="connsiteY23" fmla="*/ 2181225 h 3850640"/>
                <a:gd name="connsiteX24" fmla="*/ 730885 w 3028950"/>
                <a:gd name="connsiteY24" fmla="*/ 2198370 h 3850640"/>
                <a:gd name="connsiteX25" fmla="*/ 786130 w 3028950"/>
                <a:gd name="connsiteY25" fmla="*/ 2185035 h 3850640"/>
                <a:gd name="connsiteX26" fmla="*/ 824230 w 3028950"/>
                <a:gd name="connsiteY26" fmla="*/ 2192655 h 3850640"/>
                <a:gd name="connsiteX27" fmla="*/ 860425 w 3028950"/>
                <a:gd name="connsiteY27" fmla="*/ 2253615 h 3850640"/>
                <a:gd name="connsiteX28" fmla="*/ 889000 w 3028950"/>
                <a:gd name="connsiteY28" fmla="*/ 2276475 h 3850640"/>
                <a:gd name="connsiteX29" fmla="*/ 972820 w 3028950"/>
                <a:gd name="connsiteY29" fmla="*/ 2287905 h 3850640"/>
                <a:gd name="connsiteX30" fmla="*/ 1029970 w 3028950"/>
                <a:gd name="connsiteY30" fmla="*/ 2287905 h 3850640"/>
                <a:gd name="connsiteX31" fmla="*/ 1087120 w 3028950"/>
                <a:gd name="connsiteY31" fmla="*/ 2266950 h 3850640"/>
                <a:gd name="connsiteX32" fmla="*/ 1140460 w 3028950"/>
                <a:gd name="connsiteY32" fmla="*/ 2247900 h 3850640"/>
                <a:gd name="connsiteX33" fmla="*/ 1155700 w 3028950"/>
                <a:gd name="connsiteY33" fmla="*/ 2242185 h 3850640"/>
                <a:gd name="connsiteX34" fmla="*/ 1195705 w 3028950"/>
                <a:gd name="connsiteY34" fmla="*/ 2249805 h 3850640"/>
                <a:gd name="connsiteX35" fmla="*/ 1214755 w 3028950"/>
                <a:gd name="connsiteY35" fmla="*/ 2289810 h 3850640"/>
                <a:gd name="connsiteX36" fmla="*/ 1249045 w 3028950"/>
                <a:gd name="connsiteY36" fmla="*/ 2291715 h 3850640"/>
                <a:gd name="connsiteX37" fmla="*/ 1355725 w 3028950"/>
                <a:gd name="connsiteY37" fmla="*/ 2249805 h 3850640"/>
                <a:gd name="connsiteX38" fmla="*/ 1374775 w 3028950"/>
                <a:gd name="connsiteY38" fmla="*/ 2245995 h 3850640"/>
                <a:gd name="connsiteX39" fmla="*/ 1382395 w 3028950"/>
                <a:gd name="connsiteY39" fmla="*/ 2244090 h 3850640"/>
                <a:gd name="connsiteX40" fmla="*/ 1428115 w 3028950"/>
                <a:gd name="connsiteY40" fmla="*/ 2217420 h 3850640"/>
                <a:gd name="connsiteX41" fmla="*/ 1470025 w 3028950"/>
                <a:gd name="connsiteY41" fmla="*/ 2175510 h 3850640"/>
                <a:gd name="connsiteX42" fmla="*/ 1471930 w 3028950"/>
                <a:gd name="connsiteY42" fmla="*/ 2131695 h 3850640"/>
                <a:gd name="connsiteX43" fmla="*/ 1466215 w 3028950"/>
                <a:gd name="connsiteY43" fmla="*/ 2076450 h 3850640"/>
                <a:gd name="connsiteX44" fmla="*/ 1466215 w 3028950"/>
                <a:gd name="connsiteY44" fmla="*/ 2049780 h 3850640"/>
                <a:gd name="connsiteX45" fmla="*/ 1483360 w 3028950"/>
                <a:gd name="connsiteY45" fmla="*/ 2021205 h 3850640"/>
                <a:gd name="connsiteX46" fmla="*/ 1551940 w 3028950"/>
                <a:gd name="connsiteY46" fmla="*/ 1994535 h 3850640"/>
                <a:gd name="connsiteX47" fmla="*/ 1584325 w 3028950"/>
                <a:gd name="connsiteY47" fmla="*/ 1952625 h 3850640"/>
                <a:gd name="connsiteX48" fmla="*/ 1569085 w 3028950"/>
                <a:gd name="connsiteY48" fmla="*/ 1882140 h 3850640"/>
                <a:gd name="connsiteX49" fmla="*/ 1544320 w 3028950"/>
                <a:gd name="connsiteY49" fmla="*/ 1857375 h 3850640"/>
                <a:gd name="connsiteX50" fmla="*/ 1511935 w 3028950"/>
                <a:gd name="connsiteY50" fmla="*/ 1847850 h 3850640"/>
                <a:gd name="connsiteX51" fmla="*/ 1466215 w 3028950"/>
                <a:gd name="connsiteY51" fmla="*/ 1859280 h 3850640"/>
                <a:gd name="connsiteX52" fmla="*/ 1428115 w 3028950"/>
                <a:gd name="connsiteY52" fmla="*/ 1878330 h 3850640"/>
                <a:gd name="connsiteX53" fmla="*/ 1390015 w 3028950"/>
                <a:gd name="connsiteY53" fmla="*/ 1895475 h 3850640"/>
                <a:gd name="connsiteX54" fmla="*/ 1369060 w 3028950"/>
                <a:gd name="connsiteY54" fmla="*/ 1897380 h 3850640"/>
                <a:gd name="connsiteX55" fmla="*/ 1365250 w 3028950"/>
                <a:gd name="connsiteY55" fmla="*/ 1872615 h 3850640"/>
                <a:gd name="connsiteX56" fmla="*/ 1409065 w 3028950"/>
                <a:gd name="connsiteY56" fmla="*/ 1834515 h 3850640"/>
                <a:gd name="connsiteX57" fmla="*/ 1431925 w 3028950"/>
                <a:gd name="connsiteY57" fmla="*/ 1800225 h 3850640"/>
                <a:gd name="connsiteX58" fmla="*/ 1428115 w 3028950"/>
                <a:gd name="connsiteY58" fmla="*/ 1760220 h 3850640"/>
                <a:gd name="connsiteX59" fmla="*/ 1370965 w 3028950"/>
                <a:gd name="connsiteY59" fmla="*/ 1708785 h 3850640"/>
                <a:gd name="connsiteX60" fmla="*/ 1374775 w 3028950"/>
                <a:gd name="connsiteY60" fmla="*/ 1653540 h 3850640"/>
                <a:gd name="connsiteX61" fmla="*/ 1374775 w 3028950"/>
                <a:gd name="connsiteY61" fmla="*/ 1600200 h 3850640"/>
                <a:gd name="connsiteX62" fmla="*/ 1372870 w 3028950"/>
                <a:gd name="connsiteY62" fmla="*/ 1556385 h 3850640"/>
                <a:gd name="connsiteX63" fmla="*/ 1350010 w 3028950"/>
                <a:gd name="connsiteY63" fmla="*/ 1527810 h 3850640"/>
                <a:gd name="connsiteX64" fmla="*/ 1319530 w 3028950"/>
                <a:gd name="connsiteY64" fmla="*/ 1510665 h 3850640"/>
                <a:gd name="connsiteX65" fmla="*/ 1268095 w 3028950"/>
                <a:gd name="connsiteY65" fmla="*/ 1522095 h 3850640"/>
                <a:gd name="connsiteX66" fmla="*/ 1159510 w 3028950"/>
                <a:gd name="connsiteY66" fmla="*/ 1501140 h 3850640"/>
                <a:gd name="connsiteX67" fmla="*/ 1026160 w 3028950"/>
                <a:gd name="connsiteY67" fmla="*/ 0 h 3850640"/>
                <a:gd name="connsiteX68" fmla="*/ 1056640 w 3028950"/>
                <a:gd name="connsiteY68" fmla="*/ 10160 h 3850640"/>
                <a:gd name="connsiteX69" fmla="*/ 1102360 w 3028950"/>
                <a:gd name="connsiteY69" fmla="*/ 40640 h 3850640"/>
                <a:gd name="connsiteX70" fmla="*/ 1163320 w 3028950"/>
                <a:gd name="connsiteY70" fmla="*/ 86360 h 3850640"/>
                <a:gd name="connsiteX71" fmla="*/ 1209040 w 3028950"/>
                <a:gd name="connsiteY71" fmla="*/ 116840 h 3850640"/>
                <a:gd name="connsiteX72" fmla="*/ 1224280 w 3028950"/>
                <a:gd name="connsiteY72" fmla="*/ 177800 h 3850640"/>
                <a:gd name="connsiteX73" fmla="*/ 1259840 w 3028950"/>
                <a:gd name="connsiteY73" fmla="*/ 238760 h 3850640"/>
                <a:gd name="connsiteX74" fmla="*/ 1315720 w 3028950"/>
                <a:gd name="connsiteY74" fmla="*/ 299720 h 3850640"/>
                <a:gd name="connsiteX75" fmla="*/ 1391920 w 3028950"/>
                <a:gd name="connsiteY75" fmla="*/ 350520 h 3850640"/>
                <a:gd name="connsiteX76" fmla="*/ 1452880 w 3028950"/>
                <a:gd name="connsiteY76" fmla="*/ 381000 h 3850640"/>
                <a:gd name="connsiteX77" fmla="*/ 1508760 w 3028950"/>
                <a:gd name="connsiteY77" fmla="*/ 381000 h 3850640"/>
                <a:gd name="connsiteX78" fmla="*/ 1546225 w 3028950"/>
                <a:gd name="connsiteY78" fmla="*/ 354330 h 3850640"/>
                <a:gd name="connsiteX79" fmla="*/ 1568450 w 3028950"/>
                <a:gd name="connsiteY79" fmla="*/ 321310 h 3850640"/>
                <a:gd name="connsiteX80" fmla="*/ 1549400 w 3028950"/>
                <a:gd name="connsiteY80" fmla="*/ 254000 h 3850640"/>
                <a:gd name="connsiteX81" fmla="*/ 1569720 w 3028950"/>
                <a:gd name="connsiteY81" fmla="*/ 208280 h 3850640"/>
                <a:gd name="connsiteX82" fmla="*/ 1595120 w 3028950"/>
                <a:gd name="connsiteY82" fmla="*/ 259080 h 3850640"/>
                <a:gd name="connsiteX83" fmla="*/ 1625600 w 3028950"/>
                <a:gd name="connsiteY83" fmla="*/ 289560 h 3850640"/>
                <a:gd name="connsiteX84" fmla="*/ 1691640 w 3028950"/>
                <a:gd name="connsiteY84" fmla="*/ 299720 h 3850640"/>
                <a:gd name="connsiteX85" fmla="*/ 1753235 w 3028950"/>
                <a:gd name="connsiteY85" fmla="*/ 167640 h 3850640"/>
                <a:gd name="connsiteX86" fmla="*/ 1798320 w 3028950"/>
                <a:gd name="connsiteY86" fmla="*/ 198120 h 3850640"/>
                <a:gd name="connsiteX87" fmla="*/ 1778000 w 3028950"/>
                <a:gd name="connsiteY87" fmla="*/ 248920 h 3850640"/>
                <a:gd name="connsiteX88" fmla="*/ 1762760 w 3028950"/>
                <a:gd name="connsiteY88" fmla="*/ 320040 h 3850640"/>
                <a:gd name="connsiteX89" fmla="*/ 1762760 w 3028950"/>
                <a:gd name="connsiteY89" fmla="*/ 350520 h 3850640"/>
                <a:gd name="connsiteX90" fmla="*/ 1798320 w 3028950"/>
                <a:gd name="connsiteY90" fmla="*/ 401320 h 3850640"/>
                <a:gd name="connsiteX91" fmla="*/ 1864360 w 3028950"/>
                <a:gd name="connsiteY91" fmla="*/ 467360 h 3850640"/>
                <a:gd name="connsiteX92" fmla="*/ 1910080 w 3028950"/>
                <a:gd name="connsiteY92" fmla="*/ 482600 h 3850640"/>
                <a:gd name="connsiteX93" fmla="*/ 1950720 w 3028950"/>
                <a:gd name="connsiteY93" fmla="*/ 431800 h 3850640"/>
                <a:gd name="connsiteX94" fmla="*/ 2001520 w 3028950"/>
                <a:gd name="connsiteY94" fmla="*/ 401320 h 3850640"/>
                <a:gd name="connsiteX95" fmla="*/ 2092960 w 3028950"/>
                <a:gd name="connsiteY95" fmla="*/ 401320 h 3850640"/>
                <a:gd name="connsiteX96" fmla="*/ 2133600 w 3028950"/>
                <a:gd name="connsiteY96" fmla="*/ 431800 h 3850640"/>
                <a:gd name="connsiteX97" fmla="*/ 2153920 w 3028950"/>
                <a:gd name="connsiteY97" fmla="*/ 497840 h 3850640"/>
                <a:gd name="connsiteX98" fmla="*/ 2138680 w 3028950"/>
                <a:gd name="connsiteY98" fmla="*/ 563880 h 3850640"/>
                <a:gd name="connsiteX99" fmla="*/ 2152015 w 3028950"/>
                <a:gd name="connsiteY99" fmla="*/ 637540 h 3850640"/>
                <a:gd name="connsiteX100" fmla="*/ 2153285 w 3028950"/>
                <a:gd name="connsiteY100" fmla="*/ 713740 h 3850640"/>
                <a:gd name="connsiteX101" fmla="*/ 2214880 w 3028950"/>
                <a:gd name="connsiteY101" fmla="*/ 756920 h 3850640"/>
                <a:gd name="connsiteX102" fmla="*/ 2286000 w 3028950"/>
                <a:gd name="connsiteY102" fmla="*/ 751840 h 3850640"/>
                <a:gd name="connsiteX103" fmla="*/ 2357120 w 3028950"/>
                <a:gd name="connsiteY103" fmla="*/ 756920 h 3850640"/>
                <a:gd name="connsiteX104" fmla="*/ 2382520 w 3028950"/>
                <a:gd name="connsiteY104" fmla="*/ 817880 h 3850640"/>
                <a:gd name="connsiteX105" fmla="*/ 2428240 w 3028950"/>
                <a:gd name="connsiteY105" fmla="*/ 845185 h 3850640"/>
                <a:gd name="connsiteX106" fmla="*/ 2479040 w 3028950"/>
                <a:gd name="connsiteY106" fmla="*/ 868045 h 3850640"/>
                <a:gd name="connsiteX107" fmla="*/ 2530475 w 3028950"/>
                <a:gd name="connsiteY107" fmla="*/ 894080 h 3850640"/>
                <a:gd name="connsiteX108" fmla="*/ 2519680 w 3028950"/>
                <a:gd name="connsiteY108" fmla="*/ 978535 h 3850640"/>
                <a:gd name="connsiteX109" fmla="*/ 2522220 w 3028950"/>
                <a:gd name="connsiteY109" fmla="*/ 1046480 h 3850640"/>
                <a:gd name="connsiteX110" fmla="*/ 2453640 w 3028950"/>
                <a:gd name="connsiteY110" fmla="*/ 1066800 h 3850640"/>
                <a:gd name="connsiteX111" fmla="*/ 2387600 w 3028950"/>
                <a:gd name="connsiteY111" fmla="*/ 1097280 h 3850640"/>
                <a:gd name="connsiteX112" fmla="*/ 2326640 w 3028950"/>
                <a:gd name="connsiteY112" fmla="*/ 1132840 h 3850640"/>
                <a:gd name="connsiteX113" fmla="*/ 2316480 w 3028950"/>
                <a:gd name="connsiteY113" fmla="*/ 1203960 h 3850640"/>
                <a:gd name="connsiteX114" fmla="*/ 2321560 w 3028950"/>
                <a:gd name="connsiteY114" fmla="*/ 1310640 h 3850640"/>
                <a:gd name="connsiteX115" fmla="*/ 2319655 w 3028950"/>
                <a:gd name="connsiteY115" fmla="*/ 1384300 h 3850640"/>
                <a:gd name="connsiteX116" fmla="*/ 2286000 w 3028950"/>
                <a:gd name="connsiteY116" fmla="*/ 1431925 h 3850640"/>
                <a:gd name="connsiteX117" fmla="*/ 2245360 w 3028950"/>
                <a:gd name="connsiteY117" fmla="*/ 1498600 h 3850640"/>
                <a:gd name="connsiteX118" fmla="*/ 2250440 w 3028950"/>
                <a:gd name="connsiteY118" fmla="*/ 1569720 h 3850640"/>
                <a:gd name="connsiteX119" fmla="*/ 2296160 w 3028950"/>
                <a:gd name="connsiteY119" fmla="*/ 1600200 h 3850640"/>
                <a:gd name="connsiteX120" fmla="*/ 2349500 w 3028950"/>
                <a:gd name="connsiteY120" fmla="*/ 1595755 h 3850640"/>
                <a:gd name="connsiteX121" fmla="*/ 2341880 w 3028950"/>
                <a:gd name="connsiteY121" fmla="*/ 1635760 h 3850640"/>
                <a:gd name="connsiteX122" fmla="*/ 2316480 w 3028950"/>
                <a:gd name="connsiteY122" fmla="*/ 1671320 h 3850640"/>
                <a:gd name="connsiteX123" fmla="*/ 2301240 w 3028950"/>
                <a:gd name="connsiteY123" fmla="*/ 1722120 h 3850640"/>
                <a:gd name="connsiteX124" fmla="*/ 2301240 w 3028950"/>
                <a:gd name="connsiteY124" fmla="*/ 1767840 h 3850640"/>
                <a:gd name="connsiteX125" fmla="*/ 2354580 w 3028950"/>
                <a:gd name="connsiteY125" fmla="*/ 1798320 h 3850640"/>
                <a:gd name="connsiteX126" fmla="*/ 2448560 w 3028950"/>
                <a:gd name="connsiteY126" fmla="*/ 1818640 h 3850640"/>
                <a:gd name="connsiteX127" fmla="*/ 2504440 w 3028950"/>
                <a:gd name="connsiteY127" fmla="*/ 1813560 h 3850640"/>
                <a:gd name="connsiteX128" fmla="*/ 2560320 w 3028950"/>
                <a:gd name="connsiteY128" fmla="*/ 1838960 h 3850640"/>
                <a:gd name="connsiteX129" fmla="*/ 2664460 w 3028950"/>
                <a:gd name="connsiteY129" fmla="*/ 1910080 h 3850640"/>
                <a:gd name="connsiteX130" fmla="*/ 2763520 w 3028950"/>
                <a:gd name="connsiteY130" fmla="*/ 1960880 h 3850640"/>
                <a:gd name="connsiteX131" fmla="*/ 2824480 w 3028950"/>
                <a:gd name="connsiteY131" fmla="*/ 1981200 h 3850640"/>
                <a:gd name="connsiteX132" fmla="*/ 2921000 w 3028950"/>
                <a:gd name="connsiteY132" fmla="*/ 1981200 h 3850640"/>
                <a:gd name="connsiteX133" fmla="*/ 2976245 w 3028950"/>
                <a:gd name="connsiteY133" fmla="*/ 1997710 h 3850640"/>
                <a:gd name="connsiteX134" fmla="*/ 3028950 w 3028950"/>
                <a:gd name="connsiteY134" fmla="*/ 2073275 h 3850640"/>
                <a:gd name="connsiteX135" fmla="*/ 2971800 w 3028950"/>
                <a:gd name="connsiteY135" fmla="*/ 2098040 h 3850640"/>
                <a:gd name="connsiteX136" fmla="*/ 2890520 w 3028950"/>
                <a:gd name="connsiteY136" fmla="*/ 2118360 h 3850640"/>
                <a:gd name="connsiteX137" fmla="*/ 2865120 w 3028950"/>
                <a:gd name="connsiteY137" fmla="*/ 2153920 h 3850640"/>
                <a:gd name="connsiteX138" fmla="*/ 2854960 w 3028950"/>
                <a:gd name="connsiteY138" fmla="*/ 2194560 h 3850640"/>
                <a:gd name="connsiteX139" fmla="*/ 2854960 w 3028950"/>
                <a:gd name="connsiteY139" fmla="*/ 2250440 h 3850640"/>
                <a:gd name="connsiteX140" fmla="*/ 2855595 w 3028950"/>
                <a:gd name="connsiteY140" fmla="*/ 2301240 h 3850640"/>
                <a:gd name="connsiteX141" fmla="*/ 2804160 w 3028950"/>
                <a:gd name="connsiteY141" fmla="*/ 2377440 h 3850640"/>
                <a:gd name="connsiteX142" fmla="*/ 2778760 w 3028950"/>
                <a:gd name="connsiteY142" fmla="*/ 2445385 h 3850640"/>
                <a:gd name="connsiteX143" fmla="*/ 2717800 w 3028950"/>
                <a:gd name="connsiteY143" fmla="*/ 2565400 h 3850640"/>
                <a:gd name="connsiteX144" fmla="*/ 2651760 w 3028950"/>
                <a:gd name="connsiteY144" fmla="*/ 2692400 h 3850640"/>
                <a:gd name="connsiteX145" fmla="*/ 2529205 w 3028950"/>
                <a:gd name="connsiteY145" fmla="*/ 2931795 h 3850640"/>
                <a:gd name="connsiteX146" fmla="*/ 2468880 w 3028950"/>
                <a:gd name="connsiteY146" fmla="*/ 3042920 h 3850640"/>
                <a:gd name="connsiteX147" fmla="*/ 2383155 w 3028950"/>
                <a:gd name="connsiteY147" fmla="*/ 3199130 h 3850640"/>
                <a:gd name="connsiteX148" fmla="*/ 2346960 w 3028950"/>
                <a:gd name="connsiteY148" fmla="*/ 3302000 h 3850640"/>
                <a:gd name="connsiteX149" fmla="*/ 2270760 w 3028950"/>
                <a:gd name="connsiteY149" fmla="*/ 3469640 h 3850640"/>
                <a:gd name="connsiteX150" fmla="*/ 2230120 w 3028950"/>
                <a:gd name="connsiteY150" fmla="*/ 3484880 h 3850640"/>
                <a:gd name="connsiteX151" fmla="*/ 2164080 w 3028950"/>
                <a:gd name="connsiteY151" fmla="*/ 3464560 h 3850640"/>
                <a:gd name="connsiteX152" fmla="*/ 2128520 w 3028950"/>
                <a:gd name="connsiteY152" fmla="*/ 3484880 h 3850640"/>
                <a:gd name="connsiteX153" fmla="*/ 2122805 w 3028950"/>
                <a:gd name="connsiteY153" fmla="*/ 3542030 h 3850640"/>
                <a:gd name="connsiteX154" fmla="*/ 2098040 w 3028950"/>
                <a:gd name="connsiteY154" fmla="*/ 3581400 h 3850640"/>
                <a:gd name="connsiteX155" fmla="*/ 2021840 w 3028950"/>
                <a:gd name="connsiteY155" fmla="*/ 3622040 h 3850640"/>
                <a:gd name="connsiteX156" fmla="*/ 1991360 w 3028950"/>
                <a:gd name="connsiteY156" fmla="*/ 3642360 h 3850640"/>
                <a:gd name="connsiteX157" fmla="*/ 1981200 w 3028950"/>
                <a:gd name="connsiteY157" fmla="*/ 3688080 h 3850640"/>
                <a:gd name="connsiteX158" fmla="*/ 1991360 w 3028950"/>
                <a:gd name="connsiteY158" fmla="*/ 3743960 h 3850640"/>
                <a:gd name="connsiteX159" fmla="*/ 1965960 w 3028950"/>
                <a:gd name="connsiteY159" fmla="*/ 3769360 h 3850640"/>
                <a:gd name="connsiteX160" fmla="*/ 1945640 w 3028950"/>
                <a:gd name="connsiteY160" fmla="*/ 3774440 h 3850640"/>
                <a:gd name="connsiteX161" fmla="*/ 1833880 w 3028950"/>
                <a:gd name="connsiteY161" fmla="*/ 3815080 h 3850640"/>
                <a:gd name="connsiteX162" fmla="*/ 1727200 w 3028950"/>
                <a:gd name="connsiteY162" fmla="*/ 3830320 h 3850640"/>
                <a:gd name="connsiteX163" fmla="*/ 1640840 w 3028950"/>
                <a:gd name="connsiteY163" fmla="*/ 3850640 h 3850640"/>
                <a:gd name="connsiteX164" fmla="*/ 1595120 w 3028950"/>
                <a:gd name="connsiteY164" fmla="*/ 3845560 h 3850640"/>
                <a:gd name="connsiteX165" fmla="*/ 1540510 w 3028950"/>
                <a:gd name="connsiteY165" fmla="*/ 3767455 h 3850640"/>
                <a:gd name="connsiteX166" fmla="*/ 1457325 w 3028950"/>
                <a:gd name="connsiteY166" fmla="*/ 3723005 h 3850640"/>
                <a:gd name="connsiteX167" fmla="*/ 1330960 w 3028950"/>
                <a:gd name="connsiteY167" fmla="*/ 3733800 h 3850640"/>
                <a:gd name="connsiteX168" fmla="*/ 1264920 w 3028950"/>
                <a:gd name="connsiteY168" fmla="*/ 3759200 h 3850640"/>
                <a:gd name="connsiteX169" fmla="*/ 1178560 w 3028950"/>
                <a:gd name="connsiteY169" fmla="*/ 3799840 h 3850640"/>
                <a:gd name="connsiteX170" fmla="*/ 1097280 w 3028950"/>
                <a:gd name="connsiteY170" fmla="*/ 3799840 h 3850640"/>
                <a:gd name="connsiteX171" fmla="*/ 965200 w 3028950"/>
                <a:gd name="connsiteY171" fmla="*/ 3759200 h 3850640"/>
                <a:gd name="connsiteX172" fmla="*/ 848360 w 3028950"/>
                <a:gd name="connsiteY172" fmla="*/ 3738880 h 3850640"/>
                <a:gd name="connsiteX173" fmla="*/ 782320 w 3028950"/>
                <a:gd name="connsiteY173" fmla="*/ 3688080 h 3850640"/>
                <a:gd name="connsiteX174" fmla="*/ 675640 w 3028950"/>
                <a:gd name="connsiteY174" fmla="*/ 3601720 h 3850640"/>
                <a:gd name="connsiteX175" fmla="*/ 599440 w 3028950"/>
                <a:gd name="connsiteY175" fmla="*/ 3535680 h 3850640"/>
                <a:gd name="connsiteX176" fmla="*/ 609600 w 3028950"/>
                <a:gd name="connsiteY176" fmla="*/ 3484880 h 3850640"/>
                <a:gd name="connsiteX177" fmla="*/ 568960 w 3028950"/>
                <a:gd name="connsiteY177" fmla="*/ 3449320 h 3850640"/>
                <a:gd name="connsiteX178" fmla="*/ 500380 w 3028950"/>
                <a:gd name="connsiteY178" fmla="*/ 3419475 h 3850640"/>
                <a:gd name="connsiteX179" fmla="*/ 508000 w 3028950"/>
                <a:gd name="connsiteY179" fmla="*/ 3383280 h 3850640"/>
                <a:gd name="connsiteX180" fmla="*/ 537210 w 3028950"/>
                <a:gd name="connsiteY180" fmla="*/ 3343910 h 3850640"/>
                <a:gd name="connsiteX181" fmla="*/ 557530 w 3028950"/>
                <a:gd name="connsiteY181" fmla="*/ 3293745 h 3850640"/>
                <a:gd name="connsiteX182" fmla="*/ 548640 w 3028950"/>
                <a:gd name="connsiteY182" fmla="*/ 3225800 h 3850640"/>
                <a:gd name="connsiteX183" fmla="*/ 553720 w 3028950"/>
                <a:gd name="connsiteY183" fmla="*/ 3180080 h 3850640"/>
                <a:gd name="connsiteX184" fmla="*/ 574040 w 3028950"/>
                <a:gd name="connsiteY184" fmla="*/ 3154680 h 3850640"/>
                <a:gd name="connsiteX185" fmla="*/ 624840 w 3028950"/>
                <a:gd name="connsiteY185" fmla="*/ 3149600 h 3850640"/>
                <a:gd name="connsiteX186" fmla="*/ 629920 w 3028950"/>
                <a:gd name="connsiteY186" fmla="*/ 3103880 h 3850640"/>
                <a:gd name="connsiteX187" fmla="*/ 574040 w 3028950"/>
                <a:gd name="connsiteY187" fmla="*/ 3058160 h 3850640"/>
                <a:gd name="connsiteX188" fmla="*/ 516890 w 3028950"/>
                <a:gd name="connsiteY188" fmla="*/ 3037205 h 3850640"/>
                <a:gd name="connsiteX189" fmla="*/ 482600 w 3028950"/>
                <a:gd name="connsiteY189" fmla="*/ 3068320 h 3850640"/>
                <a:gd name="connsiteX190" fmla="*/ 435610 w 3028950"/>
                <a:gd name="connsiteY190" fmla="*/ 3128010 h 3850640"/>
                <a:gd name="connsiteX191" fmla="*/ 375920 w 3028950"/>
                <a:gd name="connsiteY191" fmla="*/ 3185160 h 3850640"/>
                <a:gd name="connsiteX192" fmla="*/ 335280 w 3028950"/>
                <a:gd name="connsiteY192" fmla="*/ 3180080 h 3850640"/>
                <a:gd name="connsiteX193" fmla="*/ 320040 w 3028950"/>
                <a:gd name="connsiteY193" fmla="*/ 3108960 h 3850640"/>
                <a:gd name="connsiteX194" fmla="*/ 289560 w 3028950"/>
                <a:gd name="connsiteY194" fmla="*/ 3093720 h 3850640"/>
                <a:gd name="connsiteX195" fmla="*/ 274320 w 3028950"/>
                <a:gd name="connsiteY195" fmla="*/ 3048000 h 3850640"/>
                <a:gd name="connsiteX196" fmla="*/ 284480 w 3028950"/>
                <a:gd name="connsiteY196" fmla="*/ 2987040 h 3850640"/>
                <a:gd name="connsiteX197" fmla="*/ 320040 w 3028950"/>
                <a:gd name="connsiteY197" fmla="*/ 2966720 h 3850640"/>
                <a:gd name="connsiteX198" fmla="*/ 325120 w 3028950"/>
                <a:gd name="connsiteY198" fmla="*/ 2915920 h 3850640"/>
                <a:gd name="connsiteX199" fmla="*/ 294640 w 3028950"/>
                <a:gd name="connsiteY199" fmla="*/ 2880360 h 3850640"/>
                <a:gd name="connsiteX200" fmla="*/ 289560 w 3028950"/>
                <a:gd name="connsiteY200" fmla="*/ 2839720 h 3850640"/>
                <a:gd name="connsiteX201" fmla="*/ 314960 w 3028950"/>
                <a:gd name="connsiteY201" fmla="*/ 2794000 h 3850640"/>
                <a:gd name="connsiteX202" fmla="*/ 355600 w 3028950"/>
                <a:gd name="connsiteY202" fmla="*/ 2783840 h 3850640"/>
                <a:gd name="connsiteX203" fmla="*/ 441960 w 3028950"/>
                <a:gd name="connsiteY203" fmla="*/ 2773680 h 3850640"/>
                <a:gd name="connsiteX204" fmla="*/ 482600 w 3028950"/>
                <a:gd name="connsiteY204" fmla="*/ 2814320 h 3850640"/>
                <a:gd name="connsiteX205" fmla="*/ 518160 w 3028950"/>
                <a:gd name="connsiteY205" fmla="*/ 2788920 h 3850640"/>
                <a:gd name="connsiteX206" fmla="*/ 563880 w 3028950"/>
                <a:gd name="connsiteY206" fmla="*/ 2758440 h 3850640"/>
                <a:gd name="connsiteX207" fmla="*/ 670560 w 3028950"/>
                <a:gd name="connsiteY207" fmla="*/ 2748280 h 3850640"/>
                <a:gd name="connsiteX208" fmla="*/ 665480 w 3028950"/>
                <a:gd name="connsiteY208" fmla="*/ 2697480 h 3850640"/>
                <a:gd name="connsiteX209" fmla="*/ 609600 w 3028950"/>
                <a:gd name="connsiteY209" fmla="*/ 2641600 h 3850640"/>
                <a:gd name="connsiteX210" fmla="*/ 563880 w 3028950"/>
                <a:gd name="connsiteY210" fmla="*/ 2580640 h 3850640"/>
                <a:gd name="connsiteX211" fmla="*/ 523240 w 3028950"/>
                <a:gd name="connsiteY211" fmla="*/ 2540000 h 3850640"/>
                <a:gd name="connsiteX212" fmla="*/ 457200 w 3028950"/>
                <a:gd name="connsiteY212" fmla="*/ 2555240 h 3850640"/>
                <a:gd name="connsiteX213" fmla="*/ 411480 w 3028950"/>
                <a:gd name="connsiteY213" fmla="*/ 2545080 h 3850640"/>
                <a:gd name="connsiteX214" fmla="*/ 405130 w 3028950"/>
                <a:gd name="connsiteY214" fmla="*/ 2501900 h 3850640"/>
                <a:gd name="connsiteX215" fmla="*/ 428625 w 3028950"/>
                <a:gd name="connsiteY215" fmla="*/ 2444115 h 3850640"/>
                <a:gd name="connsiteX216" fmla="*/ 482600 w 3028950"/>
                <a:gd name="connsiteY216" fmla="*/ 2418080 h 3850640"/>
                <a:gd name="connsiteX217" fmla="*/ 558800 w 3028950"/>
                <a:gd name="connsiteY217" fmla="*/ 2407920 h 3850640"/>
                <a:gd name="connsiteX218" fmla="*/ 594360 w 3028950"/>
                <a:gd name="connsiteY218" fmla="*/ 2387600 h 3850640"/>
                <a:gd name="connsiteX219" fmla="*/ 619760 w 3028950"/>
                <a:gd name="connsiteY219" fmla="*/ 2336800 h 3850640"/>
                <a:gd name="connsiteX220" fmla="*/ 650240 w 3028950"/>
                <a:gd name="connsiteY220" fmla="*/ 2245360 h 3850640"/>
                <a:gd name="connsiteX221" fmla="*/ 645160 w 3028950"/>
                <a:gd name="connsiteY221" fmla="*/ 2194560 h 3850640"/>
                <a:gd name="connsiteX222" fmla="*/ 604520 w 3028950"/>
                <a:gd name="connsiteY222" fmla="*/ 2159000 h 3850640"/>
                <a:gd name="connsiteX223" fmla="*/ 576580 w 3028950"/>
                <a:gd name="connsiteY223" fmla="*/ 2118360 h 3850640"/>
                <a:gd name="connsiteX224" fmla="*/ 584200 w 3028950"/>
                <a:gd name="connsiteY224" fmla="*/ 2004695 h 3850640"/>
                <a:gd name="connsiteX225" fmla="*/ 557530 w 3028950"/>
                <a:gd name="connsiteY225" fmla="*/ 1924050 h 3850640"/>
                <a:gd name="connsiteX226" fmla="*/ 499110 w 3028950"/>
                <a:gd name="connsiteY226" fmla="*/ 1897380 h 3850640"/>
                <a:gd name="connsiteX227" fmla="*/ 426720 w 3028950"/>
                <a:gd name="connsiteY227" fmla="*/ 1874520 h 3850640"/>
                <a:gd name="connsiteX228" fmla="*/ 309880 w 3028950"/>
                <a:gd name="connsiteY228" fmla="*/ 1869440 h 3850640"/>
                <a:gd name="connsiteX229" fmla="*/ 284480 w 3028950"/>
                <a:gd name="connsiteY229" fmla="*/ 1833880 h 3850640"/>
                <a:gd name="connsiteX230" fmla="*/ 243840 w 3028950"/>
                <a:gd name="connsiteY230" fmla="*/ 1813560 h 3850640"/>
                <a:gd name="connsiteX231" fmla="*/ 140335 w 3028950"/>
                <a:gd name="connsiteY231" fmla="*/ 1790065 h 3850640"/>
                <a:gd name="connsiteX232" fmla="*/ 127000 w 3028950"/>
                <a:gd name="connsiteY232" fmla="*/ 1747520 h 3850640"/>
                <a:gd name="connsiteX233" fmla="*/ 116840 w 3028950"/>
                <a:gd name="connsiteY233" fmla="*/ 1686560 h 3850640"/>
                <a:gd name="connsiteX234" fmla="*/ 66040 w 3028950"/>
                <a:gd name="connsiteY234" fmla="*/ 1661160 h 3850640"/>
                <a:gd name="connsiteX235" fmla="*/ 35560 w 3028950"/>
                <a:gd name="connsiteY235" fmla="*/ 1630680 h 3850640"/>
                <a:gd name="connsiteX236" fmla="*/ 35560 w 3028950"/>
                <a:gd name="connsiteY236" fmla="*/ 1564640 h 3850640"/>
                <a:gd name="connsiteX237" fmla="*/ 15240 w 3028950"/>
                <a:gd name="connsiteY237" fmla="*/ 1452880 h 3850640"/>
                <a:gd name="connsiteX238" fmla="*/ 0 w 3028950"/>
                <a:gd name="connsiteY238" fmla="*/ 1332230 h 3850640"/>
                <a:gd name="connsiteX239" fmla="*/ 5080 w 3028950"/>
                <a:gd name="connsiteY239" fmla="*/ 1295400 h 3850640"/>
                <a:gd name="connsiteX240" fmla="*/ 50800 w 3028950"/>
                <a:gd name="connsiteY240" fmla="*/ 1295400 h 3850640"/>
                <a:gd name="connsiteX241" fmla="*/ 101600 w 3028950"/>
                <a:gd name="connsiteY241" fmla="*/ 1290320 h 3850640"/>
                <a:gd name="connsiteX242" fmla="*/ 167640 w 3028950"/>
                <a:gd name="connsiteY242" fmla="*/ 1275080 h 3850640"/>
                <a:gd name="connsiteX243" fmla="*/ 279400 w 3028950"/>
                <a:gd name="connsiteY243" fmla="*/ 1270000 h 3850640"/>
                <a:gd name="connsiteX244" fmla="*/ 335280 w 3028950"/>
                <a:gd name="connsiteY244" fmla="*/ 1219200 h 3850640"/>
                <a:gd name="connsiteX245" fmla="*/ 350520 w 3028950"/>
                <a:gd name="connsiteY245" fmla="*/ 1137920 h 3850640"/>
                <a:gd name="connsiteX246" fmla="*/ 375920 w 3028950"/>
                <a:gd name="connsiteY246" fmla="*/ 1041400 h 3850640"/>
                <a:gd name="connsiteX247" fmla="*/ 396240 w 3028950"/>
                <a:gd name="connsiteY247" fmla="*/ 949960 h 3850640"/>
                <a:gd name="connsiteX248" fmla="*/ 392430 w 3028950"/>
                <a:gd name="connsiteY248" fmla="*/ 858520 h 3850640"/>
                <a:gd name="connsiteX249" fmla="*/ 397510 w 3028950"/>
                <a:gd name="connsiteY249" fmla="*/ 797560 h 3850640"/>
                <a:gd name="connsiteX250" fmla="*/ 436880 w 3028950"/>
                <a:gd name="connsiteY250" fmla="*/ 741680 h 3850640"/>
                <a:gd name="connsiteX251" fmla="*/ 487680 w 3028950"/>
                <a:gd name="connsiteY251" fmla="*/ 711200 h 3850640"/>
                <a:gd name="connsiteX252" fmla="*/ 589280 w 3028950"/>
                <a:gd name="connsiteY252" fmla="*/ 690880 h 3850640"/>
                <a:gd name="connsiteX253" fmla="*/ 629920 w 3028950"/>
                <a:gd name="connsiteY253" fmla="*/ 665480 h 3850640"/>
                <a:gd name="connsiteX254" fmla="*/ 680720 w 3028950"/>
                <a:gd name="connsiteY254" fmla="*/ 589280 h 3850640"/>
                <a:gd name="connsiteX255" fmla="*/ 741680 w 3028950"/>
                <a:gd name="connsiteY255" fmla="*/ 492760 h 3850640"/>
                <a:gd name="connsiteX256" fmla="*/ 828040 w 3028950"/>
                <a:gd name="connsiteY256" fmla="*/ 391160 h 3850640"/>
                <a:gd name="connsiteX257" fmla="*/ 919480 w 3028950"/>
                <a:gd name="connsiteY257" fmla="*/ 238760 h 3850640"/>
                <a:gd name="connsiteX258" fmla="*/ 942975 w 3028950"/>
                <a:gd name="connsiteY258" fmla="*/ 195580 h 3850640"/>
                <a:gd name="connsiteX259" fmla="*/ 965200 w 3028950"/>
                <a:gd name="connsiteY259" fmla="*/ 162560 h 3850640"/>
                <a:gd name="connsiteX260" fmla="*/ 1016000 w 3028950"/>
                <a:gd name="connsiteY260" fmla="*/ 172720 h 3850640"/>
                <a:gd name="connsiteX261" fmla="*/ 1021080 w 3028950"/>
                <a:gd name="connsiteY261" fmla="*/ 106680 h 3850640"/>
                <a:gd name="connsiteX262" fmla="*/ 1015365 w 3028950"/>
                <a:gd name="connsiteY262" fmla="*/ 44450 h 385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</a:cxnLst>
              <a:rect l="l" t="t" r="r" b="b"/>
              <a:pathLst>
                <a:path w="3028950" h="3850640">
                  <a:moveTo>
                    <a:pt x="1102360" y="1497330"/>
                  </a:moveTo>
                  <a:lnTo>
                    <a:pt x="1075690" y="1531620"/>
                  </a:lnTo>
                  <a:lnTo>
                    <a:pt x="1058545" y="1571625"/>
                  </a:lnTo>
                  <a:lnTo>
                    <a:pt x="1037590" y="1623060"/>
                  </a:lnTo>
                  <a:lnTo>
                    <a:pt x="1009015" y="1647825"/>
                  </a:lnTo>
                  <a:lnTo>
                    <a:pt x="948055" y="1651635"/>
                  </a:lnTo>
                  <a:lnTo>
                    <a:pt x="894715" y="1651635"/>
                  </a:lnTo>
                  <a:lnTo>
                    <a:pt x="847090" y="1649730"/>
                  </a:lnTo>
                  <a:lnTo>
                    <a:pt x="824230" y="1687830"/>
                  </a:lnTo>
                  <a:lnTo>
                    <a:pt x="829945" y="1729740"/>
                  </a:lnTo>
                  <a:lnTo>
                    <a:pt x="852805" y="1779270"/>
                  </a:lnTo>
                  <a:lnTo>
                    <a:pt x="860425" y="1811655"/>
                  </a:lnTo>
                  <a:lnTo>
                    <a:pt x="810895" y="1844040"/>
                  </a:lnTo>
                  <a:lnTo>
                    <a:pt x="765175" y="1832610"/>
                  </a:lnTo>
                  <a:lnTo>
                    <a:pt x="727075" y="1807845"/>
                  </a:lnTo>
                  <a:lnTo>
                    <a:pt x="677545" y="1811655"/>
                  </a:lnTo>
                  <a:lnTo>
                    <a:pt x="635635" y="1836420"/>
                  </a:lnTo>
                  <a:lnTo>
                    <a:pt x="603250" y="1872615"/>
                  </a:lnTo>
                  <a:lnTo>
                    <a:pt x="610870" y="1918335"/>
                  </a:lnTo>
                  <a:lnTo>
                    <a:pt x="641350" y="1965960"/>
                  </a:lnTo>
                  <a:lnTo>
                    <a:pt x="687070" y="2005965"/>
                  </a:lnTo>
                  <a:lnTo>
                    <a:pt x="700405" y="2059305"/>
                  </a:lnTo>
                  <a:lnTo>
                    <a:pt x="700405" y="2120265"/>
                  </a:lnTo>
                  <a:lnTo>
                    <a:pt x="713740" y="2181225"/>
                  </a:lnTo>
                  <a:lnTo>
                    <a:pt x="730885" y="2198370"/>
                  </a:lnTo>
                  <a:lnTo>
                    <a:pt x="786130" y="2185035"/>
                  </a:lnTo>
                  <a:lnTo>
                    <a:pt x="824230" y="2192655"/>
                  </a:lnTo>
                  <a:lnTo>
                    <a:pt x="860425" y="2253615"/>
                  </a:lnTo>
                  <a:lnTo>
                    <a:pt x="889000" y="2276475"/>
                  </a:lnTo>
                  <a:lnTo>
                    <a:pt x="972820" y="2287905"/>
                  </a:lnTo>
                  <a:lnTo>
                    <a:pt x="1029970" y="2287905"/>
                  </a:lnTo>
                  <a:lnTo>
                    <a:pt x="1087120" y="2266950"/>
                  </a:lnTo>
                  <a:lnTo>
                    <a:pt x="1140460" y="2247900"/>
                  </a:lnTo>
                  <a:lnTo>
                    <a:pt x="1155700" y="2242185"/>
                  </a:lnTo>
                  <a:lnTo>
                    <a:pt x="1195705" y="2249805"/>
                  </a:lnTo>
                  <a:lnTo>
                    <a:pt x="1214755" y="2289810"/>
                  </a:lnTo>
                  <a:lnTo>
                    <a:pt x="1249045" y="2291715"/>
                  </a:lnTo>
                  <a:lnTo>
                    <a:pt x="1355725" y="2249805"/>
                  </a:lnTo>
                  <a:lnTo>
                    <a:pt x="1374775" y="2245995"/>
                  </a:lnTo>
                  <a:cubicBezTo>
                    <a:pt x="1377335" y="2245446"/>
                    <a:pt x="1382395" y="2244090"/>
                    <a:pt x="1382395" y="2244090"/>
                  </a:cubicBezTo>
                  <a:lnTo>
                    <a:pt x="1428115" y="2217420"/>
                  </a:lnTo>
                  <a:lnTo>
                    <a:pt x="1470025" y="2175510"/>
                  </a:lnTo>
                  <a:lnTo>
                    <a:pt x="1471930" y="2131695"/>
                  </a:lnTo>
                  <a:lnTo>
                    <a:pt x="1466215" y="2076450"/>
                  </a:lnTo>
                  <a:lnTo>
                    <a:pt x="1466215" y="2049780"/>
                  </a:lnTo>
                  <a:lnTo>
                    <a:pt x="1483360" y="2021205"/>
                  </a:lnTo>
                  <a:lnTo>
                    <a:pt x="1551940" y="1994535"/>
                  </a:lnTo>
                  <a:lnTo>
                    <a:pt x="1584325" y="1952625"/>
                  </a:lnTo>
                  <a:lnTo>
                    <a:pt x="1569085" y="1882140"/>
                  </a:lnTo>
                  <a:lnTo>
                    <a:pt x="1544320" y="1857375"/>
                  </a:lnTo>
                  <a:lnTo>
                    <a:pt x="1511935" y="1847850"/>
                  </a:lnTo>
                  <a:lnTo>
                    <a:pt x="1466215" y="1859280"/>
                  </a:lnTo>
                  <a:lnTo>
                    <a:pt x="1428115" y="1878330"/>
                  </a:lnTo>
                  <a:lnTo>
                    <a:pt x="1390015" y="1895475"/>
                  </a:lnTo>
                  <a:lnTo>
                    <a:pt x="1369060" y="1897380"/>
                  </a:lnTo>
                  <a:lnTo>
                    <a:pt x="1365250" y="1872615"/>
                  </a:lnTo>
                  <a:lnTo>
                    <a:pt x="1409065" y="1834515"/>
                  </a:lnTo>
                  <a:lnTo>
                    <a:pt x="1431925" y="1800225"/>
                  </a:lnTo>
                  <a:lnTo>
                    <a:pt x="1428115" y="1760220"/>
                  </a:lnTo>
                  <a:lnTo>
                    <a:pt x="1370965" y="1708785"/>
                  </a:lnTo>
                  <a:lnTo>
                    <a:pt x="1374775" y="1653540"/>
                  </a:lnTo>
                  <a:lnTo>
                    <a:pt x="1374775" y="1600200"/>
                  </a:lnTo>
                  <a:lnTo>
                    <a:pt x="1372870" y="1556385"/>
                  </a:lnTo>
                  <a:lnTo>
                    <a:pt x="1350010" y="1527810"/>
                  </a:lnTo>
                  <a:lnTo>
                    <a:pt x="1319530" y="1510665"/>
                  </a:lnTo>
                  <a:lnTo>
                    <a:pt x="1268095" y="1522095"/>
                  </a:lnTo>
                  <a:lnTo>
                    <a:pt x="1159510" y="1501140"/>
                  </a:lnTo>
                  <a:close/>
                  <a:moveTo>
                    <a:pt x="1026160" y="0"/>
                  </a:moveTo>
                  <a:lnTo>
                    <a:pt x="1056640" y="10160"/>
                  </a:lnTo>
                  <a:lnTo>
                    <a:pt x="1102360" y="40640"/>
                  </a:lnTo>
                  <a:lnTo>
                    <a:pt x="1163320" y="86360"/>
                  </a:lnTo>
                  <a:lnTo>
                    <a:pt x="1209040" y="116840"/>
                  </a:lnTo>
                  <a:lnTo>
                    <a:pt x="1224280" y="177800"/>
                  </a:lnTo>
                  <a:lnTo>
                    <a:pt x="1259840" y="238760"/>
                  </a:lnTo>
                  <a:lnTo>
                    <a:pt x="1315720" y="299720"/>
                  </a:lnTo>
                  <a:lnTo>
                    <a:pt x="1391920" y="350520"/>
                  </a:lnTo>
                  <a:lnTo>
                    <a:pt x="1452880" y="381000"/>
                  </a:lnTo>
                  <a:lnTo>
                    <a:pt x="1508760" y="381000"/>
                  </a:lnTo>
                  <a:lnTo>
                    <a:pt x="1546225" y="354330"/>
                  </a:lnTo>
                  <a:lnTo>
                    <a:pt x="1568450" y="321310"/>
                  </a:lnTo>
                  <a:lnTo>
                    <a:pt x="1549400" y="254000"/>
                  </a:lnTo>
                  <a:lnTo>
                    <a:pt x="1569720" y="208280"/>
                  </a:lnTo>
                  <a:lnTo>
                    <a:pt x="1595120" y="259080"/>
                  </a:lnTo>
                  <a:lnTo>
                    <a:pt x="1625600" y="289560"/>
                  </a:lnTo>
                  <a:lnTo>
                    <a:pt x="1691640" y="299720"/>
                  </a:lnTo>
                  <a:lnTo>
                    <a:pt x="1753235" y="167640"/>
                  </a:lnTo>
                  <a:lnTo>
                    <a:pt x="1798320" y="198120"/>
                  </a:lnTo>
                  <a:lnTo>
                    <a:pt x="1778000" y="248920"/>
                  </a:lnTo>
                  <a:lnTo>
                    <a:pt x="1762760" y="320040"/>
                  </a:lnTo>
                  <a:lnTo>
                    <a:pt x="1762760" y="350520"/>
                  </a:lnTo>
                  <a:lnTo>
                    <a:pt x="1798320" y="401320"/>
                  </a:lnTo>
                  <a:lnTo>
                    <a:pt x="1864360" y="467360"/>
                  </a:lnTo>
                  <a:lnTo>
                    <a:pt x="1910080" y="482600"/>
                  </a:lnTo>
                  <a:lnTo>
                    <a:pt x="1950720" y="431800"/>
                  </a:lnTo>
                  <a:lnTo>
                    <a:pt x="2001520" y="401320"/>
                  </a:lnTo>
                  <a:lnTo>
                    <a:pt x="2092960" y="401320"/>
                  </a:lnTo>
                  <a:lnTo>
                    <a:pt x="2133600" y="431800"/>
                  </a:lnTo>
                  <a:lnTo>
                    <a:pt x="2153920" y="497840"/>
                  </a:lnTo>
                  <a:lnTo>
                    <a:pt x="2138680" y="563880"/>
                  </a:lnTo>
                  <a:lnTo>
                    <a:pt x="2152015" y="637540"/>
                  </a:lnTo>
                  <a:cubicBezTo>
                    <a:pt x="2152438" y="662940"/>
                    <a:pt x="2152862" y="688340"/>
                    <a:pt x="2153285" y="713740"/>
                  </a:cubicBezTo>
                  <a:lnTo>
                    <a:pt x="2214880" y="756920"/>
                  </a:lnTo>
                  <a:lnTo>
                    <a:pt x="2286000" y="751840"/>
                  </a:lnTo>
                  <a:lnTo>
                    <a:pt x="2357120" y="756920"/>
                  </a:lnTo>
                  <a:lnTo>
                    <a:pt x="2382520" y="817880"/>
                  </a:lnTo>
                  <a:lnTo>
                    <a:pt x="2428240" y="845185"/>
                  </a:lnTo>
                  <a:lnTo>
                    <a:pt x="2479040" y="868045"/>
                  </a:lnTo>
                  <a:lnTo>
                    <a:pt x="2530475" y="894080"/>
                  </a:lnTo>
                  <a:lnTo>
                    <a:pt x="2519680" y="978535"/>
                  </a:lnTo>
                  <a:cubicBezTo>
                    <a:pt x="2520527" y="1001183"/>
                    <a:pt x="2521373" y="1023832"/>
                    <a:pt x="2522220" y="1046480"/>
                  </a:cubicBezTo>
                  <a:lnTo>
                    <a:pt x="2453640" y="1066800"/>
                  </a:lnTo>
                  <a:lnTo>
                    <a:pt x="2387600" y="1097280"/>
                  </a:lnTo>
                  <a:lnTo>
                    <a:pt x="2326640" y="1132840"/>
                  </a:lnTo>
                  <a:lnTo>
                    <a:pt x="2316480" y="1203960"/>
                  </a:lnTo>
                  <a:lnTo>
                    <a:pt x="2321560" y="1310640"/>
                  </a:lnTo>
                  <a:lnTo>
                    <a:pt x="2319655" y="1384300"/>
                  </a:lnTo>
                  <a:lnTo>
                    <a:pt x="2286000" y="1431925"/>
                  </a:lnTo>
                  <a:lnTo>
                    <a:pt x="2245360" y="1498600"/>
                  </a:lnTo>
                  <a:lnTo>
                    <a:pt x="2250440" y="1569720"/>
                  </a:lnTo>
                  <a:lnTo>
                    <a:pt x="2296160" y="1600200"/>
                  </a:lnTo>
                  <a:lnTo>
                    <a:pt x="2349500" y="1595755"/>
                  </a:lnTo>
                  <a:cubicBezTo>
                    <a:pt x="2346960" y="1609090"/>
                    <a:pt x="2347383" y="1623166"/>
                    <a:pt x="2341880" y="1635760"/>
                  </a:cubicBezTo>
                  <a:cubicBezTo>
                    <a:pt x="2336377" y="1648354"/>
                    <a:pt x="2324947" y="1659467"/>
                    <a:pt x="2316480" y="1671320"/>
                  </a:cubicBezTo>
                  <a:lnTo>
                    <a:pt x="2301240" y="1722120"/>
                  </a:lnTo>
                  <a:lnTo>
                    <a:pt x="2301240" y="1767840"/>
                  </a:lnTo>
                  <a:lnTo>
                    <a:pt x="2354580" y="1798320"/>
                  </a:lnTo>
                  <a:lnTo>
                    <a:pt x="2448560" y="1818640"/>
                  </a:lnTo>
                  <a:lnTo>
                    <a:pt x="2504440" y="1813560"/>
                  </a:lnTo>
                  <a:lnTo>
                    <a:pt x="2560320" y="1838960"/>
                  </a:lnTo>
                  <a:lnTo>
                    <a:pt x="2664460" y="1910080"/>
                  </a:lnTo>
                  <a:cubicBezTo>
                    <a:pt x="2697480" y="1927013"/>
                    <a:pt x="2736850" y="1949027"/>
                    <a:pt x="2763520" y="1960880"/>
                  </a:cubicBezTo>
                  <a:cubicBezTo>
                    <a:pt x="2790190" y="1972733"/>
                    <a:pt x="2804160" y="1974427"/>
                    <a:pt x="2824480" y="1981200"/>
                  </a:cubicBezTo>
                  <a:lnTo>
                    <a:pt x="2921000" y="1981200"/>
                  </a:lnTo>
                  <a:lnTo>
                    <a:pt x="2976245" y="1997710"/>
                  </a:lnTo>
                  <a:lnTo>
                    <a:pt x="3028950" y="2073275"/>
                  </a:lnTo>
                  <a:lnTo>
                    <a:pt x="2971800" y="2098040"/>
                  </a:lnTo>
                  <a:lnTo>
                    <a:pt x="2890520" y="2118360"/>
                  </a:lnTo>
                  <a:lnTo>
                    <a:pt x="2865120" y="2153920"/>
                  </a:lnTo>
                  <a:lnTo>
                    <a:pt x="2854960" y="2194560"/>
                  </a:lnTo>
                  <a:lnTo>
                    <a:pt x="2854960" y="2250440"/>
                  </a:lnTo>
                  <a:cubicBezTo>
                    <a:pt x="2855172" y="2267373"/>
                    <a:pt x="2855383" y="2284307"/>
                    <a:pt x="2855595" y="2301240"/>
                  </a:cubicBezTo>
                  <a:lnTo>
                    <a:pt x="2804160" y="2377440"/>
                  </a:lnTo>
                  <a:lnTo>
                    <a:pt x="2778760" y="2445385"/>
                  </a:lnTo>
                  <a:lnTo>
                    <a:pt x="2717800" y="2565400"/>
                  </a:lnTo>
                  <a:lnTo>
                    <a:pt x="2651760" y="2692400"/>
                  </a:lnTo>
                  <a:lnTo>
                    <a:pt x="2529205" y="2931795"/>
                  </a:lnTo>
                  <a:lnTo>
                    <a:pt x="2468880" y="3042920"/>
                  </a:lnTo>
                  <a:lnTo>
                    <a:pt x="2383155" y="3199130"/>
                  </a:lnTo>
                  <a:lnTo>
                    <a:pt x="2346960" y="3302000"/>
                  </a:lnTo>
                  <a:lnTo>
                    <a:pt x="2270760" y="3469640"/>
                  </a:lnTo>
                  <a:lnTo>
                    <a:pt x="2230120" y="3484880"/>
                  </a:lnTo>
                  <a:lnTo>
                    <a:pt x="2164080" y="3464560"/>
                  </a:lnTo>
                  <a:lnTo>
                    <a:pt x="2128520" y="3484880"/>
                  </a:lnTo>
                  <a:lnTo>
                    <a:pt x="2122805" y="3542030"/>
                  </a:lnTo>
                  <a:lnTo>
                    <a:pt x="2098040" y="3581400"/>
                  </a:lnTo>
                  <a:lnTo>
                    <a:pt x="2021840" y="3622040"/>
                  </a:lnTo>
                  <a:lnTo>
                    <a:pt x="1991360" y="3642360"/>
                  </a:lnTo>
                  <a:lnTo>
                    <a:pt x="1981200" y="3688080"/>
                  </a:lnTo>
                  <a:lnTo>
                    <a:pt x="1991360" y="3743960"/>
                  </a:lnTo>
                  <a:lnTo>
                    <a:pt x="1965960" y="3769360"/>
                  </a:lnTo>
                  <a:lnTo>
                    <a:pt x="1945640" y="3774440"/>
                  </a:lnTo>
                  <a:lnTo>
                    <a:pt x="1833880" y="3815080"/>
                  </a:lnTo>
                  <a:lnTo>
                    <a:pt x="1727200" y="3830320"/>
                  </a:lnTo>
                  <a:lnTo>
                    <a:pt x="1640840" y="3850640"/>
                  </a:lnTo>
                  <a:lnTo>
                    <a:pt x="1595120" y="3845560"/>
                  </a:lnTo>
                  <a:lnTo>
                    <a:pt x="1540510" y="3767455"/>
                  </a:lnTo>
                  <a:lnTo>
                    <a:pt x="1457325" y="3723005"/>
                  </a:lnTo>
                  <a:lnTo>
                    <a:pt x="1330960" y="3733800"/>
                  </a:lnTo>
                  <a:lnTo>
                    <a:pt x="1264920" y="3759200"/>
                  </a:lnTo>
                  <a:lnTo>
                    <a:pt x="1178560" y="3799840"/>
                  </a:lnTo>
                  <a:lnTo>
                    <a:pt x="1097280" y="3799840"/>
                  </a:lnTo>
                  <a:lnTo>
                    <a:pt x="965200" y="3759200"/>
                  </a:lnTo>
                  <a:lnTo>
                    <a:pt x="848360" y="3738880"/>
                  </a:lnTo>
                  <a:lnTo>
                    <a:pt x="782320" y="3688080"/>
                  </a:lnTo>
                  <a:lnTo>
                    <a:pt x="675640" y="3601720"/>
                  </a:lnTo>
                  <a:lnTo>
                    <a:pt x="599440" y="3535680"/>
                  </a:lnTo>
                  <a:lnTo>
                    <a:pt x="609600" y="3484880"/>
                  </a:lnTo>
                  <a:lnTo>
                    <a:pt x="568960" y="3449320"/>
                  </a:lnTo>
                  <a:lnTo>
                    <a:pt x="500380" y="3419475"/>
                  </a:lnTo>
                  <a:cubicBezTo>
                    <a:pt x="502920" y="3407410"/>
                    <a:pt x="501862" y="3395874"/>
                    <a:pt x="508000" y="3383280"/>
                  </a:cubicBezTo>
                  <a:cubicBezTo>
                    <a:pt x="514138" y="3370686"/>
                    <a:pt x="523663" y="3355763"/>
                    <a:pt x="537210" y="3343910"/>
                  </a:cubicBezTo>
                  <a:lnTo>
                    <a:pt x="557530" y="3293745"/>
                  </a:lnTo>
                  <a:lnTo>
                    <a:pt x="548640" y="3225800"/>
                  </a:lnTo>
                  <a:lnTo>
                    <a:pt x="553720" y="3180080"/>
                  </a:lnTo>
                  <a:lnTo>
                    <a:pt x="574040" y="3154680"/>
                  </a:lnTo>
                  <a:lnTo>
                    <a:pt x="624840" y="3149600"/>
                  </a:lnTo>
                  <a:lnTo>
                    <a:pt x="629920" y="3103880"/>
                  </a:lnTo>
                  <a:lnTo>
                    <a:pt x="574040" y="3058160"/>
                  </a:lnTo>
                  <a:lnTo>
                    <a:pt x="516890" y="3037205"/>
                  </a:lnTo>
                  <a:lnTo>
                    <a:pt x="482600" y="3068320"/>
                  </a:lnTo>
                  <a:lnTo>
                    <a:pt x="435610" y="3128010"/>
                  </a:lnTo>
                  <a:lnTo>
                    <a:pt x="375920" y="3185160"/>
                  </a:lnTo>
                  <a:lnTo>
                    <a:pt x="335280" y="3180080"/>
                  </a:lnTo>
                  <a:lnTo>
                    <a:pt x="320040" y="3108960"/>
                  </a:lnTo>
                  <a:lnTo>
                    <a:pt x="289560" y="3093720"/>
                  </a:lnTo>
                  <a:lnTo>
                    <a:pt x="274320" y="3048000"/>
                  </a:lnTo>
                  <a:lnTo>
                    <a:pt x="284480" y="2987040"/>
                  </a:lnTo>
                  <a:lnTo>
                    <a:pt x="320040" y="2966720"/>
                  </a:lnTo>
                  <a:lnTo>
                    <a:pt x="325120" y="2915920"/>
                  </a:lnTo>
                  <a:lnTo>
                    <a:pt x="294640" y="2880360"/>
                  </a:lnTo>
                  <a:lnTo>
                    <a:pt x="289560" y="2839720"/>
                  </a:lnTo>
                  <a:lnTo>
                    <a:pt x="314960" y="2794000"/>
                  </a:lnTo>
                  <a:lnTo>
                    <a:pt x="355600" y="2783840"/>
                  </a:lnTo>
                  <a:lnTo>
                    <a:pt x="441960" y="2773680"/>
                  </a:lnTo>
                  <a:lnTo>
                    <a:pt x="482600" y="2814320"/>
                  </a:lnTo>
                  <a:lnTo>
                    <a:pt x="518160" y="2788920"/>
                  </a:lnTo>
                  <a:lnTo>
                    <a:pt x="563880" y="2758440"/>
                  </a:lnTo>
                  <a:lnTo>
                    <a:pt x="670560" y="2748280"/>
                  </a:lnTo>
                  <a:lnTo>
                    <a:pt x="665480" y="2697480"/>
                  </a:lnTo>
                  <a:lnTo>
                    <a:pt x="609600" y="2641600"/>
                  </a:lnTo>
                  <a:lnTo>
                    <a:pt x="563880" y="2580640"/>
                  </a:lnTo>
                  <a:lnTo>
                    <a:pt x="523240" y="2540000"/>
                  </a:lnTo>
                  <a:lnTo>
                    <a:pt x="457200" y="2555240"/>
                  </a:lnTo>
                  <a:lnTo>
                    <a:pt x="411480" y="2545080"/>
                  </a:lnTo>
                  <a:lnTo>
                    <a:pt x="405130" y="2501900"/>
                  </a:lnTo>
                  <a:lnTo>
                    <a:pt x="428625" y="2444115"/>
                  </a:lnTo>
                  <a:lnTo>
                    <a:pt x="482600" y="2418080"/>
                  </a:lnTo>
                  <a:lnTo>
                    <a:pt x="558800" y="2407920"/>
                  </a:lnTo>
                  <a:lnTo>
                    <a:pt x="594360" y="2387600"/>
                  </a:lnTo>
                  <a:lnTo>
                    <a:pt x="619760" y="2336800"/>
                  </a:lnTo>
                  <a:lnTo>
                    <a:pt x="650240" y="2245360"/>
                  </a:lnTo>
                  <a:lnTo>
                    <a:pt x="645160" y="2194560"/>
                  </a:lnTo>
                  <a:lnTo>
                    <a:pt x="604520" y="2159000"/>
                  </a:lnTo>
                  <a:lnTo>
                    <a:pt x="576580" y="2118360"/>
                  </a:lnTo>
                  <a:lnTo>
                    <a:pt x="584200" y="2004695"/>
                  </a:lnTo>
                  <a:lnTo>
                    <a:pt x="557530" y="1924050"/>
                  </a:lnTo>
                  <a:lnTo>
                    <a:pt x="499110" y="1897380"/>
                  </a:lnTo>
                  <a:lnTo>
                    <a:pt x="426720" y="1874520"/>
                  </a:lnTo>
                  <a:lnTo>
                    <a:pt x="309880" y="1869440"/>
                  </a:lnTo>
                  <a:lnTo>
                    <a:pt x="284480" y="1833880"/>
                  </a:lnTo>
                  <a:lnTo>
                    <a:pt x="243840" y="1813560"/>
                  </a:lnTo>
                  <a:lnTo>
                    <a:pt x="140335" y="1790065"/>
                  </a:lnTo>
                  <a:lnTo>
                    <a:pt x="127000" y="1747520"/>
                  </a:lnTo>
                  <a:lnTo>
                    <a:pt x="116840" y="1686560"/>
                  </a:lnTo>
                  <a:lnTo>
                    <a:pt x="66040" y="1661160"/>
                  </a:lnTo>
                  <a:lnTo>
                    <a:pt x="35560" y="1630680"/>
                  </a:lnTo>
                  <a:lnTo>
                    <a:pt x="35560" y="1564640"/>
                  </a:lnTo>
                  <a:lnTo>
                    <a:pt x="15240" y="1452880"/>
                  </a:lnTo>
                  <a:lnTo>
                    <a:pt x="0" y="1332230"/>
                  </a:lnTo>
                  <a:lnTo>
                    <a:pt x="5080" y="1295400"/>
                  </a:lnTo>
                  <a:lnTo>
                    <a:pt x="50800" y="1295400"/>
                  </a:lnTo>
                  <a:lnTo>
                    <a:pt x="101600" y="1290320"/>
                  </a:lnTo>
                  <a:lnTo>
                    <a:pt x="167640" y="1275080"/>
                  </a:lnTo>
                  <a:lnTo>
                    <a:pt x="279400" y="1270000"/>
                  </a:lnTo>
                  <a:lnTo>
                    <a:pt x="335280" y="1219200"/>
                  </a:lnTo>
                  <a:lnTo>
                    <a:pt x="350520" y="1137920"/>
                  </a:lnTo>
                  <a:lnTo>
                    <a:pt x="375920" y="1041400"/>
                  </a:lnTo>
                  <a:lnTo>
                    <a:pt x="396240" y="949960"/>
                  </a:lnTo>
                  <a:lnTo>
                    <a:pt x="392430" y="858520"/>
                  </a:lnTo>
                  <a:lnTo>
                    <a:pt x="397510" y="797560"/>
                  </a:lnTo>
                  <a:lnTo>
                    <a:pt x="436880" y="741680"/>
                  </a:lnTo>
                  <a:lnTo>
                    <a:pt x="487680" y="711200"/>
                  </a:lnTo>
                  <a:lnTo>
                    <a:pt x="589280" y="690880"/>
                  </a:lnTo>
                  <a:lnTo>
                    <a:pt x="629920" y="665480"/>
                  </a:lnTo>
                  <a:lnTo>
                    <a:pt x="680720" y="589280"/>
                  </a:lnTo>
                  <a:lnTo>
                    <a:pt x="741680" y="492760"/>
                  </a:lnTo>
                  <a:lnTo>
                    <a:pt x="828040" y="391160"/>
                  </a:lnTo>
                  <a:lnTo>
                    <a:pt x="919480" y="238760"/>
                  </a:lnTo>
                  <a:lnTo>
                    <a:pt x="942975" y="195580"/>
                  </a:lnTo>
                  <a:lnTo>
                    <a:pt x="965200" y="162560"/>
                  </a:lnTo>
                  <a:lnTo>
                    <a:pt x="1016000" y="172720"/>
                  </a:lnTo>
                  <a:cubicBezTo>
                    <a:pt x="1017693" y="150707"/>
                    <a:pt x="1021186" y="128058"/>
                    <a:pt x="1021080" y="106680"/>
                  </a:cubicBezTo>
                  <a:cubicBezTo>
                    <a:pt x="1020974" y="85302"/>
                    <a:pt x="1017270" y="65193"/>
                    <a:pt x="1015365" y="4445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7" name="인천광역시">
              <a:extLst>
                <a:ext uri="{FF2B5EF4-FFF2-40B4-BE49-F238E27FC236}">
                  <a16:creationId xmlns:a16="http://schemas.microsoft.com/office/drawing/2014/main" id="{A5757FD5-EA52-863A-2E04-A538F9D2D88D}"/>
                </a:ext>
              </a:extLst>
            </p:cNvPr>
            <p:cNvSpPr/>
            <p:nvPr/>
          </p:nvSpPr>
          <p:spPr>
            <a:xfrm>
              <a:off x="3990862" y="3097781"/>
              <a:ext cx="301858" cy="299311"/>
            </a:xfrm>
            <a:custGeom>
              <a:avLst/>
              <a:gdLst>
                <a:gd name="connsiteX0" fmla="*/ 733441 w 1295112"/>
                <a:gd name="connsiteY0" fmla="*/ 1024776 h 1289681"/>
                <a:gd name="connsiteX1" fmla="*/ 804331 w 1295112"/>
                <a:gd name="connsiteY1" fmla="*/ 1062087 h 1289681"/>
                <a:gd name="connsiteX2" fmla="*/ 856566 w 1295112"/>
                <a:gd name="connsiteY2" fmla="*/ 1132977 h 1289681"/>
                <a:gd name="connsiteX3" fmla="*/ 804331 w 1295112"/>
                <a:gd name="connsiteY3" fmla="*/ 1159094 h 1289681"/>
                <a:gd name="connsiteX4" fmla="*/ 733441 w 1295112"/>
                <a:gd name="connsiteY4" fmla="*/ 1211329 h 1289681"/>
                <a:gd name="connsiteX5" fmla="*/ 670013 w 1295112"/>
                <a:gd name="connsiteY5" fmla="*/ 1274757 h 1289681"/>
                <a:gd name="connsiteX6" fmla="*/ 602854 w 1295112"/>
                <a:gd name="connsiteY6" fmla="*/ 1289681 h 1289681"/>
                <a:gd name="connsiteX7" fmla="*/ 546888 w 1295112"/>
                <a:gd name="connsiteY7" fmla="*/ 1263564 h 1289681"/>
                <a:gd name="connsiteX8" fmla="*/ 490922 w 1295112"/>
                <a:gd name="connsiteY8" fmla="*/ 1218791 h 1289681"/>
                <a:gd name="connsiteX9" fmla="*/ 472267 w 1295112"/>
                <a:gd name="connsiteY9" fmla="*/ 1162825 h 1289681"/>
                <a:gd name="connsiteX10" fmla="*/ 543157 w 1295112"/>
                <a:gd name="connsiteY10" fmla="*/ 1114321 h 1289681"/>
                <a:gd name="connsiteX11" fmla="*/ 610316 w 1295112"/>
                <a:gd name="connsiteY11" fmla="*/ 1118053 h 1289681"/>
                <a:gd name="connsiteX12" fmla="*/ 684937 w 1295112"/>
                <a:gd name="connsiteY12" fmla="*/ 1095666 h 1289681"/>
                <a:gd name="connsiteX13" fmla="*/ 696130 w 1295112"/>
                <a:gd name="connsiteY13" fmla="*/ 1039700 h 1289681"/>
                <a:gd name="connsiteX14" fmla="*/ 992852 w 1295112"/>
                <a:gd name="connsiteY14" fmla="*/ 784860 h 1289681"/>
                <a:gd name="connsiteX15" fmla="*/ 1086832 w 1295112"/>
                <a:gd name="connsiteY15" fmla="*/ 792480 h 1289681"/>
                <a:gd name="connsiteX16" fmla="*/ 1132552 w 1295112"/>
                <a:gd name="connsiteY16" fmla="*/ 807720 h 1289681"/>
                <a:gd name="connsiteX17" fmla="*/ 1188432 w 1295112"/>
                <a:gd name="connsiteY17" fmla="*/ 820420 h 1289681"/>
                <a:gd name="connsiteX18" fmla="*/ 1213832 w 1295112"/>
                <a:gd name="connsiteY18" fmla="*/ 866140 h 1289681"/>
                <a:gd name="connsiteX19" fmla="*/ 1211292 w 1295112"/>
                <a:gd name="connsiteY19" fmla="*/ 932180 h 1289681"/>
                <a:gd name="connsiteX20" fmla="*/ 1216372 w 1295112"/>
                <a:gd name="connsiteY20" fmla="*/ 1008380 h 1289681"/>
                <a:gd name="connsiteX21" fmla="*/ 1236692 w 1295112"/>
                <a:gd name="connsiteY21" fmla="*/ 1049020 h 1289681"/>
                <a:gd name="connsiteX22" fmla="*/ 1287492 w 1295112"/>
                <a:gd name="connsiteY22" fmla="*/ 1097280 h 1289681"/>
                <a:gd name="connsiteX23" fmla="*/ 1295112 w 1295112"/>
                <a:gd name="connsiteY23" fmla="*/ 1137920 h 1289681"/>
                <a:gd name="connsiteX24" fmla="*/ 1262092 w 1295112"/>
                <a:gd name="connsiteY24" fmla="*/ 1201420 h 1289681"/>
                <a:gd name="connsiteX25" fmla="*/ 1188432 w 1295112"/>
                <a:gd name="connsiteY25" fmla="*/ 1224280 h 1289681"/>
                <a:gd name="connsiteX26" fmla="*/ 1069052 w 1295112"/>
                <a:gd name="connsiteY26" fmla="*/ 1226820 h 1289681"/>
                <a:gd name="connsiteX27" fmla="*/ 1005552 w 1295112"/>
                <a:gd name="connsiteY27" fmla="*/ 1206500 h 1289681"/>
                <a:gd name="connsiteX28" fmla="*/ 959832 w 1295112"/>
                <a:gd name="connsiteY28" fmla="*/ 1137920 h 1289681"/>
                <a:gd name="connsiteX29" fmla="*/ 929352 w 1295112"/>
                <a:gd name="connsiteY29" fmla="*/ 1084580 h 1289681"/>
                <a:gd name="connsiteX30" fmla="*/ 906492 w 1295112"/>
                <a:gd name="connsiteY30" fmla="*/ 1016000 h 1289681"/>
                <a:gd name="connsiteX31" fmla="*/ 903952 w 1295112"/>
                <a:gd name="connsiteY31" fmla="*/ 949960 h 1289681"/>
                <a:gd name="connsiteX32" fmla="*/ 924272 w 1295112"/>
                <a:gd name="connsiteY32" fmla="*/ 899160 h 1289681"/>
                <a:gd name="connsiteX33" fmla="*/ 952212 w 1295112"/>
                <a:gd name="connsiteY33" fmla="*/ 805180 h 1289681"/>
                <a:gd name="connsiteX34" fmla="*/ 187672 w 1295112"/>
                <a:gd name="connsiteY34" fmla="*/ 215900 h 1289681"/>
                <a:gd name="connsiteX35" fmla="*/ 233392 w 1295112"/>
                <a:gd name="connsiteY35" fmla="*/ 233680 h 1289681"/>
                <a:gd name="connsiteX36" fmla="*/ 225772 w 1295112"/>
                <a:gd name="connsiteY36" fmla="*/ 276860 h 1289681"/>
                <a:gd name="connsiteX37" fmla="*/ 235932 w 1295112"/>
                <a:gd name="connsiteY37" fmla="*/ 322580 h 1289681"/>
                <a:gd name="connsiteX38" fmla="*/ 286732 w 1295112"/>
                <a:gd name="connsiteY38" fmla="*/ 337820 h 1289681"/>
                <a:gd name="connsiteX39" fmla="*/ 329912 w 1295112"/>
                <a:gd name="connsiteY39" fmla="*/ 368300 h 1289681"/>
                <a:gd name="connsiteX40" fmla="*/ 345152 w 1295112"/>
                <a:gd name="connsiteY40" fmla="*/ 419100 h 1289681"/>
                <a:gd name="connsiteX41" fmla="*/ 327372 w 1295112"/>
                <a:gd name="connsiteY41" fmla="*/ 472440 h 1289681"/>
                <a:gd name="connsiteX42" fmla="*/ 253712 w 1295112"/>
                <a:gd name="connsiteY42" fmla="*/ 462280 h 1289681"/>
                <a:gd name="connsiteX43" fmla="*/ 225772 w 1295112"/>
                <a:gd name="connsiteY43" fmla="*/ 403860 h 1289681"/>
                <a:gd name="connsiteX44" fmla="*/ 162272 w 1295112"/>
                <a:gd name="connsiteY44" fmla="*/ 383540 h 1289681"/>
                <a:gd name="connsiteX45" fmla="*/ 162272 w 1295112"/>
                <a:gd name="connsiteY45" fmla="*/ 332740 h 1289681"/>
                <a:gd name="connsiteX46" fmla="*/ 152112 w 1295112"/>
                <a:gd name="connsiteY46" fmla="*/ 264160 h 1289681"/>
                <a:gd name="connsiteX47" fmla="*/ 86360 w 1295112"/>
                <a:gd name="connsiteY47" fmla="*/ 36664 h 1289681"/>
                <a:gd name="connsiteX48" fmla="*/ 137160 w 1295112"/>
                <a:gd name="connsiteY48" fmla="*/ 36664 h 1289681"/>
                <a:gd name="connsiteX49" fmla="*/ 180340 w 1295112"/>
                <a:gd name="connsiteY49" fmla="*/ 59524 h 1289681"/>
                <a:gd name="connsiteX50" fmla="*/ 213360 w 1295112"/>
                <a:gd name="connsiteY50" fmla="*/ 41744 h 1289681"/>
                <a:gd name="connsiteX51" fmla="*/ 261620 w 1295112"/>
                <a:gd name="connsiteY51" fmla="*/ 39204 h 1289681"/>
                <a:gd name="connsiteX52" fmla="*/ 233680 w 1295112"/>
                <a:gd name="connsiteY52" fmla="*/ 128104 h 1289681"/>
                <a:gd name="connsiteX53" fmla="*/ 180340 w 1295112"/>
                <a:gd name="connsiteY53" fmla="*/ 153504 h 1289681"/>
                <a:gd name="connsiteX54" fmla="*/ 119380 w 1295112"/>
                <a:gd name="connsiteY54" fmla="*/ 156044 h 1289681"/>
                <a:gd name="connsiteX55" fmla="*/ 63500 w 1295112"/>
                <a:gd name="connsiteY55" fmla="*/ 194144 h 1289681"/>
                <a:gd name="connsiteX56" fmla="*/ 27940 w 1295112"/>
                <a:gd name="connsiteY56" fmla="*/ 196684 h 1289681"/>
                <a:gd name="connsiteX57" fmla="*/ 0 w 1295112"/>
                <a:gd name="connsiteY57" fmla="*/ 168744 h 1289681"/>
                <a:gd name="connsiteX58" fmla="*/ 10160 w 1295112"/>
                <a:gd name="connsiteY58" fmla="*/ 112864 h 1289681"/>
                <a:gd name="connsiteX59" fmla="*/ 33020 w 1295112"/>
                <a:gd name="connsiteY59" fmla="*/ 59524 h 1289681"/>
                <a:gd name="connsiteX60" fmla="*/ 403572 w 1295112"/>
                <a:gd name="connsiteY60" fmla="*/ 0 h 1289681"/>
                <a:gd name="connsiteX61" fmla="*/ 459452 w 1295112"/>
                <a:gd name="connsiteY61" fmla="*/ 5080 h 1289681"/>
                <a:gd name="connsiteX62" fmla="*/ 538192 w 1295112"/>
                <a:gd name="connsiteY62" fmla="*/ 76200 h 1289681"/>
                <a:gd name="connsiteX63" fmla="*/ 576292 w 1295112"/>
                <a:gd name="connsiteY63" fmla="*/ 144780 h 1289681"/>
                <a:gd name="connsiteX64" fmla="*/ 591532 w 1295112"/>
                <a:gd name="connsiteY64" fmla="*/ 223520 h 1289681"/>
                <a:gd name="connsiteX65" fmla="*/ 609312 w 1295112"/>
                <a:gd name="connsiteY65" fmla="*/ 340360 h 1289681"/>
                <a:gd name="connsiteX66" fmla="*/ 652492 w 1295112"/>
                <a:gd name="connsiteY66" fmla="*/ 490220 h 1289681"/>
                <a:gd name="connsiteX67" fmla="*/ 644872 w 1295112"/>
                <a:gd name="connsiteY67" fmla="*/ 571500 h 1289681"/>
                <a:gd name="connsiteX68" fmla="*/ 601692 w 1295112"/>
                <a:gd name="connsiteY68" fmla="*/ 609600 h 1289681"/>
                <a:gd name="connsiteX69" fmla="*/ 533112 w 1295112"/>
                <a:gd name="connsiteY69" fmla="*/ 571500 h 1289681"/>
                <a:gd name="connsiteX70" fmla="*/ 502632 w 1295112"/>
                <a:gd name="connsiteY70" fmla="*/ 607060 h 1289681"/>
                <a:gd name="connsiteX71" fmla="*/ 454372 w 1295112"/>
                <a:gd name="connsiteY71" fmla="*/ 632460 h 1289681"/>
                <a:gd name="connsiteX72" fmla="*/ 360392 w 1295112"/>
                <a:gd name="connsiteY72" fmla="*/ 622300 h 1289681"/>
                <a:gd name="connsiteX73" fmla="*/ 340072 w 1295112"/>
                <a:gd name="connsiteY73" fmla="*/ 589280 h 1289681"/>
                <a:gd name="connsiteX74" fmla="*/ 350232 w 1295112"/>
                <a:gd name="connsiteY74" fmla="*/ 563880 h 1289681"/>
                <a:gd name="connsiteX75" fmla="*/ 383252 w 1295112"/>
                <a:gd name="connsiteY75" fmla="*/ 558800 h 1289681"/>
                <a:gd name="connsiteX76" fmla="*/ 406112 w 1295112"/>
                <a:gd name="connsiteY76" fmla="*/ 485140 h 1289681"/>
                <a:gd name="connsiteX77" fmla="*/ 416272 w 1295112"/>
                <a:gd name="connsiteY77" fmla="*/ 411480 h 1289681"/>
                <a:gd name="connsiteX78" fmla="*/ 393412 w 1295112"/>
                <a:gd name="connsiteY78" fmla="*/ 337820 h 1289681"/>
                <a:gd name="connsiteX79" fmla="*/ 332452 w 1295112"/>
                <a:gd name="connsiteY79" fmla="*/ 299720 h 1289681"/>
                <a:gd name="connsiteX80" fmla="*/ 299432 w 1295112"/>
                <a:gd name="connsiteY80" fmla="*/ 254000 h 1289681"/>
                <a:gd name="connsiteX81" fmla="*/ 314672 w 1295112"/>
                <a:gd name="connsiteY81" fmla="*/ 182880 h 1289681"/>
                <a:gd name="connsiteX82" fmla="*/ 342612 w 1295112"/>
                <a:gd name="connsiteY82" fmla="*/ 121920 h 1289681"/>
                <a:gd name="connsiteX83" fmla="*/ 370552 w 1295112"/>
                <a:gd name="connsiteY83" fmla="*/ 43180 h 128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295112" h="1289681">
                  <a:moveTo>
                    <a:pt x="733441" y="1024776"/>
                  </a:moveTo>
                  <a:lnTo>
                    <a:pt x="804331" y="1062087"/>
                  </a:lnTo>
                  <a:lnTo>
                    <a:pt x="856566" y="1132977"/>
                  </a:lnTo>
                  <a:lnTo>
                    <a:pt x="804331" y="1159094"/>
                  </a:lnTo>
                  <a:lnTo>
                    <a:pt x="733441" y="1211329"/>
                  </a:lnTo>
                  <a:lnTo>
                    <a:pt x="670013" y="1274757"/>
                  </a:lnTo>
                  <a:lnTo>
                    <a:pt x="602854" y="1289681"/>
                  </a:lnTo>
                  <a:lnTo>
                    <a:pt x="546888" y="1263564"/>
                  </a:lnTo>
                  <a:lnTo>
                    <a:pt x="490922" y="1218791"/>
                  </a:lnTo>
                  <a:lnTo>
                    <a:pt x="472267" y="1162825"/>
                  </a:lnTo>
                  <a:lnTo>
                    <a:pt x="543157" y="1114321"/>
                  </a:lnTo>
                  <a:lnTo>
                    <a:pt x="610316" y="1118053"/>
                  </a:lnTo>
                  <a:lnTo>
                    <a:pt x="684937" y="1095666"/>
                  </a:lnTo>
                  <a:lnTo>
                    <a:pt x="696130" y="1039700"/>
                  </a:lnTo>
                  <a:close/>
                  <a:moveTo>
                    <a:pt x="992852" y="784860"/>
                  </a:moveTo>
                  <a:lnTo>
                    <a:pt x="1086832" y="792480"/>
                  </a:lnTo>
                  <a:lnTo>
                    <a:pt x="1132552" y="807720"/>
                  </a:lnTo>
                  <a:lnTo>
                    <a:pt x="1188432" y="820420"/>
                  </a:lnTo>
                  <a:lnTo>
                    <a:pt x="1213832" y="866140"/>
                  </a:lnTo>
                  <a:cubicBezTo>
                    <a:pt x="1212985" y="881380"/>
                    <a:pt x="1212139" y="906780"/>
                    <a:pt x="1211292" y="932180"/>
                  </a:cubicBezTo>
                  <a:lnTo>
                    <a:pt x="1216372" y="1008380"/>
                  </a:lnTo>
                  <a:lnTo>
                    <a:pt x="1236692" y="1049020"/>
                  </a:lnTo>
                  <a:lnTo>
                    <a:pt x="1287492" y="1097280"/>
                  </a:lnTo>
                  <a:lnTo>
                    <a:pt x="1295112" y="1137920"/>
                  </a:lnTo>
                  <a:lnTo>
                    <a:pt x="1262092" y="1201420"/>
                  </a:lnTo>
                  <a:lnTo>
                    <a:pt x="1188432" y="1224280"/>
                  </a:lnTo>
                  <a:lnTo>
                    <a:pt x="1069052" y="1226820"/>
                  </a:lnTo>
                  <a:lnTo>
                    <a:pt x="1005552" y="1206500"/>
                  </a:lnTo>
                  <a:lnTo>
                    <a:pt x="959832" y="1137920"/>
                  </a:lnTo>
                  <a:lnTo>
                    <a:pt x="929352" y="1084580"/>
                  </a:lnTo>
                  <a:lnTo>
                    <a:pt x="906492" y="1016000"/>
                  </a:lnTo>
                  <a:cubicBezTo>
                    <a:pt x="905645" y="993987"/>
                    <a:pt x="904799" y="971973"/>
                    <a:pt x="903952" y="949960"/>
                  </a:cubicBezTo>
                  <a:lnTo>
                    <a:pt x="924272" y="899160"/>
                  </a:lnTo>
                  <a:lnTo>
                    <a:pt x="952212" y="805180"/>
                  </a:lnTo>
                  <a:close/>
                  <a:moveTo>
                    <a:pt x="187672" y="215900"/>
                  </a:moveTo>
                  <a:lnTo>
                    <a:pt x="233392" y="233680"/>
                  </a:lnTo>
                  <a:lnTo>
                    <a:pt x="225772" y="276860"/>
                  </a:lnTo>
                  <a:lnTo>
                    <a:pt x="235932" y="322580"/>
                  </a:lnTo>
                  <a:lnTo>
                    <a:pt x="286732" y="337820"/>
                  </a:lnTo>
                  <a:lnTo>
                    <a:pt x="329912" y="368300"/>
                  </a:lnTo>
                  <a:lnTo>
                    <a:pt x="345152" y="419100"/>
                  </a:lnTo>
                  <a:lnTo>
                    <a:pt x="327372" y="472440"/>
                  </a:lnTo>
                  <a:lnTo>
                    <a:pt x="253712" y="462280"/>
                  </a:lnTo>
                  <a:lnTo>
                    <a:pt x="225772" y="403860"/>
                  </a:lnTo>
                  <a:lnTo>
                    <a:pt x="162272" y="383540"/>
                  </a:lnTo>
                  <a:lnTo>
                    <a:pt x="162272" y="332740"/>
                  </a:lnTo>
                  <a:lnTo>
                    <a:pt x="152112" y="264160"/>
                  </a:lnTo>
                  <a:close/>
                  <a:moveTo>
                    <a:pt x="86360" y="36664"/>
                  </a:moveTo>
                  <a:lnTo>
                    <a:pt x="137160" y="36664"/>
                  </a:lnTo>
                  <a:lnTo>
                    <a:pt x="180340" y="59524"/>
                  </a:lnTo>
                  <a:lnTo>
                    <a:pt x="213360" y="41744"/>
                  </a:lnTo>
                  <a:lnTo>
                    <a:pt x="261620" y="39204"/>
                  </a:lnTo>
                  <a:lnTo>
                    <a:pt x="233680" y="128104"/>
                  </a:lnTo>
                  <a:lnTo>
                    <a:pt x="180340" y="153504"/>
                  </a:lnTo>
                  <a:lnTo>
                    <a:pt x="119380" y="156044"/>
                  </a:lnTo>
                  <a:lnTo>
                    <a:pt x="63500" y="194144"/>
                  </a:lnTo>
                  <a:lnTo>
                    <a:pt x="27940" y="196684"/>
                  </a:lnTo>
                  <a:lnTo>
                    <a:pt x="0" y="168744"/>
                  </a:lnTo>
                  <a:lnTo>
                    <a:pt x="10160" y="112864"/>
                  </a:lnTo>
                  <a:lnTo>
                    <a:pt x="33020" y="59524"/>
                  </a:lnTo>
                  <a:close/>
                  <a:moveTo>
                    <a:pt x="403572" y="0"/>
                  </a:moveTo>
                  <a:lnTo>
                    <a:pt x="459452" y="5080"/>
                  </a:lnTo>
                  <a:lnTo>
                    <a:pt x="538192" y="76200"/>
                  </a:lnTo>
                  <a:lnTo>
                    <a:pt x="576292" y="144780"/>
                  </a:lnTo>
                  <a:lnTo>
                    <a:pt x="591532" y="223520"/>
                  </a:lnTo>
                  <a:lnTo>
                    <a:pt x="609312" y="340360"/>
                  </a:lnTo>
                  <a:lnTo>
                    <a:pt x="652492" y="490220"/>
                  </a:lnTo>
                  <a:lnTo>
                    <a:pt x="644872" y="571500"/>
                  </a:lnTo>
                  <a:lnTo>
                    <a:pt x="601692" y="609600"/>
                  </a:lnTo>
                  <a:lnTo>
                    <a:pt x="533112" y="571500"/>
                  </a:lnTo>
                  <a:lnTo>
                    <a:pt x="502632" y="607060"/>
                  </a:lnTo>
                  <a:lnTo>
                    <a:pt x="454372" y="632460"/>
                  </a:lnTo>
                  <a:lnTo>
                    <a:pt x="360392" y="622300"/>
                  </a:lnTo>
                  <a:lnTo>
                    <a:pt x="340072" y="589280"/>
                  </a:lnTo>
                  <a:lnTo>
                    <a:pt x="350232" y="563880"/>
                  </a:lnTo>
                  <a:lnTo>
                    <a:pt x="383252" y="558800"/>
                  </a:lnTo>
                  <a:lnTo>
                    <a:pt x="406112" y="485140"/>
                  </a:lnTo>
                  <a:lnTo>
                    <a:pt x="416272" y="411480"/>
                  </a:lnTo>
                  <a:lnTo>
                    <a:pt x="393412" y="337820"/>
                  </a:lnTo>
                  <a:lnTo>
                    <a:pt x="332452" y="299720"/>
                  </a:lnTo>
                  <a:lnTo>
                    <a:pt x="299432" y="254000"/>
                  </a:lnTo>
                  <a:lnTo>
                    <a:pt x="314672" y="182880"/>
                  </a:lnTo>
                  <a:lnTo>
                    <a:pt x="342612" y="121920"/>
                  </a:lnTo>
                  <a:lnTo>
                    <a:pt x="370552" y="4318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128" name="서울특별시">
              <a:extLst>
                <a:ext uri="{FF2B5EF4-FFF2-40B4-BE49-F238E27FC236}">
                  <a16:creationId xmlns:a16="http://schemas.microsoft.com/office/drawing/2014/main" id="{1EE00B27-FC65-0534-EE04-F3FC3626FE42}"/>
                </a:ext>
              </a:extLst>
            </p:cNvPr>
            <p:cNvSpPr/>
            <p:nvPr/>
          </p:nvSpPr>
          <p:spPr>
            <a:xfrm>
              <a:off x="4308999" y="3197845"/>
              <a:ext cx="203355" cy="157393"/>
            </a:xfrm>
            <a:custGeom>
              <a:avLst/>
              <a:gdLst>
                <a:gd name="connsiteX0" fmla="*/ 459105 w 872490"/>
                <a:gd name="connsiteY0" fmla="*/ 34290 h 678180"/>
                <a:gd name="connsiteX1" fmla="*/ 440055 w 872490"/>
                <a:gd name="connsiteY1" fmla="*/ 95250 h 678180"/>
                <a:gd name="connsiteX2" fmla="*/ 419100 w 872490"/>
                <a:gd name="connsiteY2" fmla="*/ 131445 h 678180"/>
                <a:gd name="connsiteX3" fmla="*/ 384810 w 872490"/>
                <a:gd name="connsiteY3" fmla="*/ 139065 h 678180"/>
                <a:gd name="connsiteX4" fmla="*/ 335280 w 872490"/>
                <a:gd name="connsiteY4" fmla="*/ 142875 h 678180"/>
                <a:gd name="connsiteX5" fmla="*/ 289560 w 872490"/>
                <a:gd name="connsiteY5" fmla="*/ 144780 h 678180"/>
                <a:gd name="connsiteX6" fmla="*/ 262890 w 872490"/>
                <a:gd name="connsiteY6" fmla="*/ 144780 h 678180"/>
                <a:gd name="connsiteX7" fmla="*/ 238125 w 872490"/>
                <a:gd name="connsiteY7" fmla="*/ 148590 h 678180"/>
                <a:gd name="connsiteX8" fmla="*/ 228600 w 872490"/>
                <a:gd name="connsiteY8" fmla="*/ 186690 h 678180"/>
                <a:gd name="connsiteX9" fmla="*/ 262890 w 872490"/>
                <a:gd name="connsiteY9" fmla="*/ 234315 h 678180"/>
                <a:gd name="connsiteX10" fmla="*/ 266700 w 872490"/>
                <a:gd name="connsiteY10" fmla="*/ 276225 h 678180"/>
                <a:gd name="connsiteX11" fmla="*/ 219075 w 872490"/>
                <a:gd name="connsiteY11" fmla="*/ 306705 h 678180"/>
                <a:gd name="connsiteX12" fmla="*/ 180975 w 872490"/>
                <a:gd name="connsiteY12" fmla="*/ 335280 h 678180"/>
                <a:gd name="connsiteX13" fmla="*/ 133350 w 872490"/>
                <a:gd name="connsiteY13" fmla="*/ 339090 h 678180"/>
                <a:gd name="connsiteX14" fmla="*/ 99060 w 872490"/>
                <a:gd name="connsiteY14" fmla="*/ 312420 h 678180"/>
                <a:gd name="connsiteX15" fmla="*/ 68580 w 872490"/>
                <a:gd name="connsiteY15" fmla="*/ 297180 h 678180"/>
                <a:gd name="connsiteX16" fmla="*/ 40005 w 872490"/>
                <a:gd name="connsiteY16" fmla="*/ 297180 h 678180"/>
                <a:gd name="connsiteX17" fmla="*/ 0 w 872490"/>
                <a:gd name="connsiteY17" fmla="*/ 321945 h 678180"/>
                <a:gd name="connsiteX18" fmla="*/ 3810 w 872490"/>
                <a:gd name="connsiteY18" fmla="*/ 350520 h 678180"/>
                <a:gd name="connsiteX19" fmla="*/ 59055 w 872490"/>
                <a:gd name="connsiteY19" fmla="*/ 392430 h 678180"/>
                <a:gd name="connsiteX20" fmla="*/ 81915 w 872490"/>
                <a:gd name="connsiteY20" fmla="*/ 434340 h 678180"/>
                <a:gd name="connsiteX21" fmla="*/ 89535 w 872490"/>
                <a:gd name="connsiteY21" fmla="*/ 495300 h 678180"/>
                <a:gd name="connsiteX22" fmla="*/ 87630 w 872490"/>
                <a:gd name="connsiteY22" fmla="*/ 544830 h 678180"/>
                <a:gd name="connsiteX23" fmla="*/ 95250 w 872490"/>
                <a:gd name="connsiteY23" fmla="*/ 575310 h 678180"/>
                <a:gd name="connsiteX24" fmla="*/ 133350 w 872490"/>
                <a:gd name="connsiteY24" fmla="*/ 567690 h 678180"/>
                <a:gd name="connsiteX25" fmla="*/ 173355 w 872490"/>
                <a:gd name="connsiteY25" fmla="*/ 546735 h 678180"/>
                <a:gd name="connsiteX26" fmla="*/ 219075 w 872490"/>
                <a:gd name="connsiteY26" fmla="*/ 598170 h 678180"/>
                <a:gd name="connsiteX27" fmla="*/ 240030 w 872490"/>
                <a:gd name="connsiteY27" fmla="*/ 661035 h 678180"/>
                <a:gd name="connsiteX28" fmla="*/ 297180 w 872490"/>
                <a:gd name="connsiteY28" fmla="*/ 678180 h 678180"/>
                <a:gd name="connsiteX29" fmla="*/ 367665 w 872490"/>
                <a:gd name="connsiteY29" fmla="*/ 676275 h 678180"/>
                <a:gd name="connsiteX30" fmla="*/ 436245 w 872490"/>
                <a:gd name="connsiteY30" fmla="*/ 638175 h 678180"/>
                <a:gd name="connsiteX31" fmla="*/ 512445 w 872490"/>
                <a:gd name="connsiteY31" fmla="*/ 617220 h 678180"/>
                <a:gd name="connsiteX32" fmla="*/ 537210 w 872490"/>
                <a:gd name="connsiteY32" fmla="*/ 609600 h 678180"/>
                <a:gd name="connsiteX33" fmla="*/ 571500 w 872490"/>
                <a:gd name="connsiteY33" fmla="*/ 645795 h 678180"/>
                <a:gd name="connsiteX34" fmla="*/ 588645 w 872490"/>
                <a:gd name="connsiteY34" fmla="*/ 670560 h 678180"/>
                <a:gd name="connsiteX35" fmla="*/ 699135 w 872490"/>
                <a:gd name="connsiteY35" fmla="*/ 622935 h 678180"/>
                <a:gd name="connsiteX36" fmla="*/ 733425 w 872490"/>
                <a:gd name="connsiteY36" fmla="*/ 611505 h 678180"/>
                <a:gd name="connsiteX37" fmla="*/ 763905 w 872490"/>
                <a:gd name="connsiteY37" fmla="*/ 579120 h 678180"/>
                <a:gd name="connsiteX38" fmla="*/ 763905 w 872490"/>
                <a:gd name="connsiteY38" fmla="*/ 542925 h 678180"/>
                <a:gd name="connsiteX39" fmla="*/ 756285 w 872490"/>
                <a:gd name="connsiteY39" fmla="*/ 481965 h 678180"/>
                <a:gd name="connsiteX40" fmla="*/ 771525 w 872490"/>
                <a:gd name="connsiteY40" fmla="*/ 438150 h 678180"/>
                <a:gd name="connsiteX41" fmla="*/ 794385 w 872490"/>
                <a:gd name="connsiteY41" fmla="*/ 417195 h 678180"/>
                <a:gd name="connsiteX42" fmla="*/ 843915 w 872490"/>
                <a:gd name="connsiteY42" fmla="*/ 403860 h 678180"/>
                <a:gd name="connsiteX43" fmla="*/ 872490 w 872490"/>
                <a:gd name="connsiteY43" fmla="*/ 384810 h 678180"/>
                <a:gd name="connsiteX44" fmla="*/ 855345 w 872490"/>
                <a:gd name="connsiteY44" fmla="*/ 331470 h 678180"/>
                <a:gd name="connsiteX45" fmla="*/ 807720 w 872490"/>
                <a:gd name="connsiteY45" fmla="*/ 340995 h 678180"/>
                <a:gd name="connsiteX46" fmla="*/ 754380 w 872490"/>
                <a:gd name="connsiteY46" fmla="*/ 373380 h 678180"/>
                <a:gd name="connsiteX47" fmla="*/ 699135 w 872490"/>
                <a:gd name="connsiteY47" fmla="*/ 388620 h 678180"/>
                <a:gd name="connsiteX48" fmla="*/ 657225 w 872490"/>
                <a:gd name="connsiteY48" fmla="*/ 371475 h 678180"/>
                <a:gd name="connsiteX49" fmla="*/ 643890 w 872490"/>
                <a:gd name="connsiteY49" fmla="*/ 316230 h 678180"/>
                <a:gd name="connsiteX50" fmla="*/ 668655 w 872490"/>
                <a:gd name="connsiteY50" fmla="*/ 285750 h 678180"/>
                <a:gd name="connsiteX51" fmla="*/ 710565 w 872490"/>
                <a:gd name="connsiteY51" fmla="*/ 255270 h 678180"/>
                <a:gd name="connsiteX52" fmla="*/ 714375 w 872490"/>
                <a:gd name="connsiteY52" fmla="*/ 222885 h 678180"/>
                <a:gd name="connsiteX53" fmla="*/ 674370 w 872490"/>
                <a:gd name="connsiteY53" fmla="*/ 188595 h 678180"/>
                <a:gd name="connsiteX54" fmla="*/ 657225 w 872490"/>
                <a:gd name="connsiteY54" fmla="*/ 148590 h 678180"/>
                <a:gd name="connsiteX55" fmla="*/ 661035 w 872490"/>
                <a:gd name="connsiteY55" fmla="*/ 91440 h 678180"/>
                <a:gd name="connsiteX56" fmla="*/ 661035 w 872490"/>
                <a:gd name="connsiteY56" fmla="*/ 53340 h 678180"/>
                <a:gd name="connsiteX57" fmla="*/ 661035 w 872490"/>
                <a:gd name="connsiteY57" fmla="*/ 26670 h 678180"/>
                <a:gd name="connsiteX58" fmla="*/ 643890 w 872490"/>
                <a:gd name="connsiteY58" fmla="*/ 9525 h 678180"/>
                <a:gd name="connsiteX59" fmla="*/ 563880 w 872490"/>
                <a:gd name="connsiteY59" fmla="*/ 9525 h 678180"/>
                <a:gd name="connsiteX60" fmla="*/ 504825 w 872490"/>
                <a:gd name="connsiteY60" fmla="*/ 0 h 678180"/>
                <a:gd name="connsiteX61" fmla="*/ 459105 w 872490"/>
                <a:gd name="connsiteY61" fmla="*/ 34290 h 67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72490" h="678180">
                  <a:moveTo>
                    <a:pt x="459105" y="34290"/>
                  </a:moveTo>
                  <a:lnTo>
                    <a:pt x="440055" y="95250"/>
                  </a:lnTo>
                  <a:lnTo>
                    <a:pt x="419100" y="131445"/>
                  </a:lnTo>
                  <a:lnTo>
                    <a:pt x="384810" y="139065"/>
                  </a:lnTo>
                  <a:lnTo>
                    <a:pt x="335280" y="142875"/>
                  </a:lnTo>
                  <a:lnTo>
                    <a:pt x="289560" y="144780"/>
                  </a:lnTo>
                  <a:lnTo>
                    <a:pt x="262890" y="144780"/>
                  </a:lnTo>
                  <a:lnTo>
                    <a:pt x="238125" y="148590"/>
                  </a:lnTo>
                  <a:lnTo>
                    <a:pt x="228600" y="186690"/>
                  </a:lnTo>
                  <a:lnTo>
                    <a:pt x="262890" y="234315"/>
                  </a:lnTo>
                  <a:lnTo>
                    <a:pt x="266700" y="276225"/>
                  </a:lnTo>
                  <a:lnTo>
                    <a:pt x="219075" y="306705"/>
                  </a:lnTo>
                  <a:lnTo>
                    <a:pt x="180975" y="335280"/>
                  </a:lnTo>
                  <a:lnTo>
                    <a:pt x="133350" y="339090"/>
                  </a:lnTo>
                  <a:lnTo>
                    <a:pt x="99060" y="312420"/>
                  </a:lnTo>
                  <a:lnTo>
                    <a:pt x="68580" y="297180"/>
                  </a:lnTo>
                  <a:lnTo>
                    <a:pt x="40005" y="297180"/>
                  </a:lnTo>
                  <a:lnTo>
                    <a:pt x="0" y="321945"/>
                  </a:lnTo>
                  <a:lnTo>
                    <a:pt x="3810" y="350520"/>
                  </a:lnTo>
                  <a:lnTo>
                    <a:pt x="59055" y="392430"/>
                  </a:lnTo>
                  <a:lnTo>
                    <a:pt x="81915" y="434340"/>
                  </a:lnTo>
                  <a:lnTo>
                    <a:pt x="89535" y="495300"/>
                  </a:lnTo>
                  <a:lnTo>
                    <a:pt x="87630" y="544830"/>
                  </a:lnTo>
                  <a:lnTo>
                    <a:pt x="95250" y="575310"/>
                  </a:lnTo>
                  <a:lnTo>
                    <a:pt x="133350" y="567690"/>
                  </a:lnTo>
                  <a:lnTo>
                    <a:pt x="173355" y="546735"/>
                  </a:lnTo>
                  <a:lnTo>
                    <a:pt x="219075" y="598170"/>
                  </a:lnTo>
                  <a:lnTo>
                    <a:pt x="240030" y="661035"/>
                  </a:lnTo>
                  <a:lnTo>
                    <a:pt x="297180" y="678180"/>
                  </a:lnTo>
                  <a:lnTo>
                    <a:pt x="367665" y="676275"/>
                  </a:lnTo>
                  <a:lnTo>
                    <a:pt x="436245" y="638175"/>
                  </a:lnTo>
                  <a:lnTo>
                    <a:pt x="512445" y="617220"/>
                  </a:lnTo>
                  <a:lnTo>
                    <a:pt x="537210" y="609600"/>
                  </a:lnTo>
                  <a:lnTo>
                    <a:pt x="571500" y="645795"/>
                  </a:lnTo>
                  <a:lnTo>
                    <a:pt x="588645" y="670560"/>
                  </a:lnTo>
                  <a:lnTo>
                    <a:pt x="699135" y="622935"/>
                  </a:lnTo>
                  <a:lnTo>
                    <a:pt x="733425" y="611505"/>
                  </a:lnTo>
                  <a:lnTo>
                    <a:pt x="763905" y="579120"/>
                  </a:lnTo>
                  <a:lnTo>
                    <a:pt x="763905" y="542925"/>
                  </a:lnTo>
                  <a:lnTo>
                    <a:pt x="756285" y="481965"/>
                  </a:lnTo>
                  <a:lnTo>
                    <a:pt x="771525" y="438150"/>
                  </a:lnTo>
                  <a:lnTo>
                    <a:pt x="794385" y="417195"/>
                  </a:lnTo>
                  <a:lnTo>
                    <a:pt x="843915" y="403860"/>
                  </a:lnTo>
                  <a:lnTo>
                    <a:pt x="872490" y="384810"/>
                  </a:lnTo>
                  <a:lnTo>
                    <a:pt x="855345" y="331470"/>
                  </a:lnTo>
                  <a:lnTo>
                    <a:pt x="807720" y="340995"/>
                  </a:lnTo>
                  <a:lnTo>
                    <a:pt x="754380" y="373380"/>
                  </a:lnTo>
                  <a:lnTo>
                    <a:pt x="699135" y="388620"/>
                  </a:lnTo>
                  <a:lnTo>
                    <a:pt x="657225" y="371475"/>
                  </a:lnTo>
                  <a:lnTo>
                    <a:pt x="643890" y="316230"/>
                  </a:lnTo>
                  <a:lnTo>
                    <a:pt x="668655" y="285750"/>
                  </a:lnTo>
                  <a:lnTo>
                    <a:pt x="710565" y="255270"/>
                  </a:lnTo>
                  <a:lnTo>
                    <a:pt x="714375" y="222885"/>
                  </a:lnTo>
                  <a:lnTo>
                    <a:pt x="674370" y="188595"/>
                  </a:lnTo>
                  <a:lnTo>
                    <a:pt x="657225" y="148590"/>
                  </a:lnTo>
                  <a:lnTo>
                    <a:pt x="661035" y="91440"/>
                  </a:lnTo>
                  <a:lnTo>
                    <a:pt x="661035" y="53340"/>
                  </a:lnTo>
                  <a:lnTo>
                    <a:pt x="661035" y="26670"/>
                  </a:lnTo>
                  <a:lnTo>
                    <a:pt x="643890" y="9525"/>
                  </a:lnTo>
                  <a:lnTo>
                    <a:pt x="563880" y="9525"/>
                  </a:lnTo>
                  <a:lnTo>
                    <a:pt x="504825" y="0"/>
                  </a:lnTo>
                  <a:lnTo>
                    <a:pt x="459105" y="342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2AFEEF3-5FA7-D196-5D08-D79C6FE1E330}"/>
                </a:ext>
              </a:extLst>
            </p:cNvPr>
            <p:cNvCxnSpPr>
              <a:cxnSpLocks/>
            </p:cNvCxnSpPr>
            <p:nvPr/>
          </p:nvCxnSpPr>
          <p:spPr>
            <a:xfrm>
              <a:off x="3764234" y="3959085"/>
              <a:ext cx="768544" cy="25840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67C7E0CF-46A6-6743-4189-759488D1E851}"/>
                </a:ext>
              </a:extLst>
            </p:cNvPr>
            <p:cNvCxnSpPr>
              <a:cxnSpLocks/>
            </p:cNvCxnSpPr>
            <p:nvPr/>
          </p:nvCxnSpPr>
          <p:spPr>
            <a:xfrm>
              <a:off x="3711067" y="3438275"/>
              <a:ext cx="816383" cy="71121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A970F20-CC8A-0637-B663-441094FB4FE3}"/>
                </a:ext>
              </a:extLst>
            </p:cNvPr>
            <p:cNvCxnSpPr>
              <a:cxnSpLocks/>
            </p:cNvCxnSpPr>
            <p:nvPr/>
          </p:nvCxnSpPr>
          <p:spPr>
            <a:xfrm>
              <a:off x="3959415" y="2929348"/>
              <a:ext cx="455326" cy="362473"/>
            </a:xfrm>
            <a:prstGeom prst="line">
              <a:avLst/>
            </a:prstGeom>
            <a:solidFill>
              <a:schemeClr val="bg1">
                <a:alpha val="41000"/>
              </a:schemeClr>
            </a:solidFill>
            <a:ln w="9525">
              <a:solidFill>
                <a:schemeClr val="accent1">
                  <a:lumMod val="50000"/>
                </a:schemeClr>
              </a:solidFill>
              <a:prstDash val="sysDot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2" name="TextShape 1">
            <a:extLst>
              <a:ext uri="{FF2B5EF4-FFF2-40B4-BE49-F238E27FC236}">
                <a16:creationId xmlns:a16="http://schemas.microsoft.com/office/drawing/2014/main" id="{C77025ED-69BC-9DBF-F0B9-512CA2BE178A}"/>
              </a:ext>
            </a:extLst>
          </p:cNvPr>
          <p:cNvSpPr txBox="1"/>
          <p:nvPr/>
        </p:nvSpPr>
        <p:spPr>
          <a:xfrm>
            <a:off x="1313600" y="3586657"/>
            <a:ext cx="3789611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등급 별 매출 비율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33" name="차트 132">
            <a:extLst>
              <a:ext uri="{FF2B5EF4-FFF2-40B4-BE49-F238E27FC236}">
                <a16:creationId xmlns:a16="http://schemas.microsoft.com/office/drawing/2014/main" id="{B85235DF-416F-AE14-64DA-D527279CA3EA}"/>
              </a:ext>
            </a:extLst>
          </p:cNvPr>
          <p:cNvGraphicFramePr/>
          <p:nvPr/>
        </p:nvGraphicFramePr>
        <p:xfrm>
          <a:off x="3244885" y="3844145"/>
          <a:ext cx="2328036" cy="2031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4" name="TextBox 133">
            <a:extLst>
              <a:ext uri="{FF2B5EF4-FFF2-40B4-BE49-F238E27FC236}">
                <a16:creationId xmlns:a16="http://schemas.microsoft.com/office/drawing/2014/main" id="{068A1BD9-DDCA-9A14-2D7C-98A60FAFD525}"/>
              </a:ext>
            </a:extLst>
          </p:cNvPr>
          <p:cNvSpPr txBox="1"/>
          <p:nvPr/>
        </p:nvSpPr>
        <p:spPr>
          <a:xfrm>
            <a:off x="499158" y="5550971"/>
            <a:ext cx="5363849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등급을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개로 세분화한 결과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상위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개의 등급이 전체 매출의 </a:t>
            </a:r>
            <a:r>
              <a:rPr lang="en-US" altLang="ko-KR" sz="1200" spc="-1" dirty="0">
                <a:solidFill>
                  <a:schemeClr val="accent5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50%</a:t>
            </a:r>
            <a:r>
              <a:rPr lang="ko-KR" altLang="en-US" sz="1200" spc="-1" dirty="0">
                <a:solidFill>
                  <a:schemeClr val="accent5">
                    <a:lumMod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이상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을 차지하고 있다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aphicFrame>
        <p:nvGraphicFramePr>
          <p:cNvPr id="136" name="표 30">
            <a:extLst>
              <a:ext uri="{FF2B5EF4-FFF2-40B4-BE49-F238E27FC236}">
                <a16:creationId xmlns:a16="http://schemas.microsoft.com/office/drawing/2014/main" id="{87735384-4880-5C13-DE36-F597122407FE}"/>
              </a:ext>
            </a:extLst>
          </p:cNvPr>
          <p:cNvGraphicFramePr>
            <a:graphicFrameLocks noGrp="1"/>
          </p:cNvGraphicFramePr>
          <p:nvPr/>
        </p:nvGraphicFramePr>
        <p:xfrm>
          <a:off x="6257467" y="3683627"/>
          <a:ext cx="1404965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015666480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174736462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8717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9.5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0053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충청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8.9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1597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서울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8.2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809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부산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1572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강원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4.1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70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경상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3.8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55212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FFA9D4C2-3E10-8039-3531-CC7E6D172BC3}"/>
              </a:ext>
            </a:extLst>
          </p:cNvPr>
          <p:cNvGraphicFramePr>
            <a:graphicFrameLocks noGrp="1"/>
          </p:cNvGraphicFramePr>
          <p:nvPr/>
        </p:nvGraphicFramePr>
        <p:xfrm>
          <a:off x="7662693" y="3934680"/>
          <a:ext cx="1404965" cy="1557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1143739024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3536020347"/>
                    </a:ext>
                  </a:extLst>
                </a:gridCol>
              </a:tblGrid>
              <a:tr h="2618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전라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460994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인천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3419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대전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2.1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78133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대구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97966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광주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1.3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72091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제주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0.7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730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1ED34F25-FD52-A2A7-87E1-1237D0273470}"/>
              </a:ext>
            </a:extLst>
          </p:cNvPr>
          <p:cNvGraphicFramePr>
            <a:graphicFrameLocks noGrp="1"/>
          </p:cNvGraphicFramePr>
          <p:nvPr/>
        </p:nvGraphicFramePr>
        <p:xfrm>
          <a:off x="7662693" y="3683627"/>
          <a:ext cx="1404965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25">
                  <a:extLst>
                    <a:ext uri="{9D8B030D-6E8A-4147-A177-3AD203B41FA5}">
                      <a16:colId xmlns:a16="http://schemas.microsoft.com/office/drawing/2014/main" val="56862069"/>
                    </a:ext>
                  </a:extLst>
                </a:gridCol>
                <a:gridCol w="941140">
                  <a:extLst>
                    <a:ext uri="{9D8B030D-6E8A-4147-A177-3AD203B41FA5}">
                      <a16:colId xmlns:a16="http://schemas.microsoft.com/office/drawing/2014/main" val="45888655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지역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매출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(</a:t>
                      </a:r>
                      <a:r>
                        <a:rPr lang="ko-KR" altLang="en-US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원</a:t>
                      </a:r>
                      <a:r>
                        <a:rPr lang="en-US" altLang="ko-KR" sz="1100" dirty="0">
                          <a:latin typeface="나눔스퀘어 네오 Regular" panose="00000500000000000000" pitchFamily="2" charset="-127"/>
                          <a:ea typeface="나눔스퀘어 네오 Regular" panose="00000500000000000000" pitchFamily="2" charset="-127"/>
                        </a:rPr>
                        <a:t>)</a:t>
                      </a:r>
                      <a:endParaRPr lang="ko-KR" altLang="en-US" sz="1100" dirty="0">
                        <a:latin typeface="나눔스퀘어 네오 Regular" panose="00000500000000000000" pitchFamily="2" charset="-127"/>
                        <a:ea typeface="나눔스퀘어 네오 Regular" panose="00000500000000000000" pitchFamily="2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1865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1F5200F3-9884-DDF5-257D-9AA2E20A90E7}"/>
              </a:ext>
            </a:extLst>
          </p:cNvPr>
          <p:cNvSpPr txBox="1"/>
          <p:nvPr/>
        </p:nvSpPr>
        <p:spPr>
          <a:xfrm>
            <a:off x="6224332" y="5579542"/>
            <a:ext cx="3580177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매출 순위는 경기도가 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위 그 다음은 충청도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서울 순이다</a:t>
            </a:r>
            <a:r>
              <a:rPr lang="en-US" altLang="ko-KR" sz="12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200" b="0" strike="noStrike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0" name="TextShape 1">
            <a:extLst>
              <a:ext uri="{FF2B5EF4-FFF2-40B4-BE49-F238E27FC236}">
                <a16:creationId xmlns:a16="http://schemas.microsoft.com/office/drawing/2014/main" id="{53F1D6C1-8DD5-FE5A-3931-3ABC1B3CCC96}"/>
              </a:ext>
            </a:extLst>
          </p:cNvPr>
          <p:cNvSpPr txBox="1"/>
          <p:nvPr/>
        </p:nvSpPr>
        <p:spPr>
          <a:xfrm>
            <a:off x="6734321" y="3269190"/>
            <a:ext cx="1921046" cy="389809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ctr">
              <a:lnSpc>
                <a:spcPct val="150000"/>
              </a:lnSpc>
            </a:pP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[ </a:t>
            </a:r>
            <a:r>
              <a:rPr lang="ko-KR" altLang="en-US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지역별 매출액 </a:t>
            </a:r>
            <a:r>
              <a:rPr lang="en-US" altLang="ko-KR" sz="11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]</a:t>
            </a:r>
            <a:endParaRPr lang="en-US" altLang="ko-KR" sz="1100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099C11-8792-1D02-9C72-2A306014A91E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4</a:t>
            </a:r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EB4192-0698-5307-5119-4B60BB121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46" y="3991357"/>
            <a:ext cx="1919430" cy="15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2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B1BFC80-FB08-8EF4-AAB6-FA833E5FF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5" t="29396" r="24341" b="5396"/>
          <a:stretch/>
        </p:blipFill>
        <p:spPr>
          <a:xfrm>
            <a:off x="4238388" y="1844184"/>
            <a:ext cx="3715223" cy="3169631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A338073C-3BD9-8232-B15B-A1E798D5C04D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6. Learned Lesson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41F0E1EA-0FA3-E50C-CA94-4AF75277AE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0D63FFF-F116-3ACC-EB64-6214C642AEAD}"/>
              </a:ext>
            </a:extLst>
          </p:cNvPr>
          <p:cNvSpPr/>
          <p:nvPr/>
        </p:nvSpPr>
        <p:spPr>
          <a:xfrm>
            <a:off x="567891" y="808522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9E4573-C191-4C34-CB53-DCC659209161}"/>
              </a:ext>
            </a:extLst>
          </p:cNvPr>
          <p:cNvSpPr/>
          <p:nvPr/>
        </p:nvSpPr>
        <p:spPr>
          <a:xfrm>
            <a:off x="567891" y="2839065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0CAA75A-E7DA-C3E0-AD2C-0D2C15773E2E}"/>
              </a:ext>
            </a:extLst>
          </p:cNvPr>
          <p:cNvSpPr/>
          <p:nvPr/>
        </p:nvSpPr>
        <p:spPr>
          <a:xfrm>
            <a:off x="567891" y="4869608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2AA7B4-A928-1482-E808-04497A087A77}"/>
              </a:ext>
            </a:extLst>
          </p:cNvPr>
          <p:cNvSpPr/>
          <p:nvPr/>
        </p:nvSpPr>
        <p:spPr>
          <a:xfrm>
            <a:off x="8284143" y="701573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71C093-9C96-9317-6B71-61922979FC0E}"/>
              </a:ext>
            </a:extLst>
          </p:cNvPr>
          <p:cNvSpPr/>
          <p:nvPr/>
        </p:nvSpPr>
        <p:spPr>
          <a:xfrm>
            <a:off x="8284143" y="2732116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6F5BDBA-4674-B612-FA32-E60F3E9DD5C5}"/>
              </a:ext>
            </a:extLst>
          </p:cNvPr>
          <p:cNvSpPr/>
          <p:nvPr/>
        </p:nvSpPr>
        <p:spPr>
          <a:xfrm>
            <a:off x="8284143" y="4762659"/>
            <a:ext cx="3339966" cy="168442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Shape 1">
            <a:extLst>
              <a:ext uri="{FF2B5EF4-FFF2-40B4-BE49-F238E27FC236}">
                <a16:creationId xmlns:a16="http://schemas.microsoft.com/office/drawing/2014/main" id="{7E071358-4A67-A40D-3DCD-4CA3ABA1A23F}"/>
              </a:ext>
            </a:extLst>
          </p:cNvPr>
          <p:cNvSpPr txBox="1"/>
          <p:nvPr/>
        </p:nvSpPr>
        <p:spPr>
          <a:xfrm>
            <a:off x="5681330" y="1084474"/>
            <a:ext cx="829340" cy="74693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3200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A2</a:t>
            </a:r>
            <a:endParaRPr lang="ko-KR" sz="3200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4FB14-EAAF-A2DA-5606-6B7D030B116B}"/>
              </a:ext>
            </a:extLst>
          </p:cNvPr>
          <p:cNvSpPr txBox="1"/>
          <p:nvPr/>
        </p:nvSpPr>
        <p:spPr>
          <a:xfrm>
            <a:off x="8380321" y="2988777"/>
            <a:ext cx="3143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분석의 깊이와 전 과정의 어려움을 알게 되었다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다 함께 하는 프로젝트인 만큼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큰 도움이 되고 싶었으나 능력이 부족해 그러지 못한 것 같아 아쉽고 미안하다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스스로의 부족함에 대해 알게 된 시간이었다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8B27FAC-A44B-5E00-7140-E52799B6473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248400" y="1543784"/>
            <a:ext cx="2035743" cy="678254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CFFF93-8F8B-44D2-110F-A4EADE112EAD}"/>
              </a:ext>
            </a:extLst>
          </p:cNvPr>
          <p:cNvCxnSpPr>
            <a:cxnSpLocks/>
          </p:cNvCxnSpPr>
          <p:nvPr/>
        </p:nvCxnSpPr>
        <p:spPr>
          <a:xfrm>
            <a:off x="7484533" y="3767778"/>
            <a:ext cx="799610" cy="1823953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8DFF16A-D356-387C-8078-9D50500FA97B}"/>
              </a:ext>
            </a:extLst>
          </p:cNvPr>
          <p:cNvCxnSpPr>
            <a:cxnSpLocks/>
          </p:cNvCxnSpPr>
          <p:nvPr/>
        </p:nvCxnSpPr>
        <p:spPr>
          <a:xfrm>
            <a:off x="3907857" y="1671123"/>
            <a:ext cx="1773473" cy="550915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64D6CF-D34F-D845-9DDE-756A9F6DEEB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907857" y="4284133"/>
            <a:ext cx="884276" cy="14276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424FE7-84BF-3477-D1D4-D40A63016E38}"/>
              </a:ext>
            </a:extLst>
          </p:cNvPr>
          <p:cNvCxnSpPr>
            <a:cxnSpLocks/>
          </p:cNvCxnSpPr>
          <p:nvPr/>
        </p:nvCxnSpPr>
        <p:spPr>
          <a:xfrm flipV="1">
            <a:off x="3907857" y="2522438"/>
            <a:ext cx="1416181" cy="1072279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A6CBD85-95A2-A7D8-7C15-DBD9A28E494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991919" y="2505541"/>
            <a:ext cx="1292224" cy="1068786"/>
          </a:xfrm>
          <a:prstGeom prst="line">
            <a:avLst/>
          </a:prstGeom>
          <a:ln w="3810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Shape 1">
            <a:extLst>
              <a:ext uri="{FF2B5EF4-FFF2-40B4-BE49-F238E27FC236}">
                <a16:creationId xmlns:a16="http://schemas.microsoft.com/office/drawing/2014/main" id="{084594DF-6622-C03D-4329-06954D7ACE2E}"/>
              </a:ext>
            </a:extLst>
          </p:cNvPr>
          <p:cNvSpPr txBox="1"/>
          <p:nvPr/>
        </p:nvSpPr>
        <p:spPr>
          <a:xfrm>
            <a:off x="9552218" y="2575672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민지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Shape 1">
            <a:extLst>
              <a:ext uri="{FF2B5EF4-FFF2-40B4-BE49-F238E27FC236}">
                <a16:creationId xmlns:a16="http://schemas.microsoft.com/office/drawing/2014/main" id="{5B50EF06-8BC4-D6E4-872A-C9F3E02F57B3}"/>
              </a:ext>
            </a:extLst>
          </p:cNvPr>
          <p:cNvSpPr txBox="1"/>
          <p:nvPr/>
        </p:nvSpPr>
        <p:spPr>
          <a:xfrm>
            <a:off x="9552218" y="4539730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경로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TextShape 1">
            <a:extLst>
              <a:ext uri="{FF2B5EF4-FFF2-40B4-BE49-F238E27FC236}">
                <a16:creationId xmlns:a16="http://schemas.microsoft.com/office/drawing/2014/main" id="{8A20049D-2700-0CC4-36D8-2DCF8E949760}"/>
              </a:ext>
            </a:extLst>
          </p:cNvPr>
          <p:cNvSpPr txBox="1"/>
          <p:nvPr/>
        </p:nvSpPr>
        <p:spPr>
          <a:xfrm>
            <a:off x="9552218" y="531327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성군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Shape 1">
            <a:extLst>
              <a:ext uri="{FF2B5EF4-FFF2-40B4-BE49-F238E27FC236}">
                <a16:creationId xmlns:a16="http://schemas.microsoft.com/office/drawing/2014/main" id="{70A16A6B-08B4-B252-C53B-A68FB6B38537}"/>
              </a:ext>
            </a:extLst>
          </p:cNvPr>
          <p:cNvSpPr txBox="1"/>
          <p:nvPr/>
        </p:nvSpPr>
        <p:spPr>
          <a:xfrm>
            <a:off x="1835966" y="2629406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pc="-1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하영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TextShape 1">
            <a:extLst>
              <a:ext uri="{FF2B5EF4-FFF2-40B4-BE49-F238E27FC236}">
                <a16:creationId xmlns:a16="http://schemas.microsoft.com/office/drawing/2014/main" id="{C0065386-76F3-2DAC-486B-1C21E1411C7C}"/>
              </a:ext>
            </a:extLst>
          </p:cNvPr>
          <p:cNvSpPr txBox="1"/>
          <p:nvPr/>
        </p:nvSpPr>
        <p:spPr>
          <a:xfrm>
            <a:off x="1835966" y="4679754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예찬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Shape 1">
            <a:extLst>
              <a:ext uri="{FF2B5EF4-FFF2-40B4-BE49-F238E27FC236}">
                <a16:creationId xmlns:a16="http://schemas.microsoft.com/office/drawing/2014/main" id="{A9404FD4-3830-5DB0-AA38-294BCF1B5947}"/>
              </a:ext>
            </a:extLst>
          </p:cNvPr>
          <p:cNvSpPr txBox="1"/>
          <p:nvPr/>
        </p:nvSpPr>
        <p:spPr>
          <a:xfrm>
            <a:off x="1835966" y="628358"/>
            <a:ext cx="799610" cy="360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ko-KR" altLang="en-US" b="1" strike="noStrike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동언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96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래픽 54" descr="모래가 다 떨어진 모래 시계 단색으로 채워진">
            <a:extLst>
              <a:ext uri="{FF2B5EF4-FFF2-40B4-BE49-F238E27FC236}">
                <a16:creationId xmlns:a16="http://schemas.microsoft.com/office/drawing/2014/main" id="{FD7BB8F8-4ED6-42E4-4B43-39AF0272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8753" y="563622"/>
            <a:ext cx="1165450" cy="1165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74B799-4C97-ADB8-3AB2-C2FBF3B1AC9C}"/>
              </a:ext>
            </a:extLst>
          </p:cNvPr>
          <p:cNvSpPr txBox="1"/>
          <p:nvPr/>
        </p:nvSpPr>
        <p:spPr>
          <a:xfrm>
            <a:off x="11099900" y="6401106"/>
            <a:ext cx="893140" cy="37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F2E6D-BA90-6FD0-0662-B7B55850320A}"/>
              </a:ext>
            </a:extLst>
          </p:cNvPr>
          <p:cNvSpPr/>
          <p:nvPr/>
        </p:nvSpPr>
        <p:spPr>
          <a:xfrm>
            <a:off x="354437" y="3253543"/>
            <a:ext cx="11483126" cy="3097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래픽 39" descr="여성 프로필 단색으로 채워진">
            <a:extLst>
              <a:ext uri="{FF2B5EF4-FFF2-40B4-BE49-F238E27FC236}">
                <a16:creationId xmlns:a16="http://schemas.microsoft.com/office/drawing/2014/main" id="{B27154C3-93D1-E1F9-39DC-3C710D5040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746" y="671865"/>
            <a:ext cx="1165451" cy="1165451"/>
          </a:xfrm>
          <a:prstGeom prst="rect">
            <a:avLst/>
          </a:prstGeom>
        </p:spPr>
      </p:pic>
      <p:sp>
        <p:nvSpPr>
          <p:cNvPr id="45" name="그래픽 43" descr="기저귀 윤곽선">
            <a:extLst>
              <a:ext uri="{FF2B5EF4-FFF2-40B4-BE49-F238E27FC236}">
                <a16:creationId xmlns:a16="http://schemas.microsoft.com/office/drawing/2014/main" id="{4123853B-CA44-5B92-B187-CBCD5A69B836}"/>
              </a:ext>
            </a:extLst>
          </p:cNvPr>
          <p:cNvSpPr/>
          <p:nvPr/>
        </p:nvSpPr>
        <p:spPr>
          <a:xfrm>
            <a:off x="1437223" y="854934"/>
            <a:ext cx="834910" cy="683273"/>
          </a:xfrm>
          <a:custGeom>
            <a:avLst/>
            <a:gdLst>
              <a:gd name="connsiteX0" fmla="*/ 628650 w 666749"/>
              <a:gd name="connsiteY0" fmla="*/ 0 h 571547"/>
              <a:gd name="connsiteX1" fmla="*/ 38100 w 666749"/>
              <a:gd name="connsiteY1" fmla="*/ 0 h 571547"/>
              <a:gd name="connsiteX2" fmla="*/ 0 w 666749"/>
              <a:gd name="connsiteY2" fmla="*/ 38100 h 571547"/>
              <a:gd name="connsiteX3" fmla="*/ 0 w 666749"/>
              <a:gd name="connsiteY3" fmla="*/ 333423 h 571547"/>
              <a:gd name="connsiteX4" fmla="*/ 238125 w 666749"/>
              <a:gd name="connsiteY4" fmla="*/ 571548 h 571547"/>
              <a:gd name="connsiteX5" fmla="*/ 428625 w 666749"/>
              <a:gd name="connsiteY5" fmla="*/ 571548 h 571547"/>
              <a:gd name="connsiteX6" fmla="*/ 666750 w 666749"/>
              <a:gd name="connsiteY6" fmla="*/ 333423 h 571547"/>
              <a:gd name="connsiteX7" fmla="*/ 666750 w 666749"/>
              <a:gd name="connsiteY7" fmla="*/ 38100 h 571547"/>
              <a:gd name="connsiteX8" fmla="*/ 628650 w 666749"/>
              <a:gd name="connsiteY8" fmla="*/ 0 h 571547"/>
              <a:gd name="connsiteX9" fmla="*/ 647700 w 666749"/>
              <a:gd name="connsiteY9" fmla="*/ 190500 h 571547"/>
              <a:gd name="connsiteX10" fmla="*/ 523875 w 666749"/>
              <a:gd name="connsiteY10" fmla="*/ 190500 h 571547"/>
              <a:gd name="connsiteX11" fmla="*/ 514350 w 666749"/>
              <a:gd name="connsiteY11" fmla="*/ 180975 h 571547"/>
              <a:gd name="connsiteX12" fmla="*/ 514350 w 666749"/>
              <a:gd name="connsiteY12" fmla="*/ 123825 h 571547"/>
              <a:gd name="connsiteX13" fmla="*/ 523875 w 666749"/>
              <a:gd name="connsiteY13" fmla="*/ 114300 h 571547"/>
              <a:gd name="connsiteX14" fmla="*/ 647700 w 666749"/>
              <a:gd name="connsiteY14" fmla="*/ 114300 h 571547"/>
              <a:gd name="connsiteX15" fmla="*/ 19050 w 666749"/>
              <a:gd name="connsiteY15" fmla="*/ 114300 h 571547"/>
              <a:gd name="connsiteX16" fmla="*/ 142875 w 666749"/>
              <a:gd name="connsiteY16" fmla="*/ 114300 h 571547"/>
              <a:gd name="connsiteX17" fmla="*/ 152400 w 666749"/>
              <a:gd name="connsiteY17" fmla="*/ 123825 h 571547"/>
              <a:gd name="connsiteX18" fmla="*/ 152400 w 666749"/>
              <a:gd name="connsiteY18" fmla="*/ 180975 h 571547"/>
              <a:gd name="connsiteX19" fmla="*/ 142875 w 666749"/>
              <a:gd name="connsiteY19" fmla="*/ 190500 h 571547"/>
              <a:gd name="connsiteX20" fmla="*/ 19050 w 666749"/>
              <a:gd name="connsiteY20" fmla="*/ 190500 h 571547"/>
              <a:gd name="connsiteX21" fmla="*/ 142875 w 666749"/>
              <a:gd name="connsiteY21" fmla="*/ 209550 h 571547"/>
              <a:gd name="connsiteX22" fmla="*/ 171450 w 666749"/>
              <a:gd name="connsiteY22" fmla="*/ 180975 h 571547"/>
              <a:gd name="connsiteX23" fmla="*/ 171450 w 666749"/>
              <a:gd name="connsiteY23" fmla="*/ 123825 h 571547"/>
              <a:gd name="connsiteX24" fmla="*/ 142875 w 666749"/>
              <a:gd name="connsiteY24" fmla="*/ 95250 h 571547"/>
              <a:gd name="connsiteX25" fmla="*/ 19050 w 666749"/>
              <a:gd name="connsiteY25" fmla="*/ 95250 h 571547"/>
              <a:gd name="connsiteX26" fmla="*/ 19050 w 666749"/>
              <a:gd name="connsiteY26" fmla="*/ 38100 h 571547"/>
              <a:gd name="connsiteX27" fmla="*/ 38100 w 666749"/>
              <a:gd name="connsiteY27" fmla="*/ 19050 h 571547"/>
              <a:gd name="connsiteX28" fmla="*/ 628650 w 666749"/>
              <a:gd name="connsiteY28" fmla="*/ 19050 h 571547"/>
              <a:gd name="connsiteX29" fmla="*/ 647700 w 666749"/>
              <a:gd name="connsiteY29" fmla="*/ 38100 h 571547"/>
              <a:gd name="connsiteX30" fmla="*/ 647700 w 666749"/>
              <a:gd name="connsiteY30" fmla="*/ 95250 h 571547"/>
              <a:gd name="connsiteX31" fmla="*/ 523875 w 666749"/>
              <a:gd name="connsiteY31" fmla="*/ 95250 h 571547"/>
              <a:gd name="connsiteX32" fmla="*/ 495300 w 666749"/>
              <a:gd name="connsiteY32" fmla="*/ 123825 h 571547"/>
              <a:gd name="connsiteX33" fmla="*/ 495300 w 666749"/>
              <a:gd name="connsiteY33" fmla="*/ 180975 h 571547"/>
              <a:gd name="connsiteX34" fmla="*/ 523875 w 666749"/>
              <a:gd name="connsiteY34" fmla="*/ 209550 h 571547"/>
              <a:gd name="connsiteX35" fmla="*/ 647700 w 666749"/>
              <a:gd name="connsiteY35" fmla="*/ 209550 h 571547"/>
              <a:gd name="connsiteX36" fmla="*/ 647700 w 666749"/>
              <a:gd name="connsiteY36" fmla="*/ 298380 h 571547"/>
              <a:gd name="connsiteX37" fmla="*/ 419843 w 666749"/>
              <a:gd name="connsiteY37" fmla="*/ 552498 h 571547"/>
              <a:gd name="connsiteX38" fmla="*/ 246345 w 666749"/>
              <a:gd name="connsiteY38" fmla="*/ 552498 h 571547"/>
              <a:gd name="connsiteX39" fmla="*/ 19050 w 666749"/>
              <a:gd name="connsiteY39" fmla="*/ 298494 h 571547"/>
              <a:gd name="connsiteX40" fmla="*/ 19050 w 666749"/>
              <a:gd name="connsiteY40" fmla="*/ 209550 h 571547"/>
              <a:gd name="connsiteX41" fmla="*/ 19050 w 666749"/>
              <a:gd name="connsiteY41" fmla="*/ 333423 h 571547"/>
              <a:gd name="connsiteX42" fmla="*/ 19050 w 666749"/>
              <a:gd name="connsiteY42" fmla="*/ 318030 h 571547"/>
              <a:gd name="connsiteX43" fmla="*/ 227219 w 666749"/>
              <a:gd name="connsiteY43" fmla="*/ 552221 h 571547"/>
              <a:gd name="connsiteX44" fmla="*/ 19050 w 666749"/>
              <a:gd name="connsiteY44" fmla="*/ 333423 h 571547"/>
              <a:gd name="connsiteX45" fmla="*/ 439007 w 666749"/>
              <a:gd name="connsiteY45" fmla="*/ 552231 h 571547"/>
              <a:gd name="connsiteX46" fmla="*/ 647700 w 666749"/>
              <a:gd name="connsiteY46" fmla="*/ 317916 h 571547"/>
              <a:gd name="connsiteX47" fmla="*/ 647700 w 666749"/>
              <a:gd name="connsiteY47" fmla="*/ 333423 h 571547"/>
              <a:gd name="connsiteX48" fmla="*/ 439007 w 666749"/>
              <a:gd name="connsiteY48" fmla="*/ 552231 h 57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66749" h="571547">
                <a:moveTo>
                  <a:pt x="628650" y="0"/>
                </a:moveTo>
                <a:lnTo>
                  <a:pt x="38100" y="0"/>
                </a:lnTo>
                <a:cubicBezTo>
                  <a:pt x="17058" y="0"/>
                  <a:pt x="0" y="17058"/>
                  <a:pt x="0" y="38100"/>
                </a:cubicBezTo>
                <a:lnTo>
                  <a:pt x="0" y="333423"/>
                </a:lnTo>
                <a:cubicBezTo>
                  <a:pt x="147" y="464874"/>
                  <a:pt x="106673" y="571401"/>
                  <a:pt x="238125" y="571548"/>
                </a:cubicBezTo>
                <a:lnTo>
                  <a:pt x="428625" y="571548"/>
                </a:lnTo>
                <a:cubicBezTo>
                  <a:pt x="560077" y="571401"/>
                  <a:pt x="666603" y="464874"/>
                  <a:pt x="666750" y="333423"/>
                </a:cubicBezTo>
                <a:lnTo>
                  <a:pt x="666750" y="38100"/>
                </a:lnTo>
                <a:cubicBezTo>
                  <a:pt x="666750" y="17058"/>
                  <a:pt x="649692" y="0"/>
                  <a:pt x="628650" y="0"/>
                </a:cubicBezTo>
                <a:close/>
                <a:moveTo>
                  <a:pt x="647700" y="190500"/>
                </a:moveTo>
                <a:lnTo>
                  <a:pt x="523875" y="190500"/>
                </a:lnTo>
                <a:cubicBezTo>
                  <a:pt x="518614" y="190500"/>
                  <a:pt x="514350" y="186236"/>
                  <a:pt x="514350" y="180975"/>
                </a:cubicBezTo>
                <a:lnTo>
                  <a:pt x="514350" y="123825"/>
                </a:lnTo>
                <a:cubicBezTo>
                  <a:pt x="514350" y="118564"/>
                  <a:pt x="518614" y="114300"/>
                  <a:pt x="523875" y="114300"/>
                </a:cubicBezTo>
                <a:lnTo>
                  <a:pt x="647700" y="114300"/>
                </a:lnTo>
                <a:close/>
                <a:moveTo>
                  <a:pt x="19050" y="114300"/>
                </a:moveTo>
                <a:lnTo>
                  <a:pt x="142875" y="114300"/>
                </a:lnTo>
                <a:cubicBezTo>
                  <a:pt x="148136" y="114300"/>
                  <a:pt x="152400" y="118564"/>
                  <a:pt x="152400" y="123825"/>
                </a:cubicBezTo>
                <a:lnTo>
                  <a:pt x="152400" y="180975"/>
                </a:lnTo>
                <a:cubicBezTo>
                  <a:pt x="152400" y="186236"/>
                  <a:pt x="148136" y="190500"/>
                  <a:pt x="142875" y="190500"/>
                </a:cubicBezTo>
                <a:lnTo>
                  <a:pt x="19050" y="190500"/>
                </a:lnTo>
                <a:close/>
                <a:moveTo>
                  <a:pt x="142875" y="209550"/>
                </a:moveTo>
                <a:cubicBezTo>
                  <a:pt x="158657" y="209550"/>
                  <a:pt x="171450" y="196757"/>
                  <a:pt x="171450" y="180975"/>
                </a:cubicBezTo>
                <a:lnTo>
                  <a:pt x="171450" y="123825"/>
                </a:lnTo>
                <a:cubicBezTo>
                  <a:pt x="171450" y="108043"/>
                  <a:pt x="158657" y="95250"/>
                  <a:pt x="142875" y="95250"/>
                </a:cubicBezTo>
                <a:lnTo>
                  <a:pt x="19050" y="95250"/>
                </a:lnTo>
                <a:lnTo>
                  <a:pt x="19050" y="38100"/>
                </a:lnTo>
                <a:cubicBezTo>
                  <a:pt x="19050" y="27579"/>
                  <a:pt x="27579" y="19050"/>
                  <a:pt x="38100" y="19050"/>
                </a:cubicBezTo>
                <a:lnTo>
                  <a:pt x="628650" y="19050"/>
                </a:lnTo>
                <a:cubicBezTo>
                  <a:pt x="639171" y="19050"/>
                  <a:pt x="647700" y="27579"/>
                  <a:pt x="647700" y="38100"/>
                </a:cubicBezTo>
                <a:lnTo>
                  <a:pt x="647700" y="95250"/>
                </a:lnTo>
                <a:lnTo>
                  <a:pt x="523875" y="95250"/>
                </a:lnTo>
                <a:cubicBezTo>
                  <a:pt x="508093" y="95250"/>
                  <a:pt x="495300" y="108043"/>
                  <a:pt x="495300" y="123825"/>
                </a:cubicBezTo>
                <a:lnTo>
                  <a:pt x="495300" y="180975"/>
                </a:lnTo>
                <a:cubicBezTo>
                  <a:pt x="495300" y="196757"/>
                  <a:pt x="508093" y="209550"/>
                  <a:pt x="523875" y="209550"/>
                </a:cubicBezTo>
                <a:lnTo>
                  <a:pt x="647700" y="209550"/>
                </a:lnTo>
                <a:lnTo>
                  <a:pt x="647700" y="298380"/>
                </a:lnTo>
                <a:cubicBezTo>
                  <a:pt x="524033" y="323595"/>
                  <a:pt x="431472" y="426824"/>
                  <a:pt x="419843" y="552498"/>
                </a:cubicBezTo>
                <a:lnTo>
                  <a:pt x="246345" y="552498"/>
                </a:lnTo>
                <a:cubicBezTo>
                  <a:pt x="234733" y="427036"/>
                  <a:pt x="142457" y="323917"/>
                  <a:pt x="19050" y="298494"/>
                </a:cubicBezTo>
                <a:lnTo>
                  <a:pt x="19050" y="209550"/>
                </a:lnTo>
                <a:close/>
                <a:moveTo>
                  <a:pt x="19050" y="333423"/>
                </a:moveTo>
                <a:lnTo>
                  <a:pt x="19050" y="318030"/>
                </a:lnTo>
                <a:cubicBezTo>
                  <a:pt x="131736" y="342944"/>
                  <a:pt x="215689" y="437393"/>
                  <a:pt x="227219" y="552221"/>
                </a:cubicBezTo>
                <a:cubicBezTo>
                  <a:pt x="110674" y="546277"/>
                  <a:pt x="19187" y="450119"/>
                  <a:pt x="19050" y="333423"/>
                </a:cubicBezTo>
                <a:close/>
                <a:moveTo>
                  <a:pt x="439007" y="552231"/>
                </a:moveTo>
                <a:cubicBezTo>
                  <a:pt x="450556" y="437203"/>
                  <a:pt x="534771" y="342650"/>
                  <a:pt x="647700" y="317916"/>
                </a:cubicBezTo>
                <a:lnTo>
                  <a:pt x="647700" y="333423"/>
                </a:lnTo>
                <a:cubicBezTo>
                  <a:pt x="647558" y="450317"/>
                  <a:pt x="555765" y="546561"/>
                  <a:pt x="439007" y="5522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17835D-7C62-C524-B7B4-727290757E90}"/>
              </a:ext>
            </a:extLst>
          </p:cNvPr>
          <p:cNvSpPr txBox="1"/>
          <p:nvPr/>
        </p:nvSpPr>
        <p:spPr>
          <a:xfrm>
            <a:off x="1319355" y="1754393"/>
            <a:ext cx="1907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3200" dirty="0">
                <a:solidFill>
                  <a:srgbClr val="58A15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</a:t>
            </a:r>
          </a:p>
        </p:txBody>
      </p:sp>
      <p:pic>
        <p:nvPicPr>
          <p:cNvPr id="48" name="그래픽 47" descr="화폐 단색으로 채워진">
            <a:extLst>
              <a:ext uri="{FF2B5EF4-FFF2-40B4-BE49-F238E27FC236}">
                <a16:creationId xmlns:a16="http://schemas.microsoft.com/office/drawing/2014/main" id="{5FC2DCF9-A9AE-490D-0924-46A4A152D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69599" y="779560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4BA1B3F-D039-025D-633A-4267051A48C3}"/>
              </a:ext>
            </a:extLst>
          </p:cNvPr>
          <p:cNvSpPr txBox="1"/>
          <p:nvPr/>
        </p:nvSpPr>
        <p:spPr>
          <a:xfrm>
            <a:off x="4975173" y="1692772"/>
            <a:ext cx="2332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-1300</a:t>
            </a:r>
            <a:r>
              <a:rPr lang="ko-KR" altLang="en-US" sz="3200" dirty="0">
                <a:solidFill>
                  <a:srgbClr val="59BCD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</a:t>
            </a:r>
          </a:p>
        </p:txBody>
      </p:sp>
      <p:grpSp>
        <p:nvGrpSpPr>
          <p:cNvPr id="58" name="그래픽 55" descr="사용자 윤곽선">
            <a:extLst>
              <a:ext uri="{FF2B5EF4-FFF2-40B4-BE49-F238E27FC236}">
                <a16:creationId xmlns:a16="http://schemas.microsoft.com/office/drawing/2014/main" id="{FA78D323-D409-C640-C918-DF080010B465}"/>
              </a:ext>
            </a:extLst>
          </p:cNvPr>
          <p:cNvGrpSpPr/>
          <p:nvPr/>
        </p:nvGrpSpPr>
        <p:grpSpPr>
          <a:xfrm>
            <a:off x="5274803" y="905490"/>
            <a:ext cx="1110294" cy="674096"/>
            <a:chOff x="9197412" y="1245782"/>
            <a:chExt cx="1110294" cy="674096"/>
          </a:xfrm>
          <a:solidFill>
            <a:srgbClr val="000000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3D53931F-5B3F-B4C5-DAAE-2E658CB92A4E}"/>
                </a:ext>
              </a:extLst>
            </p:cNvPr>
            <p:cNvSpPr/>
            <p:nvPr/>
          </p:nvSpPr>
          <p:spPr>
            <a:xfrm>
              <a:off x="9316276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FBDADF6D-2679-6D86-2FF7-9C7D8AC716A5}"/>
                </a:ext>
              </a:extLst>
            </p:cNvPr>
            <p:cNvSpPr/>
            <p:nvPr/>
          </p:nvSpPr>
          <p:spPr>
            <a:xfrm>
              <a:off x="9950782" y="1245782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372 h 237939"/>
                <a:gd name="connsiteX6" fmla="*/ 211502 w 237939"/>
                <a:gd name="connsiteY6" fmla="*/ 118904 h 237939"/>
                <a:gd name="connsiteX7" fmla="*/ 118970 w 237939"/>
                <a:gd name="connsiteY7" fmla="*/ 211436 h 237939"/>
                <a:gd name="connsiteX8" fmla="*/ 26438 w 237939"/>
                <a:gd name="connsiteY8" fmla="*/ 118904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6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6"/>
                    <a:pt x="53264" y="237940"/>
                    <a:pt x="118970" y="237940"/>
                  </a:cubicBezTo>
                  <a:close/>
                  <a:moveTo>
                    <a:pt x="118970" y="26372"/>
                  </a:moveTo>
                  <a:cubicBezTo>
                    <a:pt x="170074" y="26372"/>
                    <a:pt x="211502" y="67800"/>
                    <a:pt x="211502" y="118904"/>
                  </a:cubicBezTo>
                  <a:cubicBezTo>
                    <a:pt x="211502" y="170008"/>
                    <a:pt x="170074" y="211436"/>
                    <a:pt x="118970" y="211436"/>
                  </a:cubicBezTo>
                  <a:cubicBezTo>
                    <a:pt x="67866" y="211436"/>
                    <a:pt x="26438" y="170008"/>
                    <a:pt x="26438" y="118904"/>
                  </a:cubicBezTo>
                  <a:cubicBezTo>
                    <a:pt x="26504" y="67827"/>
                    <a:pt x="67893" y="26438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7958D892-7962-6A62-9A53-5DA2C12EC8EC}"/>
                </a:ext>
              </a:extLst>
            </p:cNvPr>
            <p:cNvSpPr/>
            <p:nvPr/>
          </p:nvSpPr>
          <p:spPr>
            <a:xfrm>
              <a:off x="9906512" y="1512604"/>
              <a:ext cx="401195" cy="224720"/>
            </a:xfrm>
            <a:custGeom>
              <a:avLst/>
              <a:gdLst>
                <a:gd name="connsiteX0" fmla="*/ 373420 w 401195"/>
                <a:gd name="connsiteY0" fmla="*/ 70047 h 224720"/>
                <a:gd name="connsiteX1" fmla="*/ 259116 w 401195"/>
                <a:gd name="connsiteY1" fmla="*/ 15440 h 224720"/>
                <a:gd name="connsiteX2" fmla="*/ 163240 w 401195"/>
                <a:gd name="connsiteY2" fmla="*/ 0 h 224720"/>
                <a:gd name="connsiteX3" fmla="*/ 67654 w 401195"/>
                <a:gd name="connsiteY3" fmla="*/ 15374 h 224720"/>
                <a:gd name="connsiteX4" fmla="*/ 4336 w 401195"/>
                <a:gd name="connsiteY4" fmla="*/ 39498 h 224720"/>
                <a:gd name="connsiteX5" fmla="*/ 0 w 401195"/>
                <a:gd name="connsiteY5" fmla="*/ 71752 h 224720"/>
                <a:gd name="connsiteX6" fmla="*/ 75057 w 401195"/>
                <a:gd name="connsiteY6" fmla="*/ 40741 h 224720"/>
                <a:gd name="connsiteX7" fmla="*/ 163240 w 401195"/>
                <a:gd name="connsiteY7" fmla="*/ 26438 h 224720"/>
                <a:gd name="connsiteX8" fmla="*/ 252388 w 401195"/>
                <a:gd name="connsiteY8" fmla="*/ 40979 h 224720"/>
                <a:gd name="connsiteX9" fmla="*/ 356975 w 401195"/>
                <a:gd name="connsiteY9" fmla="*/ 90748 h 224720"/>
                <a:gd name="connsiteX10" fmla="*/ 358112 w 401195"/>
                <a:gd name="connsiteY10" fmla="*/ 91594 h 224720"/>
                <a:gd name="connsiteX11" fmla="*/ 374742 w 401195"/>
                <a:gd name="connsiteY11" fmla="*/ 125579 h 224720"/>
                <a:gd name="connsiteX12" fmla="*/ 374742 w 401195"/>
                <a:gd name="connsiteY12" fmla="*/ 224721 h 224720"/>
                <a:gd name="connsiteX13" fmla="*/ 401179 w 401195"/>
                <a:gd name="connsiteY13" fmla="*/ 224721 h 224720"/>
                <a:gd name="connsiteX14" fmla="*/ 401179 w 401195"/>
                <a:gd name="connsiteY14" fmla="*/ 125579 h 224720"/>
                <a:gd name="connsiteX15" fmla="*/ 373420 w 401195"/>
                <a:gd name="connsiteY15" fmla="*/ 70047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1195" h="224720">
                  <a:moveTo>
                    <a:pt x="373420" y="70047"/>
                  </a:moveTo>
                  <a:cubicBezTo>
                    <a:pt x="339727" y="43773"/>
                    <a:pt x="300725" y="25140"/>
                    <a:pt x="259116" y="15440"/>
                  </a:cubicBezTo>
                  <a:cubicBezTo>
                    <a:pt x="227967" y="6138"/>
                    <a:pt x="195734" y="946"/>
                    <a:pt x="163240" y="0"/>
                  </a:cubicBezTo>
                  <a:cubicBezTo>
                    <a:pt x="130765" y="33"/>
                    <a:pt x="98502" y="5223"/>
                    <a:pt x="67654" y="15374"/>
                  </a:cubicBezTo>
                  <a:cubicBezTo>
                    <a:pt x="45721" y="21051"/>
                    <a:pt x="24487" y="29142"/>
                    <a:pt x="4336" y="39498"/>
                  </a:cubicBezTo>
                  <a:cubicBezTo>
                    <a:pt x="4012" y="50370"/>
                    <a:pt x="2559" y="61180"/>
                    <a:pt x="0" y="71752"/>
                  </a:cubicBezTo>
                  <a:cubicBezTo>
                    <a:pt x="23507" y="58081"/>
                    <a:pt x="48755" y="47650"/>
                    <a:pt x="75057" y="40741"/>
                  </a:cubicBezTo>
                  <a:cubicBezTo>
                    <a:pt x="103521" y="31388"/>
                    <a:pt x="133278" y="26562"/>
                    <a:pt x="163240" y="26438"/>
                  </a:cubicBezTo>
                  <a:cubicBezTo>
                    <a:pt x="193459" y="27412"/>
                    <a:pt x="223425" y="32299"/>
                    <a:pt x="252388" y="40979"/>
                  </a:cubicBezTo>
                  <a:cubicBezTo>
                    <a:pt x="290466" y="49733"/>
                    <a:pt x="326164" y="66721"/>
                    <a:pt x="356975" y="90748"/>
                  </a:cubicBezTo>
                  <a:lnTo>
                    <a:pt x="358112" y="91594"/>
                  </a:lnTo>
                  <a:cubicBezTo>
                    <a:pt x="368985" y="99432"/>
                    <a:pt x="375224" y="112185"/>
                    <a:pt x="374742" y="125579"/>
                  </a:cubicBezTo>
                  <a:lnTo>
                    <a:pt x="374742" y="224721"/>
                  </a:lnTo>
                  <a:lnTo>
                    <a:pt x="401179" y="224721"/>
                  </a:lnTo>
                  <a:lnTo>
                    <a:pt x="401179" y="125579"/>
                  </a:lnTo>
                  <a:cubicBezTo>
                    <a:pt x="401662" y="103620"/>
                    <a:pt x="391273" y="82839"/>
                    <a:pt x="373420" y="70047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EAA49F61-7BBC-2336-28B6-B8809D30AF4B}"/>
                </a:ext>
              </a:extLst>
            </p:cNvPr>
            <p:cNvSpPr/>
            <p:nvPr/>
          </p:nvSpPr>
          <p:spPr>
            <a:xfrm>
              <a:off x="9197412" y="1512604"/>
              <a:ext cx="400518" cy="224720"/>
            </a:xfrm>
            <a:custGeom>
              <a:avLst/>
              <a:gdLst>
                <a:gd name="connsiteX0" fmla="*/ 400518 w 400518"/>
                <a:gd name="connsiteY0" fmla="*/ 69703 h 224720"/>
                <a:gd name="connsiteX1" fmla="*/ 396553 w 400518"/>
                <a:gd name="connsiteY1" fmla="*/ 37872 h 224720"/>
                <a:gd name="connsiteX2" fmla="*/ 333684 w 400518"/>
                <a:gd name="connsiteY2" fmla="*/ 15400 h 224720"/>
                <a:gd name="connsiteX3" fmla="*/ 237834 w 400518"/>
                <a:gd name="connsiteY3" fmla="*/ 0 h 224720"/>
                <a:gd name="connsiteX4" fmla="*/ 142248 w 400518"/>
                <a:gd name="connsiteY4" fmla="*/ 15374 h 224720"/>
                <a:gd name="connsiteX5" fmla="*/ 27152 w 400518"/>
                <a:gd name="connsiteY5" fmla="*/ 70483 h 224720"/>
                <a:gd name="connsiteX6" fmla="*/ 0 w 400518"/>
                <a:gd name="connsiteY6" fmla="*/ 125579 h 224720"/>
                <a:gd name="connsiteX7" fmla="*/ 0 w 400518"/>
                <a:gd name="connsiteY7" fmla="*/ 224721 h 224720"/>
                <a:gd name="connsiteX8" fmla="*/ 26438 w 400518"/>
                <a:gd name="connsiteY8" fmla="*/ 224721 h 224720"/>
                <a:gd name="connsiteX9" fmla="*/ 26438 w 400518"/>
                <a:gd name="connsiteY9" fmla="*/ 125579 h 224720"/>
                <a:gd name="connsiteX10" fmla="*/ 43199 w 400518"/>
                <a:gd name="connsiteY10" fmla="*/ 91501 h 224720"/>
                <a:gd name="connsiteX11" fmla="*/ 149704 w 400518"/>
                <a:gd name="connsiteY11" fmla="*/ 40741 h 224720"/>
                <a:gd name="connsiteX12" fmla="*/ 237834 w 400518"/>
                <a:gd name="connsiteY12" fmla="*/ 26438 h 224720"/>
                <a:gd name="connsiteX13" fmla="*/ 326982 w 400518"/>
                <a:gd name="connsiteY13" fmla="*/ 40979 h 224720"/>
                <a:gd name="connsiteX14" fmla="*/ 400518 w 400518"/>
                <a:gd name="connsiteY14" fmla="*/ 69703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00518" h="224720">
                  <a:moveTo>
                    <a:pt x="400518" y="69703"/>
                  </a:moveTo>
                  <a:cubicBezTo>
                    <a:pt x="398113" y="59256"/>
                    <a:pt x="396783" y="48590"/>
                    <a:pt x="396553" y="37872"/>
                  </a:cubicBezTo>
                  <a:cubicBezTo>
                    <a:pt x="376381" y="28348"/>
                    <a:pt x="355323" y="20821"/>
                    <a:pt x="333684" y="15400"/>
                  </a:cubicBezTo>
                  <a:cubicBezTo>
                    <a:pt x="302541" y="6114"/>
                    <a:pt x="270318" y="936"/>
                    <a:pt x="237834" y="0"/>
                  </a:cubicBezTo>
                  <a:cubicBezTo>
                    <a:pt x="205359" y="33"/>
                    <a:pt x="173096" y="5223"/>
                    <a:pt x="142248" y="15374"/>
                  </a:cubicBezTo>
                  <a:cubicBezTo>
                    <a:pt x="100874" y="26655"/>
                    <a:pt x="61880" y="45325"/>
                    <a:pt x="27152" y="70483"/>
                  </a:cubicBezTo>
                  <a:cubicBezTo>
                    <a:pt x="10050" y="83646"/>
                    <a:pt x="20" y="103998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41"/>
                    <a:pt x="32649" y="99662"/>
                    <a:pt x="43199" y="91501"/>
                  </a:cubicBezTo>
                  <a:cubicBezTo>
                    <a:pt x="75366" y="68326"/>
                    <a:pt x="111443" y="51131"/>
                    <a:pt x="149704" y="40741"/>
                  </a:cubicBezTo>
                  <a:cubicBezTo>
                    <a:pt x="178152" y="31393"/>
                    <a:pt x="207890" y="26567"/>
                    <a:pt x="237834" y="26438"/>
                  </a:cubicBezTo>
                  <a:cubicBezTo>
                    <a:pt x="268053" y="27412"/>
                    <a:pt x="298019" y="32300"/>
                    <a:pt x="326982" y="40979"/>
                  </a:cubicBezTo>
                  <a:cubicBezTo>
                    <a:pt x="352653" y="47271"/>
                    <a:pt x="377379" y="56930"/>
                    <a:pt x="400518" y="69703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03429960-6ECB-22FC-A2E9-99FC7C48C5B3}"/>
                </a:ext>
              </a:extLst>
            </p:cNvPr>
            <p:cNvSpPr/>
            <p:nvPr/>
          </p:nvSpPr>
          <p:spPr>
            <a:xfrm>
              <a:off x="9514559" y="1695157"/>
              <a:ext cx="475894" cy="224720"/>
            </a:xfrm>
            <a:custGeom>
              <a:avLst/>
              <a:gdLst>
                <a:gd name="connsiteX0" fmla="*/ 448120 w 475894"/>
                <a:gd name="connsiteY0" fmla="*/ 70060 h 224720"/>
                <a:gd name="connsiteX1" fmla="*/ 333816 w 475894"/>
                <a:gd name="connsiteY1" fmla="*/ 15453 h 224720"/>
                <a:gd name="connsiteX2" fmla="*/ 237940 w 475894"/>
                <a:gd name="connsiteY2" fmla="*/ 0 h 224720"/>
                <a:gd name="connsiteX3" fmla="*/ 142380 w 475894"/>
                <a:gd name="connsiteY3" fmla="*/ 15374 h 224720"/>
                <a:gd name="connsiteX4" fmla="*/ 27284 w 475894"/>
                <a:gd name="connsiteY4" fmla="*/ 70483 h 224720"/>
                <a:gd name="connsiteX5" fmla="*/ 0 w 475894"/>
                <a:gd name="connsiteY5" fmla="*/ 125579 h 224720"/>
                <a:gd name="connsiteX6" fmla="*/ 0 w 475894"/>
                <a:gd name="connsiteY6" fmla="*/ 224721 h 224720"/>
                <a:gd name="connsiteX7" fmla="*/ 26438 w 475894"/>
                <a:gd name="connsiteY7" fmla="*/ 224721 h 224720"/>
                <a:gd name="connsiteX8" fmla="*/ 26438 w 475894"/>
                <a:gd name="connsiteY8" fmla="*/ 125579 h 224720"/>
                <a:gd name="connsiteX9" fmla="*/ 43212 w 475894"/>
                <a:gd name="connsiteY9" fmla="*/ 91501 h 224720"/>
                <a:gd name="connsiteX10" fmla="*/ 149704 w 475894"/>
                <a:gd name="connsiteY10" fmla="*/ 40741 h 224720"/>
                <a:gd name="connsiteX11" fmla="*/ 237940 w 475894"/>
                <a:gd name="connsiteY11" fmla="*/ 26438 h 224720"/>
                <a:gd name="connsiteX12" fmla="*/ 327101 w 475894"/>
                <a:gd name="connsiteY12" fmla="*/ 40978 h 224720"/>
                <a:gd name="connsiteX13" fmla="*/ 431675 w 475894"/>
                <a:gd name="connsiteY13" fmla="*/ 90734 h 224720"/>
                <a:gd name="connsiteX14" fmla="*/ 432812 w 475894"/>
                <a:gd name="connsiteY14" fmla="*/ 91580 h 224720"/>
                <a:gd name="connsiteX15" fmla="*/ 449441 w 475894"/>
                <a:gd name="connsiteY15" fmla="*/ 125579 h 224720"/>
                <a:gd name="connsiteX16" fmla="*/ 449441 w 475894"/>
                <a:gd name="connsiteY16" fmla="*/ 224721 h 224720"/>
                <a:gd name="connsiteX17" fmla="*/ 475879 w 475894"/>
                <a:gd name="connsiteY17" fmla="*/ 224721 h 224720"/>
                <a:gd name="connsiteX18" fmla="*/ 475879 w 475894"/>
                <a:gd name="connsiteY18" fmla="*/ 125579 h 224720"/>
                <a:gd name="connsiteX19" fmla="*/ 448120 w 475894"/>
                <a:gd name="connsiteY19" fmla="*/ 70060 h 22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5894" h="224720">
                  <a:moveTo>
                    <a:pt x="448120" y="70060"/>
                  </a:moveTo>
                  <a:cubicBezTo>
                    <a:pt x="414430" y="43782"/>
                    <a:pt x="375426" y="25149"/>
                    <a:pt x="333816" y="15453"/>
                  </a:cubicBezTo>
                  <a:cubicBezTo>
                    <a:pt x="302666" y="6152"/>
                    <a:pt x="270434" y="958"/>
                    <a:pt x="237940" y="0"/>
                  </a:cubicBezTo>
                  <a:cubicBezTo>
                    <a:pt x="205474" y="32"/>
                    <a:pt x="173219" y="5221"/>
                    <a:pt x="142380" y="15374"/>
                  </a:cubicBezTo>
                  <a:cubicBezTo>
                    <a:pt x="101003" y="26647"/>
                    <a:pt x="62008" y="45317"/>
                    <a:pt x="27284" y="70483"/>
                  </a:cubicBezTo>
                  <a:cubicBezTo>
                    <a:pt x="10127" y="83616"/>
                    <a:pt x="46" y="103973"/>
                    <a:pt x="0" y="125579"/>
                  </a:cubicBezTo>
                  <a:lnTo>
                    <a:pt x="0" y="224721"/>
                  </a:lnTo>
                  <a:lnTo>
                    <a:pt x="26438" y="224721"/>
                  </a:lnTo>
                  <a:lnTo>
                    <a:pt x="26438" y="125579"/>
                  </a:lnTo>
                  <a:cubicBezTo>
                    <a:pt x="26462" y="112237"/>
                    <a:pt x="32655" y="99657"/>
                    <a:pt x="43212" y="91501"/>
                  </a:cubicBezTo>
                  <a:cubicBezTo>
                    <a:pt x="75371" y="68320"/>
                    <a:pt x="111446" y="51125"/>
                    <a:pt x="149704" y="40741"/>
                  </a:cubicBezTo>
                  <a:cubicBezTo>
                    <a:pt x="178185" y="31383"/>
                    <a:pt x="207961" y="26557"/>
                    <a:pt x="237940" y="26438"/>
                  </a:cubicBezTo>
                  <a:cubicBezTo>
                    <a:pt x="268164" y="27407"/>
                    <a:pt x="298134" y="32294"/>
                    <a:pt x="327101" y="40978"/>
                  </a:cubicBezTo>
                  <a:cubicBezTo>
                    <a:pt x="365176" y="49721"/>
                    <a:pt x="400873" y="66705"/>
                    <a:pt x="431675" y="90734"/>
                  </a:cubicBezTo>
                  <a:lnTo>
                    <a:pt x="432812" y="91580"/>
                  </a:lnTo>
                  <a:cubicBezTo>
                    <a:pt x="443687" y="99424"/>
                    <a:pt x="449925" y="112181"/>
                    <a:pt x="449441" y="125579"/>
                  </a:cubicBezTo>
                  <a:lnTo>
                    <a:pt x="449441" y="224721"/>
                  </a:lnTo>
                  <a:lnTo>
                    <a:pt x="475879" y="224721"/>
                  </a:lnTo>
                  <a:lnTo>
                    <a:pt x="475879" y="125579"/>
                  </a:lnTo>
                  <a:cubicBezTo>
                    <a:pt x="476358" y="103625"/>
                    <a:pt x="465970" y="82849"/>
                    <a:pt x="448120" y="70060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109F3EA7-0F15-99A6-946A-69B1B6C0D2C5}"/>
                </a:ext>
              </a:extLst>
            </p:cNvPr>
            <p:cNvSpPr/>
            <p:nvPr/>
          </p:nvSpPr>
          <p:spPr>
            <a:xfrm>
              <a:off x="9633529" y="1428334"/>
              <a:ext cx="237939" cy="237939"/>
            </a:xfrm>
            <a:custGeom>
              <a:avLst/>
              <a:gdLst>
                <a:gd name="connsiteX0" fmla="*/ 118970 w 237939"/>
                <a:gd name="connsiteY0" fmla="*/ 237940 h 237939"/>
                <a:gd name="connsiteX1" fmla="*/ 237940 w 237939"/>
                <a:gd name="connsiteY1" fmla="*/ 118970 h 237939"/>
                <a:gd name="connsiteX2" fmla="*/ 118970 w 237939"/>
                <a:gd name="connsiteY2" fmla="*/ 0 h 237939"/>
                <a:gd name="connsiteX3" fmla="*/ 0 w 237939"/>
                <a:gd name="connsiteY3" fmla="*/ 118970 h 237939"/>
                <a:gd name="connsiteX4" fmla="*/ 118970 w 237939"/>
                <a:gd name="connsiteY4" fmla="*/ 237940 h 237939"/>
                <a:gd name="connsiteX5" fmla="*/ 118970 w 237939"/>
                <a:gd name="connsiteY5" fmla="*/ 26438 h 237939"/>
                <a:gd name="connsiteX6" fmla="*/ 211502 w 237939"/>
                <a:gd name="connsiteY6" fmla="*/ 118970 h 237939"/>
                <a:gd name="connsiteX7" fmla="*/ 118970 w 237939"/>
                <a:gd name="connsiteY7" fmla="*/ 211502 h 237939"/>
                <a:gd name="connsiteX8" fmla="*/ 26438 w 237939"/>
                <a:gd name="connsiteY8" fmla="*/ 118970 h 237939"/>
                <a:gd name="connsiteX9" fmla="*/ 118970 w 237939"/>
                <a:gd name="connsiteY9" fmla="*/ 26372 h 23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939" h="237939">
                  <a:moveTo>
                    <a:pt x="118970" y="237940"/>
                  </a:moveTo>
                  <a:cubicBezTo>
                    <a:pt x="184675" y="237940"/>
                    <a:pt x="237940" y="184675"/>
                    <a:pt x="237940" y="118970"/>
                  </a:cubicBezTo>
                  <a:cubicBezTo>
                    <a:pt x="237940" y="53264"/>
                    <a:pt x="184675" y="0"/>
                    <a:pt x="118970" y="0"/>
                  </a:cubicBezTo>
                  <a:cubicBezTo>
                    <a:pt x="53264" y="0"/>
                    <a:pt x="0" y="53264"/>
                    <a:pt x="0" y="118970"/>
                  </a:cubicBezTo>
                  <a:cubicBezTo>
                    <a:pt x="0" y="184675"/>
                    <a:pt x="53264" y="237940"/>
                    <a:pt x="118970" y="237940"/>
                  </a:cubicBezTo>
                  <a:close/>
                  <a:moveTo>
                    <a:pt x="118970" y="26438"/>
                  </a:moveTo>
                  <a:cubicBezTo>
                    <a:pt x="170074" y="26438"/>
                    <a:pt x="211502" y="67866"/>
                    <a:pt x="211502" y="118970"/>
                  </a:cubicBezTo>
                  <a:cubicBezTo>
                    <a:pt x="211502" y="170074"/>
                    <a:pt x="170074" y="211502"/>
                    <a:pt x="118970" y="211502"/>
                  </a:cubicBezTo>
                  <a:cubicBezTo>
                    <a:pt x="67866" y="211502"/>
                    <a:pt x="26438" y="170074"/>
                    <a:pt x="26438" y="118970"/>
                  </a:cubicBezTo>
                  <a:cubicBezTo>
                    <a:pt x="26475" y="67870"/>
                    <a:pt x="67870" y="26444"/>
                    <a:pt x="118970" y="26372"/>
                  </a:cubicBezTo>
                  <a:close/>
                </a:path>
              </a:pathLst>
            </a:custGeom>
            <a:solidFill>
              <a:srgbClr val="000000"/>
            </a:solidFill>
            <a:ln w="13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1C4D62B-F4DC-645C-CC3E-0DF8EE5064DA}"/>
              </a:ext>
            </a:extLst>
          </p:cNvPr>
          <p:cNvSpPr txBox="1"/>
          <p:nvPr/>
        </p:nvSpPr>
        <p:spPr>
          <a:xfrm>
            <a:off x="5304550" y="2284349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연간 배송 시간 단축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41446A-0180-C140-866F-7D1DF50BF34C}"/>
              </a:ext>
            </a:extLst>
          </p:cNvPr>
          <p:cNvSpPr txBox="1"/>
          <p:nvPr/>
        </p:nvSpPr>
        <p:spPr>
          <a:xfrm>
            <a:off x="9346213" y="228435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불만율 감소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A94085-262E-BDBA-84F8-41A1EDF275EC}"/>
              </a:ext>
            </a:extLst>
          </p:cNvPr>
          <p:cNvSpPr txBox="1"/>
          <p:nvPr/>
        </p:nvSpPr>
        <p:spPr>
          <a:xfrm>
            <a:off x="9544108" y="1701551"/>
            <a:ext cx="1290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5485F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-15%</a:t>
            </a:r>
            <a:endParaRPr lang="ko-KR" altLang="en-US" sz="3200" dirty="0">
              <a:solidFill>
                <a:srgbClr val="5485F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70" name="그래픽 69" descr="상자 윤곽선">
            <a:extLst>
              <a:ext uri="{FF2B5EF4-FFF2-40B4-BE49-F238E27FC236}">
                <a16:creationId xmlns:a16="http://schemas.microsoft.com/office/drawing/2014/main" id="{A09D7FA9-64E2-B233-7F4C-DA4017C03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4464" y="645893"/>
            <a:ext cx="1186345" cy="1186345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1493C6DB-B8BE-6655-1D5B-92AC87310487}"/>
              </a:ext>
            </a:extLst>
          </p:cNvPr>
          <p:cNvSpPr txBox="1"/>
          <p:nvPr/>
        </p:nvSpPr>
        <p:spPr>
          <a:xfrm>
            <a:off x="338760" y="77560"/>
            <a:ext cx="8356680" cy="3720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5.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개선안 </a:t>
            </a:r>
            <a:r>
              <a:rPr lang="en-US" altLang="ko-KR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– </a:t>
            </a:r>
            <a:r>
              <a:rPr lang="ko-KR" altLang="en-US" b="1" spc="-1" dirty="0">
                <a:solidFill>
                  <a:srgbClr val="000000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 배송</a:t>
            </a:r>
            <a:endParaRPr lang="ko-KR" b="0" strike="noStrike" spc="-1" dirty="0">
              <a:solidFill>
                <a:srgbClr val="000000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8AC631FF-F61E-024A-2C05-FA52FB8FF16C}"/>
              </a:ext>
            </a:extLst>
          </p:cNvPr>
          <p:cNvSpPr/>
          <p:nvPr/>
        </p:nvSpPr>
        <p:spPr>
          <a:xfrm flipV="1">
            <a:off x="338760" y="410920"/>
            <a:ext cx="11383920" cy="51480"/>
          </a:xfrm>
          <a:prstGeom prst="line">
            <a:avLst/>
          </a:prstGeom>
          <a:ln w="28440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5F6ED-1CBF-1E42-A81A-170C878DE796}"/>
              </a:ext>
            </a:extLst>
          </p:cNvPr>
          <p:cNvSpPr txBox="1"/>
          <p:nvPr/>
        </p:nvSpPr>
        <p:spPr>
          <a:xfrm>
            <a:off x="738587" y="2621943"/>
            <a:ext cx="3119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VIP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고객들은 평균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번씩 주문 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A2C26E-B0D9-6A0F-DA8E-FD1EAB4929FF}"/>
              </a:ext>
            </a:extLst>
          </p:cNvPr>
          <p:cNvSpPr txBox="1"/>
          <p:nvPr/>
        </p:nvSpPr>
        <p:spPr>
          <a:xfrm>
            <a:off x="4438327" y="2603981"/>
            <a:ext cx="3331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고객님의 소중한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더 빨리 받아보세요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E31775-A0FC-E91F-A13F-9A2F5563E2F5}"/>
              </a:ext>
            </a:extLst>
          </p:cNvPr>
          <p:cNvSpPr txBox="1"/>
          <p:nvPr/>
        </p:nvSpPr>
        <p:spPr>
          <a:xfrm>
            <a:off x="1376583" y="2284239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설정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A8B982-DDED-477B-2437-C17146E04251}"/>
              </a:ext>
            </a:extLst>
          </p:cNvPr>
          <p:cNvSpPr txBox="1"/>
          <p:nvPr/>
        </p:nvSpPr>
        <p:spPr>
          <a:xfrm>
            <a:off x="8900635" y="2616712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 배송보다 더욱 빨라진 배송</a:t>
            </a:r>
            <a:endParaRPr lang="ko-KR" altLang="en-US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BD80E59-DD89-C0E8-ECD5-B7BC3BABEDF4}"/>
              </a:ext>
            </a:extLst>
          </p:cNvPr>
          <p:cNvSpPr/>
          <p:nvPr/>
        </p:nvSpPr>
        <p:spPr>
          <a:xfrm>
            <a:off x="1117130" y="4455591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87E9D7F-94F1-580F-D82D-5A7C0EA3C813}"/>
              </a:ext>
            </a:extLst>
          </p:cNvPr>
          <p:cNvSpPr/>
          <p:nvPr/>
        </p:nvSpPr>
        <p:spPr>
          <a:xfrm>
            <a:off x="2993770" y="4455590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492EF68-8713-577E-F570-027DBCD10AFE}"/>
              </a:ext>
            </a:extLst>
          </p:cNvPr>
          <p:cNvSpPr/>
          <p:nvPr/>
        </p:nvSpPr>
        <p:spPr>
          <a:xfrm>
            <a:off x="4870408" y="4455589"/>
            <a:ext cx="367991" cy="379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6714CD-C7BE-6E55-3383-12BC9AFEDDD6}"/>
              </a:ext>
            </a:extLst>
          </p:cNvPr>
          <p:cNvCxnSpPr/>
          <p:nvPr/>
        </p:nvCxnSpPr>
        <p:spPr>
          <a:xfrm>
            <a:off x="1301125" y="4645160"/>
            <a:ext cx="3569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5D6071-212F-CA55-8639-CF536169E8E0}"/>
              </a:ext>
            </a:extLst>
          </p:cNvPr>
          <p:cNvSpPr txBox="1"/>
          <p:nvPr/>
        </p:nvSpPr>
        <p:spPr>
          <a:xfrm>
            <a:off x="1018036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F36A35-6BC8-643E-7E29-2A5942E7F02C}"/>
              </a:ext>
            </a:extLst>
          </p:cNvPr>
          <p:cNvSpPr txBox="1"/>
          <p:nvPr/>
        </p:nvSpPr>
        <p:spPr>
          <a:xfrm>
            <a:off x="2915423" y="418948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56DA6-8BA0-7179-B624-8F09B2FE772E}"/>
              </a:ext>
            </a:extLst>
          </p:cNvPr>
          <p:cNvSpPr txBox="1"/>
          <p:nvPr/>
        </p:nvSpPr>
        <p:spPr>
          <a:xfrm>
            <a:off x="4781404" y="418757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STEP</a:t>
            </a:r>
            <a:endParaRPr lang="ko-KR" altLang="en-US" sz="11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E84C98-176E-B6EE-68FB-6694E15C33C9}"/>
              </a:ext>
            </a:extLst>
          </p:cNvPr>
          <p:cNvSpPr txBox="1"/>
          <p:nvPr/>
        </p:nvSpPr>
        <p:spPr>
          <a:xfrm>
            <a:off x="1095328" y="44979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01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86617-7121-4F15-799C-E6CF893C67F1}"/>
              </a:ext>
            </a:extLst>
          </p:cNvPr>
          <p:cNvSpPr txBox="1"/>
          <p:nvPr/>
        </p:nvSpPr>
        <p:spPr>
          <a:xfrm>
            <a:off x="2956171" y="4497917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02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111CB1-5399-6014-65FE-EED2E8980486}"/>
              </a:ext>
            </a:extLst>
          </p:cNvPr>
          <p:cNvSpPr txBox="1"/>
          <p:nvPr/>
        </p:nvSpPr>
        <p:spPr>
          <a:xfrm>
            <a:off x="4837837" y="4491270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03</a:t>
            </a:r>
            <a:endParaRPr lang="ko-KR" altLang="en-US" sz="1400" b="1" dirty="0">
              <a:solidFill>
                <a:schemeClr val="bg1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517119-8CE8-1C09-7538-D43ABEDB7399}"/>
              </a:ext>
            </a:extLst>
          </p:cNvPr>
          <p:cNvSpPr/>
          <p:nvPr/>
        </p:nvSpPr>
        <p:spPr>
          <a:xfrm>
            <a:off x="560291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87C665D-A28F-6B74-38B4-4CEE32F1B554}"/>
              </a:ext>
            </a:extLst>
          </p:cNvPr>
          <p:cNvSpPr/>
          <p:nvPr/>
        </p:nvSpPr>
        <p:spPr>
          <a:xfrm>
            <a:off x="2457679" y="5108824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CCACE79-5100-865C-C9C4-8B1ED7185D32}"/>
              </a:ext>
            </a:extLst>
          </p:cNvPr>
          <p:cNvSpPr/>
          <p:nvPr/>
        </p:nvSpPr>
        <p:spPr>
          <a:xfrm>
            <a:off x="4313569" y="5107122"/>
            <a:ext cx="1481667" cy="1126066"/>
          </a:xfrm>
          <a:prstGeom prst="roundRect">
            <a:avLst/>
          </a:prstGeom>
          <a:noFill/>
          <a:ln>
            <a:solidFill>
              <a:srgbClr val="548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0B07FA1-70B5-5898-ABF5-CAB1FF71BA0B}"/>
              </a:ext>
            </a:extLst>
          </p:cNvPr>
          <p:cNvSpPr/>
          <p:nvPr/>
        </p:nvSpPr>
        <p:spPr>
          <a:xfrm>
            <a:off x="2146290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8D0A9663-626E-1B31-F899-8B39AF639685}"/>
              </a:ext>
            </a:extLst>
          </p:cNvPr>
          <p:cNvSpPr/>
          <p:nvPr/>
        </p:nvSpPr>
        <p:spPr>
          <a:xfrm>
            <a:off x="4022929" y="5394994"/>
            <a:ext cx="207056" cy="550322"/>
          </a:xfrm>
          <a:prstGeom prst="rightArrow">
            <a:avLst/>
          </a:prstGeom>
          <a:solidFill>
            <a:srgbClr val="548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그래픽 46" descr="오른쪽을 가리키는 검지  윤곽선">
            <a:extLst>
              <a:ext uri="{FF2B5EF4-FFF2-40B4-BE49-F238E27FC236}">
                <a16:creationId xmlns:a16="http://schemas.microsoft.com/office/drawing/2014/main" id="{7D03A8FC-3868-5ABE-FDD3-C25EBE93BC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962183" y="5285412"/>
            <a:ext cx="650831" cy="650831"/>
          </a:xfrm>
          <a:prstGeom prst="rect">
            <a:avLst/>
          </a:prstGeom>
        </p:spPr>
      </p:pic>
      <p:sp>
        <p:nvSpPr>
          <p:cNvPr id="49" name="막힌 원호 48">
            <a:extLst>
              <a:ext uri="{FF2B5EF4-FFF2-40B4-BE49-F238E27FC236}">
                <a16:creationId xmlns:a16="http://schemas.microsoft.com/office/drawing/2014/main" id="{2EC53F5E-737F-72A0-E946-3582BB42231E}"/>
              </a:ext>
            </a:extLst>
          </p:cNvPr>
          <p:cNvSpPr/>
          <p:nvPr/>
        </p:nvSpPr>
        <p:spPr>
          <a:xfrm>
            <a:off x="1095328" y="5220384"/>
            <a:ext cx="263955" cy="267190"/>
          </a:xfrm>
          <a:prstGeom prst="blockArc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6CBA2D-EBD7-EA02-324C-75C70F01C247}"/>
              </a:ext>
            </a:extLst>
          </p:cNvPr>
          <p:cNvSpPr txBox="1"/>
          <p:nvPr/>
        </p:nvSpPr>
        <p:spPr>
          <a:xfrm>
            <a:off x="488768" y="5911631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원하는 상품 고르고</a:t>
            </a:r>
          </a:p>
        </p:txBody>
      </p:sp>
      <p:pic>
        <p:nvPicPr>
          <p:cNvPr id="53" name="그래픽 52" descr="신용 카드 윤곽선">
            <a:extLst>
              <a:ext uri="{FF2B5EF4-FFF2-40B4-BE49-F238E27FC236}">
                <a16:creationId xmlns:a16="http://schemas.microsoft.com/office/drawing/2014/main" id="{915F3553-6410-DFCE-99EE-FD0C1EE854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15537" y="5153628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3FDE5D-C0EB-1B3F-A51C-56AE07CF8456}"/>
              </a:ext>
            </a:extLst>
          </p:cNvPr>
          <p:cNvSpPr txBox="1"/>
          <p:nvPr/>
        </p:nvSpPr>
        <p:spPr>
          <a:xfrm>
            <a:off x="2436929" y="5895773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한 번만 결제하면</a:t>
            </a:r>
          </a:p>
        </p:txBody>
      </p:sp>
      <p:pic>
        <p:nvPicPr>
          <p:cNvPr id="65" name="그래픽 64" descr="트럭 윤곽선">
            <a:extLst>
              <a:ext uri="{FF2B5EF4-FFF2-40B4-BE49-F238E27FC236}">
                <a16:creationId xmlns:a16="http://schemas.microsoft.com/office/drawing/2014/main" id="{C884CC76-810A-E7F0-38B3-2E04CF1A47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04208" y="5096348"/>
            <a:ext cx="914400" cy="9144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59DE162-F989-18EA-BEF5-D05685B0EEC3}"/>
              </a:ext>
            </a:extLst>
          </p:cNvPr>
          <p:cNvSpPr txBox="1"/>
          <p:nvPr/>
        </p:nvSpPr>
        <p:spPr>
          <a:xfrm>
            <a:off x="4440885" y="589289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달에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 배송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4021CC-2032-455A-F691-55F678DC9D95}"/>
              </a:ext>
            </a:extLst>
          </p:cNvPr>
          <p:cNvSpPr txBox="1"/>
          <p:nvPr/>
        </p:nvSpPr>
        <p:spPr>
          <a:xfrm>
            <a:off x="395421" y="3344589"/>
            <a:ext cx="2435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기저귀 정기배송</a:t>
            </a:r>
            <a:endParaRPr lang="en-US" altLang="ko-KR" sz="2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ko-KR" altLang="en-US" sz="2400" dirty="0" err="1">
                <a:solidFill>
                  <a:srgbClr val="00B0F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초간단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주문법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E794507-4635-A968-93E0-852B6E03BC0C}"/>
              </a:ext>
            </a:extLst>
          </p:cNvPr>
          <p:cNvCxnSpPr>
            <a:cxnSpLocks/>
          </p:cNvCxnSpPr>
          <p:nvPr/>
        </p:nvCxnSpPr>
        <p:spPr>
          <a:xfrm>
            <a:off x="6096000" y="3459536"/>
            <a:ext cx="0" cy="2731886"/>
          </a:xfrm>
          <a:prstGeom prst="line">
            <a:avLst/>
          </a:prstGeom>
          <a:ln w="28575">
            <a:solidFill>
              <a:srgbClr val="5485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5C011CD-BE20-4868-F469-20A79901658D}"/>
              </a:ext>
            </a:extLst>
          </p:cNvPr>
          <p:cNvSpPr txBox="1"/>
          <p:nvPr/>
        </p:nvSpPr>
        <p:spPr>
          <a:xfrm>
            <a:off x="6184500" y="3343160"/>
            <a:ext cx="1467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기대 효과</a:t>
            </a: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957C8295-A505-7248-BD19-9EA9963FCB08}"/>
              </a:ext>
            </a:extLst>
          </p:cNvPr>
          <p:cNvCxnSpPr>
            <a:cxnSpLocks/>
          </p:cNvCxnSpPr>
          <p:nvPr/>
        </p:nvCxnSpPr>
        <p:spPr>
          <a:xfrm>
            <a:off x="4022929" y="671865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8D2CD3C-F60A-637E-02D3-BB9A9ECE75E4}"/>
              </a:ext>
            </a:extLst>
          </p:cNvPr>
          <p:cNvCxnSpPr>
            <a:cxnSpLocks/>
          </p:cNvCxnSpPr>
          <p:nvPr/>
        </p:nvCxnSpPr>
        <p:spPr>
          <a:xfrm>
            <a:off x="8169813" y="645893"/>
            <a:ext cx="0" cy="24370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5BC986-81F0-7CE2-DE55-A17CC25C2290}"/>
              </a:ext>
            </a:extLst>
          </p:cNvPr>
          <p:cNvSpPr txBox="1"/>
          <p:nvPr/>
        </p:nvSpPr>
        <p:spPr>
          <a:xfrm>
            <a:off x="6493024" y="3793725"/>
            <a:ext cx="5076705" cy="11648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배송 불만족 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순위인 기저귀의 배송 불만율을 줄인다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  <a:endParaRPr lang="en-US" altLang="ko-KR" sz="1600" spc="-1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신규 고객의 최다 유입 상품인</a:t>
            </a:r>
            <a:r>
              <a:rPr lang="ko-KR" altLang="en-US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기저귀의 정기 구매를 통해 지속적인 구매를 유도한다</a:t>
            </a:r>
            <a:r>
              <a:rPr lang="en-US" altLang="ko-KR" sz="16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.</a:t>
            </a: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522684-8691-80E3-D045-62659B91C87F}"/>
              </a:ext>
            </a:extLst>
          </p:cNvPr>
          <p:cNvCxnSpPr>
            <a:cxnSpLocks/>
          </p:cNvCxnSpPr>
          <p:nvPr/>
        </p:nvCxnSpPr>
        <p:spPr>
          <a:xfrm>
            <a:off x="6385098" y="5153628"/>
            <a:ext cx="518463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2961FEF-828D-0DCB-E0D7-E31DA9FFEB3F}"/>
              </a:ext>
            </a:extLst>
          </p:cNvPr>
          <p:cNvSpPr txBox="1"/>
          <p:nvPr/>
        </p:nvSpPr>
        <p:spPr>
          <a:xfrm>
            <a:off x="6780663" y="5442968"/>
            <a:ext cx="4587405" cy="50962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“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</a:t>
            </a:r>
            <a:r>
              <a:rPr lang="ko-KR" altLang="en-US" sz="2000" b="0" strike="noStrike" spc="-1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이탈률</a:t>
            </a:r>
            <a:r>
              <a:rPr lang="ko-KR" altLang="en-US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감소 및 재구매율 증대 기대</a:t>
            </a:r>
            <a:r>
              <a:rPr lang="en-US" altLang="ko-KR" sz="2000" b="0" strike="noStrike" spc="-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5430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618</Words>
  <Application>Microsoft Office PowerPoint</Application>
  <PresentationFormat>와이드스크린</PresentationFormat>
  <Paragraphs>200</Paragraphs>
  <Slides>4</Slides>
  <Notes>3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나눔스퀘어 ExtraBold</vt:lpstr>
      <vt:lpstr>나눔스퀘어 네오 Regular</vt:lpstr>
      <vt:lpstr>Malgun Gothic</vt:lpstr>
      <vt:lpstr>Arial</vt:lpstr>
      <vt:lpstr>Calibri</vt:lpstr>
      <vt:lpstr>Calibri Light</vt:lpstr>
      <vt:lpstr>Wingdings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이경로</dc:creator>
  <cp:lastModifiedBy>김 민지</cp:lastModifiedBy>
  <cp:revision>493</cp:revision>
  <dcterms:created xsi:type="dcterms:W3CDTF">2022-11-05T10:48:10Z</dcterms:created>
  <dcterms:modified xsi:type="dcterms:W3CDTF">2022-11-18T02:47:36Z</dcterms:modified>
</cp:coreProperties>
</file>