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5F0"/>
    <a:srgbClr val="7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47A2E-5B11-F4C7-5EAA-80F444FC7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6B99C-81DA-CE56-5B85-64626640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99EF4-92F9-0DAD-6C02-CD7331FB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28A2B-E69F-BF13-660D-5C1701BC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E2EB9-F69C-8F07-47A9-FEB1247B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0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476B3-4483-F1B3-56CD-00D8565A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D1768-C43B-BAD2-D918-B13A230DF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C6C48-8C33-C0C9-41ED-4410A55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2CA16-7ED3-A8C1-94A1-C4067CF5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15E7F-2082-3A01-1480-E4F9D84D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DD695F-B145-AFAA-A279-37C28A7CE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EDC7A-DF8B-5066-FC08-A83307F4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A74B6-E7EC-22D1-ED3F-C71C5AEA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13573-2BFC-B40E-AA4B-A24F6433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C6053-E106-7722-68E7-F90063A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0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BFD9C-2CC2-6648-BBC0-CAD4EBED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D42C7-C4E4-6B92-6C4D-F945C5E0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8F7D3-8717-626C-FA8D-AB215A7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A9CFC-50EA-8693-3C49-349C719C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BEB4B-2B0F-E299-7C7C-6D676D5F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FDF8-67E4-068B-9736-4A2BCE5E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7A6D7-23E7-0B6C-5B38-BBECAEAE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C5293-462B-3E62-8CAF-A0255180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BC9D2-FE76-19B8-A7C7-2A8A968E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325C4-E439-E644-A3BC-78DB070C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47428-D3E2-DC18-6DB6-D0A6BE70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EF8A9-CF82-6228-D4C6-7E2B6E46F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AC8BC5-F4B5-2254-ACC4-73628AC3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25BE9-9441-3AA9-2D84-7AD70213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ACCC0-0A48-52F7-8977-1A312711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F5D48-5CC5-83F8-7F8C-2C98B51F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48F48-7F9E-689A-F9B5-25138378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A3098-8FAC-7F78-C63E-954EC5D1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108DC-09B1-C241-0527-7F608CFB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627FE9-14D9-89D3-AC85-B9337F554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62D7C-16DE-014D-1769-7016A1210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767E1-D8C1-ECD9-25DD-87812A50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F808C-9368-D119-5EC5-7CD8660D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49D1E-06E2-6382-C1C7-B0D5C155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2443E-AD8B-89E0-195E-5A3E7D9C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653BC3-F5FF-4291-FA24-4C4D376C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81982F-E8D0-CC29-3050-34994518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7ABC5-9944-1788-B95F-0DAA12F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0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482ABC-8CE7-21CD-20CE-39A31926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BBEFE6-C415-C804-96BB-6A0F85FE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8A7283-A7B5-C35A-7E35-BB819E3B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D0143-24C3-95AB-1359-21C31AA2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9742D-C361-EEE9-6F95-02890D28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B5E00-CD6B-4554-0EF9-3F8E2691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42A0F0-C873-56D0-4D6C-4E5C83C9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76BED-8F4C-56D5-E0A9-D69F52B0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9B082-8A98-EAF8-C6EB-8DF40B70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7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525F1-1B19-466F-F000-9F8776AA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41ACA7-2AE8-40A4-C9EC-C4ADC0BC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032D2-2D58-725A-D8B3-6201A529E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F511E3-0D48-2673-514E-7B5D0195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DE34F-C0F5-DE97-D0F2-5FF3226F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183B2-E7BB-0687-933A-7F16F6FA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81FB66-2BD0-2CA9-9707-A765A0CC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074DC-A5C9-7F63-B9F6-943F81B73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62D01-FC3B-ACC3-6E9B-560119AAD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30946-0B4E-6CFD-2E6C-BA09874A1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DFCDB-D891-4DF2-8837-CFDCD7BD7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6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1BFC80-FB08-8EF4-AAB6-FA833E5FF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29396" r="24341" b="5396"/>
          <a:stretch/>
        </p:blipFill>
        <p:spPr>
          <a:xfrm>
            <a:off x="4238388" y="1844184"/>
            <a:ext cx="3715223" cy="3169631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A338073C-3BD9-8232-B15B-A1E798D5C0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Learned Lesson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41F0E1EA-0FA3-E50C-CA94-4AF75277AE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D63FFF-F116-3ACC-EB64-6214C642AEAD}"/>
              </a:ext>
            </a:extLst>
          </p:cNvPr>
          <p:cNvSpPr/>
          <p:nvPr/>
        </p:nvSpPr>
        <p:spPr>
          <a:xfrm>
            <a:off x="567891" y="808522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9E4573-C191-4C34-CB53-DCC659209161}"/>
              </a:ext>
            </a:extLst>
          </p:cNvPr>
          <p:cNvSpPr/>
          <p:nvPr/>
        </p:nvSpPr>
        <p:spPr>
          <a:xfrm>
            <a:off x="567891" y="2839065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CAA75A-E7DA-C3E0-AD2C-0D2C15773E2E}"/>
              </a:ext>
            </a:extLst>
          </p:cNvPr>
          <p:cNvSpPr/>
          <p:nvPr/>
        </p:nvSpPr>
        <p:spPr>
          <a:xfrm>
            <a:off x="567891" y="4869608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2AA7B4-A928-1482-E808-04497A087A77}"/>
              </a:ext>
            </a:extLst>
          </p:cNvPr>
          <p:cNvSpPr/>
          <p:nvPr/>
        </p:nvSpPr>
        <p:spPr>
          <a:xfrm>
            <a:off x="8284143" y="701573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71C093-9C96-9317-6B71-61922979FC0E}"/>
              </a:ext>
            </a:extLst>
          </p:cNvPr>
          <p:cNvSpPr/>
          <p:nvPr/>
        </p:nvSpPr>
        <p:spPr>
          <a:xfrm>
            <a:off x="8284143" y="2732116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6F5BDBA-4674-B612-FA32-E60F3E9DD5C5}"/>
              </a:ext>
            </a:extLst>
          </p:cNvPr>
          <p:cNvSpPr/>
          <p:nvPr/>
        </p:nvSpPr>
        <p:spPr>
          <a:xfrm>
            <a:off x="8284143" y="4762659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7E071358-4A67-A40D-3DCD-4CA3ABA1A23F}"/>
              </a:ext>
            </a:extLst>
          </p:cNvPr>
          <p:cNvSpPr txBox="1"/>
          <p:nvPr/>
        </p:nvSpPr>
        <p:spPr>
          <a:xfrm>
            <a:off x="5681330" y="1084474"/>
            <a:ext cx="829340" cy="7469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A2</a:t>
            </a:r>
            <a:endParaRPr lang="ko-KR" sz="32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4FB14-EAAF-A2DA-5606-6B7D030B116B}"/>
              </a:ext>
            </a:extLst>
          </p:cNvPr>
          <p:cNvSpPr txBox="1"/>
          <p:nvPr/>
        </p:nvSpPr>
        <p:spPr>
          <a:xfrm>
            <a:off x="8380321" y="2988777"/>
            <a:ext cx="3143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분석의 깊이와 전 과정의 어려움을 알게 되었다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 함께 하는 프로젝트인 만큼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큰 도움이 되고 싶었으나 능력이 부족해 그러지 못한 것 같아 아쉽고 미안하다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스스로의 부족함에 대해 알게 된 시간이었다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B27FAC-A44B-5E00-7140-E52799B6473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8400" y="1543784"/>
            <a:ext cx="2035743" cy="678254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CFFF93-8F8B-44D2-110F-A4EADE112EAD}"/>
              </a:ext>
            </a:extLst>
          </p:cNvPr>
          <p:cNvCxnSpPr>
            <a:cxnSpLocks/>
          </p:cNvCxnSpPr>
          <p:nvPr/>
        </p:nvCxnSpPr>
        <p:spPr>
          <a:xfrm>
            <a:off x="7484533" y="3767778"/>
            <a:ext cx="799610" cy="1823953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DFF16A-D356-387C-8078-9D50500FA97B}"/>
              </a:ext>
            </a:extLst>
          </p:cNvPr>
          <p:cNvCxnSpPr>
            <a:cxnSpLocks/>
          </p:cNvCxnSpPr>
          <p:nvPr/>
        </p:nvCxnSpPr>
        <p:spPr>
          <a:xfrm>
            <a:off x="3907857" y="1671123"/>
            <a:ext cx="1773473" cy="550915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64D6CF-D34F-D845-9DDE-756A9F6DEEB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07857" y="4284133"/>
            <a:ext cx="884276" cy="1427686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424FE7-84BF-3477-D1D4-D40A63016E38}"/>
              </a:ext>
            </a:extLst>
          </p:cNvPr>
          <p:cNvCxnSpPr>
            <a:cxnSpLocks/>
          </p:cNvCxnSpPr>
          <p:nvPr/>
        </p:nvCxnSpPr>
        <p:spPr>
          <a:xfrm flipV="1">
            <a:off x="3907857" y="2522438"/>
            <a:ext cx="1416181" cy="1072279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6CBD85-95A2-A7D8-7C15-DBD9A28E494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991919" y="2505541"/>
            <a:ext cx="1292224" cy="1068786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Shape 1">
            <a:extLst>
              <a:ext uri="{FF2B5EF4-FFF2-40B4-BE49-F238E27FC236}">
                <a16:creationId xmlns:a16="http://schemas.microsoft.com/office/drawing/2014/main" id="{084594DF-6622-C03D-4329-06954D7ACE2E}"/>
              </a:ext>
            </a:extLst>
          </p:cNvPr>
          <p:cNvSpPr txBox="1"/>
          <p:nvPr/>
        </p:nvSpPr>
        <p:spPr>
          <a:xfrm>
            <a:off x="9552218" y="2575672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민지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TextShape 1">
            <a:extLst>
              <a:ext uri="{FF2B5EF4-FFF2-40B4-BE49-F238E27FC236}">
                <a16:creationId xmlns:a16="http://schemas.microsoft.com/office/drawing/2014/main" id="{5B50EF06-8BC4-D6E4-872A-C9F3E02F57B3}"/>
              </a:ext>
            </a:extLst>
          </p:cNvPr>
          <p:cNvSpPr txBox="1"/>
          <p:nvPr/>
        </p:nvSpPr>
        <p:spPr>
          <a:xfrm>
            <a:off x="9552218" y="4539730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경로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TextShape 1">
            <a:extLst>
              <a:ext uri="{FF2B5EF4-FFF2-40B4-BE49-F238E27FC236}">
                <a16:creationId xmlns:a16="http://schemas.microsoft.com/office/drawing/2014/main" id="{8A20049D-2700-0CC4-36D8-2DCF8E949760}"/>
              </a:ext>
            </a:extLst>
          </p:cNvPr>
          <p:cNvSpPr txBox="1"/>
          <p:nvPr/>
        </p:nvSpPr>
        <p:spPr>
          <a:xfrm>
            <a:off x="9552218" y="531327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성군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Shape 1">
            <a:extLst>
              <a:ext uri="{FF2B5EF4-FFF2-40B4-BE49-F238E27FC236}">
                <a16:creationId xmlns:a16="http://schemas.microsoft.com/office/drawing/2014/main" id="{70A16A6B-08B4-B252-C53B-A68FB6B38537}"/>
              </a:ext>
            </a:extLst>
          </p:cNvPr>
          <p:cNvSpPr txBox="1"/>
          <p:nvPr/>
        </p:nvSpPr>
        <p:spPr>
          <a:xfrm>
            <a:off x="1835966" y="2629406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하영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TextShape 1">
            <a:extLst>
              <a:ext uri="{FF2B5EF4-FFF2-40B4-BE49-F238E27FC236}">
                <a16:creationId xmlns:a16="http://schemas.microsoft.com/office/drawing/2014/main" id="{C0065386-76F3-2DAC-486B-1C21E1411C7C}"/>
              </a:ext>
            </a:extLst>
          </p:cNvPr>
          <p:cNvSpPr txBox="1"/>
          <p:nvPr/>
        </p:nvSpPr>
        <p:spPr>
          <a:xfrm>
            <a:off x="1835966" y="4679754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예찬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TextShape 1">
            <a:extLst>
              <a:ext uri="{FF2B5EF4-FFF2-40B4-BE49-F238E27FC236}">
                <a16:creationId xmlns:a16="http://schemas.microsoft.com/office/drawing/2014/main" id="{A9404FD4-3830-5DB0-AA38-294BCF1B5947}"/>
              </a:ext>
            </a:extLst>
          </p:cNvPr>
          <p:cNvSpPr txBox="1"/>
          <p:nvPr/>
        </p:nvSpPr>
        <p:spPr>
          <a:xfrm>
            <a:off x="1835966" y="628358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동언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96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네오 Regular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김 민지</cp:lastModifiedBy>
  <cp:revision>6</cp:revision>
  <dcterms:created xsi:type="dcterms:W3CDTF">2022-11-18T00:16:48Z</dcterms:created>
  <dcterms:modified xsi:type="dcterms:W3CDTF">2022-11-18T02:45:07Z</dcterms:modified>
</cp:coreProperties>
</file>