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5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58C73-7C34-6EB2-604A-96AE2A37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B06F3-DD65-83DF-1966-DC90AA23D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FC4DD-9617-13DB-A0A5-CCC48A0E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189F9-DA0B-E4B8-F343-18D65DAE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16B2F-A4FA-92DC-3A43-D04AE076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8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AABDC-3B28-60E6-362C-68A4884A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CDA10E-CA3A-38BD-3C9D-00083560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87792-5F25-21E8-68FD-C3991D8D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D1E72-0567-FA2F-5E6B-E774CEF6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3D37-1895-F401-D0B3-2BF0A63D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16668-512B-B096-F1D4-BC2F9CE34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71E68-B6E8-A683-815B-690F28FE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D81B7-A08A-4FDA-DB1A-6DE6265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3C263-A83F-2DE3-3B15-6455BD6D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1E855-24FE-9DAD-2C98-06E18722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8C8C7-E53E-8AA7-3DE9-A82D7BF1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00D85-79BE-555B-2084-A8CA7646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F4BF0-A435-E517-1211-65637F3C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E4862-4303-FF06-BB6E-951718CF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3C9FC-AD87-8275-6F50-D2D7A18C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A9D21-FC5F-DF8A-74BC-5D52FE7A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48FB4-B21B-CE23-C47E-53CCE755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3CBBD-3438-0069-329D-3FB14351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1FADA-69EF-251B-179C-23B2A33B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321EB-0C01-0D7E-375B-95DC53F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2D079-2684-A870-03E8-CD6EA07A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1F1D5-E22F-BE22-F38F-3C27DCF18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E857E-12F6-A62C-2555-0010CDD72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C5917-B0E6-BA4C-1D7C-A08B7322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AAD67-4838-504D-73EF-AAACCCA9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34650-8EBA-098C-3133-1F8DDAE4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6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FB29-EE8F-FCA4-5427-020B566E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89EBE-79C7-08B6-4025-897D2513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2B02C-2733-7E07-3E92-9F43143A5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E16D2-F519-34C4-1C48-F91A69C29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E0C406-DE8B-36FB-42F4-6FA4A8321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22E5D4-8397-C87A-C950-5BF51178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8BEFDA-B8C5-C241-8B58-3C1637F9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B086A2-E0C0-AA0C-266C-75B46F7C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1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F1D32-DDBC-6718-6151-FA15E2A8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78DD4B-5659-1A5B-DFE8-C230B8D5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5B611-21D6-634D-4D3A-6C60CAEF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D7B6F-CCAF-0620-58F3-CC0C2E8E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5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F984E5-AE17-54EF-FD92-693660E9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429BEB-166E-AF3C-76A0-19139048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828953-7B4D-00D3-9121-F7B9F803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4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404D5-A688-54E2-3516-A192827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2513E-DEC1-095F-FB9E-3D0BC515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9C9BE-2D03-A2D3-65B3-E67A93580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1BC4C-72E7-E5BD-80EE-F333DCC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95B35-F0CB-6EAE-D9C4-036DE9EB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1A338-D7A9-EF6E-07C5-AE52744D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3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8FCD6-2AED-179B-E023-8DAB780F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C997A-8C91-59F6-E57E-9CE38133C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A1B55-3B4A-645F-C417-ACCB90F90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308B6-7907-A899-8967-94D513AA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B1D9C-7CF9-1B80-A4BF-1A00616F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3F340-DA21-F5A2-00EE-15B37730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175D81-DE72-0650-475B-634FAC13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49CED-E987-49FE-C505-53FC6854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249C4-81BE-264C-0EC0-F794F1A7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126D-72AC-4C01-8165-81F10B89D8A0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63C4A-F8E4-4B84-D330-97B16C172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D00A6-6634-1E58-34EC-BAB6FC649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F5DC-6C7E-48E0-B4FE-BAE0135C3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3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21E411-556C-66D4-7D3C-DE115254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D5231C4-34E5-0B7C-DF92-A2FAA7892270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C748E9E-70CF-4B6F-A64E-2AF2EBCCE80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A051D6-5016-5C00-66B6-EEB618AD55CA}"/>
              </a:ext>
            </a:extLst>
          </p:cNvPr>
          <p:cNvSpPr/>
          <p:nvPr/>
        </p:nvSpPr>
        <p:spPr>
          <a:xfrm rot="16200000">
            <a:off x="482136" y="2144775"/>
            <a:ext cx="1327484" cy="462418"/>
          </a:xfrm>
          <a:prstGeom prst="rect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39892-F76B-1B53-5D44-F8F420283A3B}"/>
              </a:ext>
            </a:extLst>
          </p:cNvPr>
          <p:cNvSpPr txBox="1"/>
          <p:nvPr/>
        </p:nvSpPr>
        <p:spPr>
          <a:xfrm>
            <a:off x="862598" y="696604"/>
            <a:ext cx="171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+100%</a:t>
            </a:r>
            <a:endParaRPr lang="ko-KR" altLang="en-US" sz="3200" dirty="0">
              <a:solidFill>
                <a:srgbClr val="5485F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F5D329-34CE-7225-59BF-A34F0A36EC25}"/>
              </a:ext>
            </a:extLst>
          </p:cNvPr>
          <p:cNvSpPr/>
          <p:nvPr/>
        </p:nvSpPr>
        <p:spPr>
          <a:xfrm rot="16200000">
            <a:off x="837002" y="1928006"/>
            <a:ext cx="1769573" cy="462418"/>
          </a:xfrm>
          <a:prstGeom prst="rect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7C49EF-C21B-05E5-BA90-8780D3302D3E}"/>
              </a:ext>
            </a:extLst>
          </p:cNvPr>
          <p:cNvSpPr/>
          <p:nvPr/>
        </p:nvSpPr>
        <p:spPr>
          <a:xfrm rot="16200000">
            <a:off x="172814" y="2422587"/>
            <a:ext cx="794310" cy="462418"/>
          </a:xfrm>
          <a:prstGeom prst="rect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1C60AB4-B457-764D-00DD-AFD42E4AB0D5}"/>
              </a:ext>
            </a:extLst>
          </p:cNvPr>
          <p:cNvSpPr/>
          <p:nvPr/>
        </p:nvSpPr>
        <p:spPr>
          <a:xfrm rot="16200000">
            <a:off x="3042553" y="2494527"/>
            <a:ext cx="3020603" cy="145603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C11B6FE-1384-E0AE-7FA2-503D6685BA59}"/>
              </a:ext>
            </a:extLst>
          </p:cNvPr>
          <p:cNvSpPr/>
          <p:nvPr/>
        </p:nvSpPr>
        <p:spPr>
          <a:xfrm rot="16200000">
            <a:off x="4669418" y="2494527"/>
            <a:ext cx="3020603" cy="145603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0796E68-E38A-7F4B-5E7D-5A638D22B51C}"/>
              </a:ext>
            </a:extLst>
          </p:cNvPr>
          <p:cNvSpPr/>
          <p:nvPr/>
        </p:nvSpPr>
        <p:spPr>
          <a:xfrm rot="16200000">
            <a:off x="6296284" y="2494527"/>
            <a:ext cx="3020603" cy="1456034"/>
          </a:xfrm>
          <a:prstGeom prst="rightArrow">
            <a:avLst/>
          </a:prstGeom>
          <a:solidFill>
            <a:srgbClr val="5485F0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F6BA10-3959-0640-960F-F1FED34C7BF1}"/>
              </a:ext>
            </a:extLst>
          </p:cNvPr>
          <p:cNvSpPr/>
          <p:nvPr/>
        </p:nvSpPr>
        <p:spPr>
          <a:xfrm>
            <a:off x="4177364" y="3686475"/>
            <a:ext cx="721895" cy="1046371"/>
          </a:xfrm>
          <a:prstGeom prst="rect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C9260B-6CB6-3045-5B84-4AFDC9AD9814}"/>
              </a:ext>
            </a:extLst>
          </p:cNvPr>
          <p:cNvSpPr/>
          <p:nvPr/>
        </p:nvSpPr>
        <p:spPr>
          <a:xfrm>
            <a:off x="5809146" y="3039726"/>
            <a:ext cx="721895" cy="1693120"/>
          </a:xfrm>
          <a:prstGeom prst="rect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991E0-D89E-6B66-588B-D8B16D587B80}"/>
              </a:ext>
            </a:extLst>
          </p:cNvPr>
          <p:cNvSpPr txBox="1"/>
          <p:nvPr/>
        </p:nvSpPr>
        <p:spPr>
          <a:xfrm>
            <a:off x="6977060" y="1095051"/>
            <a:ext cx="1718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+100%</a:t>
            </a:r>
            <a:endParaRPr lang="ko-KR" altLang="en-US" sz="3200" dirty="0">
              <a:solidFill>
                <a:srgbClr val="5485F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14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네오 Regular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김 민지</cp:lastModifiedBy>
  <cp:revision>7</cp:revision>
  <dcterms:created xsi:type="dcterms:W3CDTF">2022-11-18T02:54:38Z</dcterms:created>
  <dcterms:modified xsi:type="dcterms:W3CDTF">2022-11-18T02:58:06Z</dcterms:modified>
</cp:coreProperties>
</file>