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  <p:sldMasterId id="2147483659" r:id="rId2"/>
  </p:sldMasterIdLst>
  <p:notesMasterIdLst>
    <p:notesMasterId r:id="rId33"/>
  </p:notesMasterIdLst>
  <p:sldIdLst>
    <p:sldId id="256" r:id="rId3"/>
    <p:sldId id="284" r:id="rId4"/>
    <p:sldId id="294" r:id="rId5"/>
    <p:sldId id="293" r:id="rId6"/>
    <p:sldId id="301" r:id="rId7"/>
    <p:sldId id="279" r:id="rId8"/>
    <p:sldId id="287" r:id="rId9"/>
    <p:sldId id="291" r:id="rId10"/>
    <p:sldId id="305" r:id="rId11"/>
    <p:sldId id="290" r:id="rId12"/>
    <p:sldId id="308" r:id="rId13"/>
    <p:sldId id="295" r:id="rId14"/>
    <p:sldId id="296" r:id="rId15"/>
    <p:sldId id="310" r:id="rId16"/>
    <p:sldId id="304" r:id="rId17"/>
    <p:sldId id="302" r:id="rId18"/>
    <p:sldId id="303" r:id="rId19"/>
    <p:sldId id="271" r:id="rId20"/>
    <p:sldId id="312" r:id="rId21"/>
    <p:sldId id="309" r:id="rId22"/>
    <p:sldId id="267" r:id="rId23"/>
    <p:sldId id="268" r:id="rId24"/>
    <p:sldId id="272" r:id="rId25"/>
    <p:sldId id="285" r:id="rId26"/>
    <p:sldId id="286" r:id="rId27"/>
    <p:sldId id="276" r:id="rId28"/>
    <p:sldId id="277" r:id="rId29"/>
    <p:sldId id="283" r:id="rId30"/>
    <p:sldId id="311" r:id="rId31"/>
    <p:sldId id="261" r:id="rId3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7B1"/>
    <a:srgbClr val="FF8315"/>
    <a:srgbClr val="CCCC55"/>
    <a:srgbClr val="885045"/>
    <a:srgbClr val="9264BC"/>
    <a:srgbClr val="D3191A"/>
    <a:srgbClr val="299F29"/>
    <a:srgbClr val="A9A0FC"/>
    <a:srgbClr val="00000A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2D172-91A5-4E7D-9952-F0D95C01F24C}" v="41" dt="2022-11-14T18:47:37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8" autoAdjust="0"/>
    <p:restoredTop sz="88347" autoAdjust="0"/>
  </p:normalViewPr>
  <p:slideViewPr>
    <p:cSldViewPr snapToGrid="0">
      <p:cViewPr varScale="1">
        <p:scale>
          <a:sx n="59" d="100"/>
          <a:sy n="59" d="100"/>
        </p:scale>
        <p:origin x="10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DB1EB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FDB1E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FCC-4165-B848-F3D2A1EFC21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4">
                    <a:tint val="65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</c:v>
                </c:pt>
                <c:pt idx="1">
                  <c:v>0.2</c:v>
                </c:pt>
                <c:pt idx="2">
                  <c:v>0.17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CC-4165-B848-F3D2A1EFC2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4-DFCC-4165-B848-F3D2A1EFC21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347719583"/>
        <c:axId val="347721663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4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FCC-4165-B848-F3D2A1EFC21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7719583"/>
        <c:axId val="347721663"/>
      </c:lineChart>
      <c:catAx>
        <c:axId val="3477195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pPr>
            <a:endParaRPr lang="ko-KR"/>
          </a:p>
        </c:txPr>
        <c:crossAx val="347721663"/>
        <c:crosses val="autoZero"/>
        <c:auto val="1"/>
        <c:lblAlgn val="l"/>
        <c:lblOffset val="100"/>
        <c:noMultiLvlLbl val="0"/>
      </c:catAx>
      <c:valAx>
        <c:axId val="347721663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347719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0EC-499F-84DD-6DFAD989F6C4}"/>
              </c:ext>
            </c:extLst>
          </c:dPt>
          <c:trendline>
            <c:spPr>
              <a:ln w="19050" cap="rnd">
                <a:solidFill>
                  <a:schemeClr val="accent6">
                    <a:shade val="76000"/>
                  </a:schemeClr>
                </a:solidFill>
                <a:prstDash val="sysDash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numRef>
              <c:f>Sheet1!$A$2:$A$18</c:f>
              <c:numCache>
                <c:formatCode>General</c:formatCode>
                <c:ptCount val="9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</c:numCache>
            </c:numRef>
          </c:cat>
          <c:val>
            <c:numRef>
              <c:f>Sheet1!$B$2:$B$18</c:f>
              <c:numCache>
                <c:formatCode>0%</c:formatCode>
                <c:ptCount val="9"/>
                <c:pt idx="0">
                  <c:v>0.45</c:v>
                </c:pt>
                <c:pt idx="1">
                  <c:v>0.67459999999999998</c:v>
                </c:pt>
                <c:pt idx="2">
                  <c:v>0.71819999999999995</c:v>
                </c:pt>
                <c:pt idx="3">
                  <c:v>0.58940000000000003</c:v>
                </c:pt>
                <c:pt idx="4" formatCode="0.00%">
                  <c:v>0.54320000000000002</c:v>
                </c:pt>
                <c:pt idx="5" formatCode="0.00%">
                  <c:v>0.59719999999999995</c:v>
                </c:pt>
                <c:pt idx="6" formatCode="0.00%">
                  <c:v>0.62429999999999997</c:v>
                </c:pt>
                <c:pt idx="7" formatCode="0.00%">
                  <c:v>0.6613</c:v>
                </c:pt>
                <c:pt idx="8" formatCode="0.00%">
                  <c:v>0.53549999999999998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EC-499F-84DD-6DFAD989F6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47719583"/>
        <c:axId val="347721663"/>
      </c:barChart>
      <c:catAx>
        <c:axId val="34771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100" b="0" dirty="0">
                    <a:solidFill>
                      <a:schemeClr val="tx1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2019</a:t>
                </a:r>
                <a:r>
                  <a:rPr lang="ko-KR" altLang="en-US" sz="1100" b="0" dirty="0">
                    <a:solidFill>
                      <a:schemeClr val="tx1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년 </a:t>
                </a:r>
                <a:r>
                  <a:rPr lang="en-US" altLang="ko-KR" sz="1100" b="0" dirty="0">
                    <a:solidFill>
                      <a:schemeClr val="tx1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4</a:t>
                </a:r>
                <a:r>
                  <a:rPr lang="ko-KR" altLang="en-US" sz="1100" b="0" dirty="0">
                    <a:solidFill>
                      <a:schemeClr val="tx1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월</a:t>
                </a:r>
                <a:r>
                  <a:rPr lang="en-US" altLang="ko-KR" sz="1100" b="0" dirty="0">
                    <a:solidFill>
                      <a:schemeClr val="tx1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~ 12</a:t>
                </a:r>
                <a:r>
                  <a:rPr lang="ko-KR" altLang="en-US" sz="1100" b="0" dirty="0">
                    <a:solidFill>
                      <a:schemeClr val="tx1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월 재구매율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7721663"/>
        <c:crosses val="autoZero"/>
        <c:auto val="1"/>
        <c:lblAlgn val="l"/>
        <c:lblOffset val="100"/>
        <c:noMultiLvlLbl val="0"/>
      </c:catAx>
      <c:valAx>
        <c:axId val="347721663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347719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DB1EB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FAAD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314-4132-8E75-7A6D0898600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314-4132-8E75-7A6D0898600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314-4132-8E75-7A6D0898600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314-4132-8E75-7A6D0898600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314-4132-8E75-7A6D0898600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4">
                    <a:tint val="65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Sheet1!$A$2:$A$6</c:f>
              <c:strCache>
                <c:ptCount val="5"/>
                <c:pt idx="0">
                  <c:v>K사</c:v>
                </c:pt>
                <c:pt idx="1">
                  <c:v>P사</c:v>
                </c:pt>
                <c:pt idx="2">
                  <c:v>A사</c:v>
                </c:pt>
                <c:pt idx="3">
                  <c:v>B사</c:v>
                </c:pt>
                <c:pt idx="4">
                  <c:v>C사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0.55700000000000005</c:v>
                </c:pt>
                <c:pt idx="1">
                  <c:v>0.187</c:v>
                </c:pt>
                <c:pt idx="2">
                  <c:v>0.11</c:v>
                </c:pt>
                <c:pt idx="3">
                  <c:v>9.6000000000000002E-2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314-4132-8E75-7A6D089860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K사</c:v>
                </c:pt>
                <c:pt idx="1">
                  <c:v>P사</c:v>
                </c:pt>
                <c:pt idx="2">
                  <c:v>A사</c:v>
                </c:pt>
                <c:pt idx="3">
                  <c:v>B사</c:v>
                </c:pt>
                <c:pt idx="4">
                  <c:v>C사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C-3314-4132-8E75-7A6D0898600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347719583"/>
        <c:axId val="347721663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4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K사</c:v>
                </c:pt>
                <c:pt idx="1">
                  <c:v>P사</c:v>
                </c:pt>
                <c:pt idx="2">
                  <c:v>A사</c:v>
                </c:pt>
                <c:pt idx="3">
                  <c:v>B사</c:v>
                </c:pt>
                <c:pt idx="4">
                  <c:v>C사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3314-4132-8E75-7A6D0898600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7719583"/>
        <c:axId val="347721663"/>
      </c:lineChart>
      <c:catAx>
        <c:axId val="3477195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pPr>
            <a:endParaRPr lang="ko-KR"/>
          </a:p>
        </c:txPr>
        <c:crossAx val="347721663"/>
        <c:crosses val="autoZero"/>
        <c:auto val="1"/>
        <c:lblAlgn val="l"/>
        <c:lblOffset val="100"/>
        <c:noMultiLvlLbl val="0"/>
      </c:catAx>
      <c:valAx>
        <c:axId val="347721663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347719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DB1EB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solidFill>
                  <a:srgbClr val="FF0000"/>
                </a:solidFill>
                <a:prstDash val="lg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E8-451A-8A3F-3A3A3494D0EA}"/>
              </c:ext>
            </c:extLst>
          </c:dPt>
          <c:dPt>
            <c:idx val="1"/>
            <c:invertIfNegative val="0"/>
            <c:bubble3D val="0"/>
            <c:spPr>
              <a:solidFill>
                <a:srgbClr val="FFD96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E8-451A-8A3F-3A3A3494D0E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2E8-451A-8A3F-3A3A3494D0E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2E8-451A-8A3F-3A3A3494D0E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2E8-451A-8A3F-3A3A3494D0E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2E8-451A-8A3F-3A3A3494D0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4">
                    <a:tint val="65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Sheet1!$A$2:$A$6</c:f>
              <c:strCache>
                <c:ptCount val="5"/>
                <c:pt idx="0">
                  <c:v>K사</c:v>
                </c:pt>
                <c:pt idx="1">
                  <c:v>P사</c:v>
                </c:pt>
                <c:pt idx="2">
                  <c:v>B사</c:v>
                </c:pt>
                <c:pt idx="3">
                  <c:v>M사</c:v>
                </c:pt>
                <c:pt idx="4">
                  <c:v>C사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0.55700000000000005</c:v>
                </c:pt>
                <c:pt idx="1">
                  <c:v>0.48</c:v>
                </c:pt>
                <c:pt idx="2">
                  <c:v>0.17</c:v>
                </c:pt>
                <c:pt idx="3">
                  <c:v>0.16</c:v>
                </c:pt>
                <c:pt idx="4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2E8-451A-8A3F-3A3A3494D0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K사</c:v>
                </c:pt>
                <c:pt idx="1">
                  <c:v>P사</c:v>
                </c:pt>
                <c:pt idx="2">
                  <c:v>B사</c:v>
                </c:pt>
                <c:pt idx="3">
                  <c:v>M사</c:v>
                </c:pt>
                <c:pt idx="4">
                  <c:v>C사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C-C2E8-451A-8A3F-3A3A3494D0E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347719583"/>
        <c:axId val="347721663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4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K사</c:v>
                </c:pt>
                <c:pt idx="1">
                  <c:v>P사</c:v>
                </c:pt>
                <c:pt idx="2">
                  <c:v>B사</c:v>
                </c:pt>
                <c:pt idx="3">
                  <c:v>M사</c:v>
                </c:pt>
                <c:pt idx="4">
                  <c:v>C사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C2E8-451A-8A3F-3A3A3494D0E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7719583"/>
        <c:axId val="347721663"/>
      </c:lineChart>
      <c:catAx>
        <c:axId val="3477195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pPr>
            <a:endParaRPr lang="ko-KR"/>
          </a:p>
        </c:txPr>
        <c:crossAx val="347721663"/>
        <c:crosses val="autoZero"/>
        <c:auto val="1"/>
        <c:lblAlgn val="l"/>
        <c:lblOffset val="100"/>
        <c:noMultiLvlLbl val="0"/>
      </c:catAx>
      <c:valAx>
        <c:axId val="347721663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347719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F0-4EC4-AA45-51367198426F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F0-4EC4-AA45-5136719842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5F0-4EC4-AA45-51367198426F}"/>
              </c:ext>
            </c:extLst>
          </c:dPt>
          <c:cat>
            <c:strRef>
              <c:f>Sheet1!$A$2:$A$5</c:f>
              <c:strCache>
                <c:ptCount val="3"/>
                <c:pt idx="0">
                  <c:v>재구매O</c:v>
                </c:pt>
                <c:pt idx="1">
                  <c:v>재구매X</c:v>
                </c:pt>
                <c:pt idx="2">
                  <c:v>집계불가</c:v>
                </c:pt>
              </c:strCache>
              <c:extLst/>
            </c:strRef>
          </c:cat>
          <c:val>
            <c:numRef>
              <c:f>Sheet1!$B$2:$B$5</c:f>
              <c:numCache>
                <c:formatCode>General</c:formatCode>
                <c:ptCount val="3"/>
                <c:pt idx="0">
                  <c:v>50.7</c:v>
                </c:pt>
                <c:pt idx="1">
                  <c:v>38.9</c:v>
                </c:pt>
                <c:pt idx="2">
                  <c:v>10.4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43F5-4D66-99AA-8E8FA46377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54-4AD3-BD0D-B7E1472A007D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54-4AD3-BD0D-B7E1472A00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454-4AD3-BD0D-B7E1472A00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9DD-4C0D-AAD9-A8CC609F5AD7}"/>
              </c:ext>
            </c:extLst>
          </c:dPt>
          <c:cat>
            <c:strRef>
              <c:f>Sheet1!$A$2:$A$5</c:f>
              <c:strCache>
                <c:ptCount val="3"/>
                <c:pt idx="0">
                  <c:v>재구매O</c:v>
                </c:pt>
                <c:pt idx="1">
                  <c:v>재구매X</c:v>
                </c:pt>
                <c:pt idx="2">
                  <c:v>집계불가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51</c:v>
                </c:pt>
                <c:pt idx="1">
                  <c:v>38.6</c:v>
                </c:pt>
                <c:pt idx="2">
                  <c:v>10.4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454-4AD3-BD0D-B7E1472A00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983ABC-E953-49C2-8F5E-C5F9D786481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C4436BFF-3F81-47DC-B5B6-505F3ADA55C6}">
      <dgm:prSet phldrT="[텍스트]"/>
      <dgm:spPr>
        <a:solidFill>
          <a:schemeClr val="accent4">
            <a:lumMod val="60000"/>
            <a:lumOff val="40000"/>
            <a:alpha val="50000"/>
          </a:schemeClr>
        </a:solidFill>
      </dgm:spPr>
      <dgm:t>
        <a:bodyPr/>
        <a:lstStyle/>
        <a:p>
          <a:pPr latinLnBrk="1"/>
          <a:r>
            <a: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Recency</a:t>
          </a:r>
          <a:endParaRPr lang="ko-KR" altLang="en-US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gm:t>
    </dgm:pt>
    <dgm:pt modelId="{609B7F78-7515-40D8-B6A8-F76463521448}" type="parTrans" cxnId="{30672DB1-EE33-435E-8314-3E5D6A729B68}">
      <dgm:prSet/>
      <dgm:spPr/>
      <dgm:t>
        <a:bodyPr/>
        <a:lstStyle/>
        <a:p>
          <a:pPr latinLnBrk="1"/>
          <a:endParaRPr lang="ko-KR" altLang="en-US"/>
        </a:p>
      </dgm:t>
    </dgm:pt>
    <dgm:pt modelId="{CF148DF3-CB30-4D8E-96C8-63C0CA6EF7D8}" type="sibTrans" cxnId="{30672DB1-EE33-435E-8314-3E5D6A729B68}">
      <dgm:prSet/>
      <dgm:spPr/>
      <dgm:t>
        <a:bodyPr/>
        <a:lstStyle/>
        <a:p>
          <a:pPr latinLnBrk="1"/>
          <a:endParaRPr lang="ko-KR" altLang="en-US"/>
        </a:p>
      </dgm:t>
    </dgm:pt>
    <dgm:pt modelId="{75AFB289-8D8C-4B23-A818-B7002998145E}">
      <dgm:prSet phldrT="[텍스트]"/>
      <dgm:spPr>
        <a:solidFill>
          <a:schemeClr val="accent2">
            <a:lumMod val="60000"/>
            <a:lumOff val="40000"/>
            <a:alpha val="50000"/>
          </a:schemeClr>
        </a:solidFill>
      </dgm:spPr>
      <dgm:t>
        <a:bodyPr/>
        <a:lstStyle/>
        <a:p>
          <a:pPr latinLnBrk="1"/>
          <a:r>
            <a: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Monetary</a:t>
          </a:r>
          <a:endParaRPr lang="ko-KR" altLang="en-US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gm:t>
    </dgm:pt>
    <dgm:pt modelId="{1B43EC52-8D9B-4618-BA56-FAB8B6890B6F}" type="sibTrans" cxnId="{FFC939EA-11AF-401B-8438-9BC73A009EB2}">
      <dgm:prSet/>
      <dgm:spPr/>
      <dgm:t>
        <a:bodyPr/>
        <a:lstStyle/>
        <a:p>
          <a:pPr latinLnBrk="1"/>
          <a:endParaRPr lang="ko-KR" altLang="en-US"/>
        </a:p>
      </dgm:t>
    </dgm:pt>
    <dgm:pt modelId="{CE75AAD6-6B3F-4705-B6D6-C57C799BA3EF}" type="parTrans" cxnId="{FFC939EA-11AF-401B-8438-9BC73A009EB2}">
      <dgm:prSet/>
      <dgm:spPr/>
      <dgm:t>
        <a:bodyPr/>
        <a:lstStyle/>
        <a:p>
          <a:pPr latinLnBrk="1"/>
          <a:endParaRPr lang="ko-KR" altLang="en-US"/>
        </a:p>
      </dgm:t>
    </dgm:pt>
    <dgm:pt modelId="{1BC48A90-7EF9-4B71-8D67-66B3A7E1C734}">
      <dgm:prSet phldrT="[텍스트]"/>
      <dgm:spPr/>
      <dgm:t>
        <a:bodyPr/>
        <a:lstStyle/>
        <a:p>
          <a:pPr latinLnBrk="1"/>
          <a:r>
            <a: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Frequency</a:t>
          </a:r>
          <a:endParaRPr lang="ko-KR" altLang="en-US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gm:t>
    </dgm:pt>
    <dgm:pt modelId="{9145DFE1-F757-4ECE-A2EF-5DEFC980ED73}" type="parTrans" cxnId="{E1313C7A-46EA-4A27-A370-4EAEC6862CB0}">
      <dgm:prSet/>
      <dgm:spPr/>
      <dgm:t>
        <a:bodyPr/>
        <a:lstStyle/>
        <a:p>
          <a:pPr latinLnBrk="1"/>
          <a:endParaRPr lang="ko-KR" altLang="en-US"/>
        </a:p>
      </dgm:t>
    </dgm:pt>
    <dgm:pt modelId="{A358A1B1-4774-4419-94D5-D128CE7B870E}" type="sibTrans" cxnId="{E1313C7A-46EA-4A27-A370-4EAEC6862CB0}">
      <dgm:prSet/>
      <dgm:spPr/>
      <dgm:t>
        <a:bodyPr/>
        <a:lstStyle/>
        <a:p>
          <a:pPr latinLnBrk="1"/>
          <a:endParaRPr lang="ko-KR" altLang="en-US"/>
        </a:p>
      </dgm:t>
    </dgm:pt>
    <dgm:pt modelId="{DC330FE6-5DE4-4401-B5F3-2CE7A40B66C2}" type="pres">
      <dgm:prSet presAssocID="{F7983ABC-E953-49C2-8F5E-C5F9D786481E}" presName="compositeShape" presStyleCnt="0">
        <dgm:presLayoutVars>
          <dgm:chMax val="7"/>
          <dgm:dir/>
          <dgm:resizeHandles val="exact"/>
        </dgm:presLayoutVars>
      </dgm:prSet>
      <dgm:spPr/>
    </dgm:pt>
    <dgm:pt modelId="{A36A7727-E261-4B9E-89CD-6E9DD0411A89}" type="pres">
      <dgm:prSet presAssocID="{C4436BFF-3F81-47DC-B5B6-505F3ADA55C6}" presName="circ1" presStyleLbl="vennNode1" presStyleIdx="0" presStyleCnt="3"/>
      <dgm:spPr/>
    </dgm:pt>
    <dgm:pt modelId="{F9B8FBAB-CB0D-4A6A-B1B2-81B5AF118875}" type="pres">
      <dgm:prSet presAssocID="{C4436BFF-3F81-47DC-B5B6-505F3ADA55C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7727F9C-FEB0-43F3-A01E-21567B78DDC0}" type="pres">
      <dgm:prSet presAssocID="{75AFB289-8D8C-4B23-A818-B7002998145E}" presName="circ2" presStyleLbl="vennNode1" presStyleIdx="1" presStyleCnt="3"/>
      <dgm:spPr/>
    </dgm:pt>
    <dgm:pt modelId="{8C20D79D-ACBB-4A2B-9EFD-7602F6261A29}" type="pres">
      <dgm:prSet presAssocID="{75AFB289-8D8C-4B23-A818-B7002998145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09675BE-81F2-4276-9D15-5AF6B32F2B61}" type="pres">
      <dgm:prSet presAssocID="{1BC48A90-7EF9-4B71-8D67-66B3A7E1C734}" presName="circ3" presStyleLbl="vennNode1" presStyleIdx="2" presStyleCnt="3"/>
      <dgm:spPr/>
    </dgm:pt>
    <dgm:pt modelId="{2E2E2209-CC64-41C0-AAC4-ED1165C77800}" type="pres">
      <dgm:prSet presAssocID="{1BC48A90-7EF9-4B71-8D67-66B3A7E1C73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8F4FD15-E6E1-4AB3-AB9F-A047BD7131EB}" type="presOf" srcId="{C4436BFF-3F81-47DC-B5B6-505F3ADA55C6}" destId="{A36A7727-E261-4B9E-89CD-6E9DD0411A89}" srcOrd="0" destOrd="0" presId="urn:microsoft.com/office/officeart/2005/8/layout/venn1"/>
    <dgm:cxn modelId="{FA21ED68-5FFE-4FC0-8F43-6E6FEC19BDA4}" type="presOf" srcId="{F7983ABC-E953-49C2-8F5E-C5F9D786481E}" destId="{DC330FE6-5DE4-4401-B5F3-2CE7A40B66C2}" srcOrd="0" destOrd="0" presId="urn:microsoft.com/office/officeart/2005/8/layout/venn1"/>
    <dgm:cxn modelId="{214A724C-B55E-46DE-8A1A-5009CFB6F60A}" type="presOf" srcId="{1BC48A90-7EF9-4B71-8D67-66B3A7E1C734}" destId="{B09675BE-81F2-4276-9D15-5AF6B32F2B61}" srcOrd="0" destOrd="0" presId="urn:microsoft.com/office/officeart/2005/8/layout/venn1"/>
    <dgm:cxn modelId="{7A9EF04E-1E69-496E-8838-ACC5A31DBEAA}" type="presOf" srcId="{1BC48A90-7EF9-4B71-8D67-66B3A7E1C734}" destId="{2E2E2209-CC64-41C0-AAC4-ED1165C77800}" srcOrd="1" destOrd="0" presId="urn:microsoft.com/office/officeart/2005/8/layout/venn1"/>
    <dgm:cxn modelId="{E1313C7A-46EA-4A27-A370-4EAEC6862CB0}" srcId="{F7983ABC-E953-49C2-8F5E-C5F9D786481E}" destId="{1BC48A90-7EF9-4B71-8D67-66B3A7E1C734}" srcOrd="2" destOrd="0" parTransId="{9145DFE1-F757-4ECE-A2EF-5DEFC980ED73}" sibTransId="{A358A1B1-4774-4419-94D5-D128CE7B870E}"/>
    <dgm:cxn modelId="{6B4E2983-B4E2-4A39-B754-9B3A2C6591AD}" type="presOf" srcId="{75AFB289-8D8C-4B23-A818-B7002998145E}" destId="{B7727F9C-FEB0-43F3-A01E-21567B78DDC0}" srcOrd="0" destOrd="0" presId="urn:microsoft.com/office/officeart/2005/8/layout/venn1"/>
    <dgm:cxn modelId="{64E060A8-B97E-4E35-AE3E-3A96C10244EC}" type="presOf" srcId="{C4436BFF-3F81-47DC-B5B6-505F3ADA55C6}" destId="{F9B8FBAB-CB0D-4A6A-B1B2-81B5AF118875}" srcOrd="1" destOrd="0" presId="urn:microsoft.com/office/officeart/2005/8/layout/venn1"/>
    <dgm:cxn modelId="{30672DB1-EE33-435E-8314-3E5D6A729B68}" srcId="{F7983ABC-E953-49C2-8F5E-C5F9D786481E}" destId="{C4436BFF-3F81-47DC-B5B6-505F3ADA55C6}" srcOrd="0" destOrd="0" parTransId="{609B7F78-7515-40D8-B6A8-F76463521448}" sibTransId="{CF148DF3-CB30-4D8E-96C8-63C0CA6EF7D8}"/>
    <dgm:cxn modelId="{8EA470E3-D33C-494F-961A-60453BF697AB}" type="presOf" srcId="{75AFB289-8D8C-4B23-A818-B7002998145E}" destId="{8C20D79D-ACBB-4A2B-9EFD-7602F6261A29}" srcOrd="1" destOrd="0" presId="urn:microsoft.com/office/officeart/2005/8/layout/venn1"/>
    <dgm:cxn modelId="{FFC939EA-11AF-401B-8438-9BC73A009EB2}" srcId="{F7983ABC-E953-49C2-8F5E-C5F9D786481E}" destId="{75AFB289-8D8C-4B23-A818-B7002998145E}" srcOrd="1" destOrd="0" parTransId="{CE75AAD6-6B3F-4705-B6D6-C57C799BA3EF}" sibTransId="{1B43EC52-8D9B-4618-BA56-FAB8B6890B6F}"/>
    <dgm:cxn modelId="{6F7A1755-16BD-4679-BE3F-A298ED46069C}" type="presParOf" srcId="{DC330FE6-5DE4-4401-B5F3-2CE7A40B66C2}" destId="{A36A7727-E261-4B9E-89CD-6E9DD0411A89}" srcOrd="0" destOrd="0" presId="urn:microsoft.com/office/officeart/2005/8/layout/venn1"/>
    <dgm:cxn modelId="{F1DF22BB-DC52-44CF-9A05-F08881468046}" type="presParOf" srcId="{DC330FE6-5DE4-4401-B5F3-2CE7A40B66C2}" destId="{F9B8FBAB-CB0D-4A6A-B1B2-81B5AF118875}" srcOrd="1" destOrd="0" presId="urn:microsoft.com/office/officeart/2005/8/layout/venn1"/>
    <dgm:cxn modelId="{BFD960D7-0E5F-4B36-B672-53287AC33BB6}" type="presParOf" srcId="{DC330FE6-5DE4-4401-B5F3-2CE7A40B66C2}" destId="{B7727F9C-FEB0-43F3-A01E-21567B78DDC0}" srcOrd="2" destOrd="0" presId="urn:microsoft.com/office/officeart/2005/8/layout/venn1"/>
    <dgm:cxn modelId="{E6F7FAD8-C23C-41F4-867E-D8DDDB0BFBD8}" type="presParOf" srcId="{DC330FE6-5DE4-4401-B5F3-2CE7A40B66C2}" destId="{8C20D79D-ACBB-4A2B-9EFD-7602F6261A29}" srcOrd="3" destOrd="0" presId="urn:microsoft.com/office/officeart/2005/8/layout/venn1"/>
    <dgm:cxn modelId="{B6A2631E-A82A-43E6-B2FF-F0735162203D}" type="presParOf" srcId="{DC330FE6-5DE4-4401-B5F3-2CE7A40B66C2}" destId="{B09675BE-81F2-4276-9D15-5AF6B32F2B61}" srcOrd="4" destOrd="0" presId="urn:microsoft.com/office/officeart/2005/8/layout/venn1"/>
    <dgm:cxn modelId="{0BCB9B4F-56AF-43DB-AEDD-29253D070163}" type="presParOf" srcId="{DC330FE6-5DE4-4401-B5F3-2CE7A40B66C2}" destId="{2E2E2209-CC64-41C0-AAC4-ED1165C7780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A7727-E261-4B9E-89CD-6E9DD0411A89}">
      <dsp:nvSpPr>
        <dsp:cNvPr id="0" name=""/>
        <dsp:cNvSpPr/>
      </dsp:nvSpPr>
      <dsp:spPr>
        <a:xfrm>
          <a:off x="1078190" y="35113"/>
          <a:ext cx="1685440" cy="1685440"/>
        </a:xfrm>
        <a:prstGeom prst="ellipse">
          <a:avLst/>
        </a:prstGeom>
        <a:solidFill>
          <a:schemeClr val="accent4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Recency</a:t>
          </a:r>
          <a:endParaRPr lang="ko-KR" altLang="en-US" sz="1500" kern="12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sp:txBody>
      <dsp:txXfrm>
        <a:off x="1302916" y="330065"/>
        <a:ext cx="1235989" cy="758448"/>
      </dsp:txXfrm>
    </dsp:sp>
    <dsp:sp modelId="{B7727F9C-FEB0-43F3-A01E-21567B78DDC0}">
      <dsp:nvSpPr>
        <dsp:cNvPr id="0" name=""/>
        <dsp:cNvSpPr/>
      </dsp:nvSpPr>
      <dsp:spPr>
        <a:xfrm>
          <a:off x="1686353" y="1088513"/>
          <a:ext cx="1685440" cy="1685440"/>
        </a:xfrm>
        <a:prstGeom prst="ellipse">
          <a:avLst/>
        </a:prstGeom>
        <a:solidFill>
          <a:schemeClr val="accent2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Monetary</a:t>
          </a:r>
          <a:endParaRPr lang="ko-KR" altLang="en-US" sz="1500" kern="12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sp:txBody>
      <dsp:txXfrm>
        <a:off x="2201817" y="1523918"/>
        <a:ext cx="1011264" cy="926992"/>
      </dsp:txXfrm>
    </dsp:sp>
    <dsp:sp modelId="{B09675BE-81F2-4276-9D15-5AF6B32F2B61}">
      <dsp:nvSpPr>
        <dsp:cNvPr id="0" name=""/>
        <dsp:cNvSpPr/>
      </dsp:nvSpPr>
      <dsp:spPr>
        <a:xfrm>
          <a:off x="470027" y="1088513"/>
          <a:ext cx="1685440" cy="16854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Frequency</a:t>
          </a:r>
          <a:endParaRPr lang="ko-KR" altLang="en-US" sz="1500" kern="1200" dirty="0"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sp:txBody>
      <dsp:txXfrm>
        <a:off x="628740" y="1523918"/>
        <a:ext cx="1011264" cy="926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algun Gothic" panose="020B0503020000020004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algun Gothic" panose="020B0503020000020004" pitchFamily="34" charset="-127"/>
              </a:defRPr>
            </a:lvl1pPr>
          </a:lstStyle>
          <a:p>
            <a:fld id="{19B6F0F5-6C91-EE4C-83ED-232957CB28B6}" type="datetimeFigureOut">
              <a:rPr kumimoji="1" lang="ko-Kore-KR" altLang="en-US" smtClean="0"/>
              <a:pPr/>
              <a:t>11/16/2022</a:t>
            </a:fld>
            <a:endParaRPr kumimoji="1" lang="ko-Kore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algun Gothic" panose="020B0503020000020004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algun Gothic" panose="020B0503020000020004" pitchFamily="34" charset="-127"/>
              </a:defRPr>
            </a:lvl1pPr>
          </a:lstStyle>
          <a:p>
            <a:fld id="{A26D9F63-6FB8-E54B-A1E8-8A86CBF72D9A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04102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그래프에 </a:t>
            </a:r>
            <a:r>
              <a:rPr lang="ko-KR" altLang="en-US" dirty="0" err="1"/>
              <a:t>이탈율</a:t>
            </a:r>
            <a:r>
              <a:rPr lang="ko-KR" altLang="en-US" dirty="0"/>
              <a:t>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9FBA73-EED8-4D81-8591-6E349B8CA1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13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여긴 유입경로 관련 데이터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11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04397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빈칸</a:t>
            </a:r>
            <a:r>
              <a:rPr lang="en-US" altLang="ko-KR" dirty="0"/>
              <a:t>, </a:t>
            </a:r>
            <a:r>
              <a:rPr lang="ko-KR" altLang="en-US" dirty="0"/>
              <a:t>붉은색</a:t>
            </a:r>
            <a:r>
              <a:rPr lang="en-US" altLang="ko-KR" dirty="0"/>
              <a:t>, </a:t>
            </a:r>
            <a:r>
              <a:rPr lang="ko-KR" altLang="en-US" dirty="0"/>
              <a:t>아랫줄 문구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12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53431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숨긴 슬라이드는 최종발표 때 필요한 거</a:t>
            </a:r>
            <a:r>
              <a:rPr lang="en-US" altLang="ko-KR" dirty="0"/>
              <a:t>, </a:t>
            </a:r>
            <a:r>
              <a:rPr lang="ko-KR" altLang="en-US" dirty="0"/>
              <a:t>화요일에 쓸 거는 아님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13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0195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분석결과 애초 목표 </a:t>
            </a:r>
            <a:r>
              <a:rPr lang="en-US" altLang="ko-KR" dirty="0"/>
              <a:t>3</a:t>
            </a:r>
            <a:r>
              <a:rPr lang="ko-KR" altLang="en-US" dirty="0"/>
              <a:t>개로 인사이트 종합 도출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9FBA73-EED8-4D81-8591-6E349B8CA1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804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최종발표 때 쓸 </a:t>
            </a:r>
            <a:r>
              <a:rPr lang="en-US" altLang="ko-KR" dirty="0"/>
              <a:t>ppt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9FBA73-EED8-4D81-8591-6E349B8CA1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131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여긴 유입경로 관련 데이터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20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32515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자료수와</a:t>
            </a:r>
            <a:r>
              <a:rPr lang="ko-KR" altLang="en-US" dirty="0"/>
              <a:t> 변수 개수 추가함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24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06222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자료 수와 변수 개수 추가함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25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17762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FBA73-EED8-4D81-8591-6E349B8CA15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48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매출</a:t>
            </a:r>
            <a:r>
              <a:rPr lang="en-US" altLang="ko-KR" dirty="0"/>
              <a:t>=</a:t>
            </a:r>
            <a:r>
              <a:rPr lang="ko-KR" altLang="en-US"/>
              <a:t>결제금액 기준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97248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17522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</a:t>
            </a:r>
            <a:r>
              <a:rPr lang="en-US" altLang="ko-KR" dirty="0"/>
              <a:t>monetary </a:t>
            </a:r>
            <a:r>
              <a:rPr lang="ko-KR" altLang="en-US" dirty="0"/>
              <a:t>기준 </a:t>
            </a:r>
            <a:r>
              <a:rPr lang="en-US" altLang="ko-KR" dirty="0"/>
              <a:t>‘</a:t>
            </a:r>
            <a:r>
              <a:rPr lang="ko-KR" altLang="en-US" dirty="0"/>
              <a:t>총구매금액</a:t>
            </a:r>
            <a:r>
              <a:rPr lang="en-US" altLang="ko-KR" dirty="0"/>
              <a:t>‘ </a:t>
            </a:r>
            <a:r>
              <a:rPr lang="ko-KR" altLang="en-US" dirty="0"/>
              <a:t>맞는지 물어보기</a:t>
            </a:r>
            <a:endParaRPr lang="en-US" altLang="ko-KR" dirty="0"/>
          </a:p>
          <a:p>
            <a:r>
              <a:rPr lang="en-US" altLang="ko-KR" dirty="0"/>
              <a:t>Frequency </a:t>
            </a:r>
            <a:r>
              <a:rPr lang="ko-KR" altLang="en-US" dirty="0"/>
              <a:t>횟수 기준 확인하기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5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30952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6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4106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 수정 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7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6295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여긴 기저귀 제외한 물품 대분류별 데이터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8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80687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배송기간이 짧든 길든 재구매율 변화 없다고 언급할 것</a:t>
            </a:r>
            <a:endParaRPr lang="en-US" altLang="ko-KR" dirty="0"/>
          </a:p>
          <a:p>
            <a:r>
              <a:rPr lang="ko-KR" altLang="en-US" dirty="0"/>
              <a:t>왼쪽 아래에 시계열 두개 비교한 그래프 넣기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9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93294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여긴 유입경로 관련 데이터 현황</a:t>
            </a:r>
            <a:endParaRPr lang="en-US" altLang="ko-KR" dirty="0"/>
          </a:p>
          <a:p>
            <a:r>
              <a:rPr lang="ko-KR" altLang="en-US" dirty="0"/>
              <a:t>위에 문구 애매한 듯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10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7370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업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00091F-1F84-D249-63B6-170F37F4DFDE}"/>
              </a:ext>
            </a:extLst>
          </p:cNvPr>
          <p:cNvSpPr txBox="1"/>
          <p:nvPr userDrawn="1"/>
        </p:nvSpPr>
        <p:spPr>
          <a:xfrm>
            <a:off x="6521613" y="0"/>
            <a:ext cx="5670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청년 </a:t>
            </a:r>
            <a:r>
              <a:rPr lang="en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AI</a:t>
            </a:r>
            <a:r>
              <a:rPr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ㆍ</a:t>
            </a:r>
            <a:r>
              <a:rPr lang="en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Big data </a:t>
            </a:r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아카데미 </a:t>
            </a:r>
            <a:r>
              <a:rPr lang="en-US" altLang="ko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</a:t>
            </a:r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</a:t>
            </a:r>
            <a:r>
              <a:rPr kumimoji="0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A2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  <a:r>
              <a:rPr kumimoji="1" lang="en-US" altLang="ko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장동언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박성군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전하영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전예찬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김민지 이경로</a:t>
            </a:r>
            <a:endParaRPr kumimoji="1" lang="ko-Kore-KR" altLang="en-US" sz="1050" b="0" i="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2AE8742A-22D3-6167-2E9C-23EBE8E9EADD}"/>
              </a:ext>
            </a:extLst>
          </p:cNvPr>
          <p:cNvCxnSpPr/>
          <p:nvPr userDrawn="1"/>
        </p:nvCxnSpPr>
        <p:spPr>
          <a:xfrm>
            <a:off x="573578" y="781396"/>
            <a:ext cx="1118061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19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6BB94D-F97F-2355-E498-C95322BE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E3C286-014F-63F1-771C-70EEB63D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F61B4F-75F2-C552-EDEA-B239F856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32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1D0DA-B7F5-BF25-6DC8-032E7DF0E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45E36-27AD-427D-7C90-898B6FA68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204C3A-8004-403C-8E52-4EE2CB6FD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198527-514E-5DA9-4917-52E5CF47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DAFDD9-67CB-68D0-D796-36E43B6C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036EA2-B0D6-57CD-5531-22525F02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619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12C94-0F97-CE6C-DF88-E18BC300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A258DB-3FA2-F526-2522-A88CE6D1F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669E98-18BE-8111-F21A-B8B560380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DAAEEF-1689-5616-D516-47FD68C3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C6DFD4-A220-2F0A-9C17-EFDF876B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ABC2F7-9922-0F6C-4FD1-BDA146BE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591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1AADA-DF8E-3A0F-D023-66D21CB0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EF3CA-9A70-5244-1320-3D5056235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3F367-BCF3-E0D6-614E-FC4A0A5E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ABC42-39A0-6D04-1D4E-BDAECD7A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0D6C66-2D92-3DCC-45C3-99F03D39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8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B4FB79-949F-CA31-36A1-AA622C0C1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465282-26B8-937A-D281-D35C24353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ECFC0-94BF-0EC1-4954-C9D25094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6F662-932E-1814-8208-DB5F79CE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B2566-74C2-B9C8-1971-138674A1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49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업로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21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6BB94D-F97F-2355-E498-C95322BE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E3C286-014F-63F1-771C-70EEB63D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F61B4F-75F2-C552-EDEA-B239F856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8CF86-0773-3B81-6E21-3388DD1EC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746F10-C0AA-D8CF-C853-8E1D7DCF8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CF6B4-B4ED-8556-877E-C24CAF18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DB5888-BAC2-0678-BA74-060333B1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817CB-DFE9-76A9-05EA-CA56D313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03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86C8A-36D7-5009-E60D-9C64523C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F1FD0-54B0-24EA-F247-A4ECBA2C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1E748-DF46-7352-3178-1BEBEC22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0124C-936A-A6CD-7A75-A4F3068E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48345-F84F-B524-608B-2FBB3293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1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B780A-7F6C-8F0F-0DE2-32BE03B8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55296E-D79D-ABB8-C946-4E483FED8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30983-F2B3-618F-91F9-14AF8A35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C3955-25CD-201B-A1C5-8F242163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3481B-AE67-095E-A458-6C523296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14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9D5E0-1033-8758-37C2-DB2CD601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A3CF4-76AD-160C-7B79-0119E7A4A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E75F4A-5F02-97D9-1C8B-3409C7842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FDE9E4-A174-1A53-3594-1206B0E9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1C9CCA-2A55-B0B9-BC64-D9FA9DBB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C08015-087F-6BFA-C30A-DFD7ADC2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0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13F70-EFCF-5C9B-4E27-9D872D80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13007-21A3-A656-F991-E1E2A5881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F635B-75DB-F15B-4FF4-641069D14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2CD74E-7B68-DE7E-A6E3-B818B6A1A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D8D4B7-D872-38DE-67D6-61FFCB8D6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F25A54-82A3-1A08-739F-A90A1750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5B5864-CE53-8D3C-7D5E-81FDB553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589178-0E9E-2B19-8FF4-BB6F27EA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1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8623C-91A2-E462-5C38-BB685CC2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83C990-A55E-9AAC-C642-FE5B571B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F58A12-4331-F918-BA5A-4DA82C0B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7DAFCA-B1D5-4FC4-11AF-61634D81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7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BEA1B37-D741-C523-8947-300CD7416E3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15" y="6479879"/>
            <a:ext cx="1193049" cy="241596"/>
          </a:xfrm>
          <a:prstGeom prst="rect">
            <a:avLst/>
          </a:prstGeom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65C51058-86BE-5456-41DC-91D5FA518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11234" y="6356350"/>
            <a:ext cx="760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</a:defRPr>
            </a:lvl1pPr>
          </a:lstStyle>
          <a:p>
            <a:fld id="{E38E2544-6318-6642-93AB-6F62BB343DC5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4533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8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2F33D8-759A-5D10-EB76-01B4E99D2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D32B64-DC98-ABC6-3F32-E986FD83A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24D33-3E62-5022-D9BE-82BBF3003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852DF-9ECE-4E42-BF5A-7BD6DAC6C6BB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BF03B-1D73-CE78-BDC5-1A6297F67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38F79-A62B-9A6A-8716-A2954E622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21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eg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chart" Target="../charts/chart4.xml"/><Relationship Id="rId4" Type="http://schemas.microsoft.com/office/2007/relationships/hdphoto" Target="../media/hdphoto1.wdp"/><Relationship Id="rId9" Type="http://schemas.openxmlformats.org/officeDocument/2006/relationships/chart" Target="../charts/char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chart" Target="../charts/char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4" descr="03_혁신포스코1.0_속지.jpg">
            <a:extLst>
              <a:ext uri="{FF2B5EF4-FFF2-40B4-BE49-F238E27FC236}">
                <a16:creationId xmlns:a16="http://schemas.microsoft.com/office/drawing/2014/main" id="{1F67EEB3-8E25-70F1-A57C-D5595D01B3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snip1Rect">
            <a:avLst>
              <a:gd name="adj" fmla="val 3274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27F4A60-F8A6-77E2-958E-8B18607A26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03"/>
          <a:stretch/>
        </p:blipFill>
        <p:spPr>
          <a:xfrm>
            <a:off x="942975" y="1216104"/>
            <a:ext cx="9515475" cy="3457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2953FF-1F75-90B8-3404-BB4C429CAB30}"/>
              </a:ext>
            </a:extLst>
          </p:cNvPr>
          <p:cNvSpPr txBox="1"/>
          <p:nvPr/>
        </p:nvSpPr>
        <p:spPr>
          <a:xfrm>
            <a:off x="3538536" y="2832630"/>
            <a:ext cx="5929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유아용품 고객 분석과 프로모션 전략을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통한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 확보 및 매출 증진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B4416E-D5FE-1B7C-3FF3-1A9EC53360A8}"/>
              </a:ext>
            </a:extLst>
          </p:cNvPr>
          <p:cNvSpPr txBox="1"/>
          <p:nvPr/>
        </p:nvSpPr>
        <p:spPr>
          <a:xfrm>
            <a:off x="3981448" y="4032959"/>
            <a:ext cx="436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A2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 장동언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박성군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전하영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전예찬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김민지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이경로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6665C8-6DDE-80DC-5F16-B1970BFFB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15" y="6479879"/>
            <a:ext cx="1193049" cy="2415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Line 2"/>
          <p:cNvSpPr/>
          <p:nvPr/>
        </p:nvSpPr>
        <p:spPr>
          <a:xfrm flipV="1">
            <a:off x="338760" y="410760"/>
            <a:ext cx="11383920" cy="51480"/>
          </a:xfrm>
          <a:prstGeom prst="line">
            <a:avLst/>
          </a:prstGeom>
          <a:ln w="28440">
            <a:solidFill>
              <a:srgbClr val="A9A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98" name="그림 14"/>
          <p:cNvPicPr/>
          <p:nvPr/>
        </p:nvPicPr>
        <p:blipFill>
          <a:blip r:embed="rId3"/>
          <a:srcRect l="5210" t="10769" r="9098" b="5865"/>
          <a:stretch/>
        </p:blipFill>
        <p:spPr>
          <a:xfrm>
            <a:off x="875369" y="1584000"/>
            <a:ext cx="4538880" cy="3312000"/>
          </a:xfrm>
          <a:prstGeom prst="rect">
            <a:avLst/>
          </a:prstGeom>
          <a:ln>
            <a:noFill/>
          </a:ln>
        </p:spPr>
      </p:pic>
      <p:sp>
        <p:nvSpPr>
          <p:cNvPr id="400" name="CustomShape 5"/>
          <p:cNvSpPr/>
          <p:nvPr/>
        </p:nvSpPr>
        <p:spPr>
          <a:xfrm>
            <a:off x="442800" y="1010520"/>
            <a:ext cx="5533200" cy="5253480"/>
          </a:xfrm>
          <a:prstGeom prst="rect">
            <a:avLst/>
          </a:prstGeom>
          <a:noFill/>
          <a:ln w="3816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6"/>
          <p:cNvSpPr/>
          <p:nvPr/>
        </p:nvSpPr>
        <p:spPr>
          <a:xfrm>
            <a:off x="6264000" y="1008000"/>
            <a:ext cx="5533200" cy="5253480"/>
          </a:xfrm>
          <a:prstGeom prst="rect">
            <a:avLst/>
          </a:prstGeom>
          <a:noFill/>
          <a:ln w="3816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TextShape 7"/>
          <p:cNvSpPr txBox="1"/>
          <p:nvPr/>
        </p:nvSpPr>
        <p:spPr>
          <a:xfrm>
            <a:off x="8170667" y="1180520"/>
            <a:ext cx="1719863" cy="40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</a:t>
            </a:r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 </a:t>
            </a:r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유입</a:t>
            </a:r>
            <a:r>
              <a:rPr lang="en-US" sz="1800" b="1" strike="noStrike" spc="-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경로</a:t>
            </a:r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sp>
        <p:nvSpPr>
          <p:cNvPr id="403" name="TextShape 8"/>
          <p:cNvSpPr txBox="1"/>
          <p:nvPr/>
        </p:nvSpPr>
        <p:spPr>
          <a:xfrm>
            <a:off x="2265300" y="1116540"/>
            <a:ext cx="1888200" cy="361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en-US" sz="1800" b="1" strike="noStrike" spc="-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연령별</a:t>
            </a:r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sz="1800" b="1" strike="noStrike" spc="-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유입경로</a:t>
            </a:r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sp>
        <p:nvSpPr>
          <p:cNvPr id="404" name="TextShape 9"/>
          <p:cNvSpPr txBox="1"/>
          <p:nvPr/>
        </p:nvSpPr>
        <p:spPr>
          <a:xfrm>
            <a:off x="695507" y="5019440"/>
            <a:ext cx="4984020" cy="100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just">
              <a:lnSpc>
                <a:spcPct val="150000"/>
              </a:lnSpc>
            </a:pPr>
            <a:r>
              <a:rPr lang="en-US" sz="16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연령별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유입경로는 </a:t>
            </a:r>
            <a:r>
              <a:rPr lang="en-US" sz="1600" strike="noStrike" spc="-1" dirty="0" err="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인스타그램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 가장 많고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30 ~ 35세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에서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b="0" strike="noStrike" spc="-1" dirty="0" err="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인스타그램</a:t>
            </a:r>
            <a:r>
              <a:rPr lang="en-US" sz="16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과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strike="noStrike" spc="-1" dirty="0" err="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네이버</a:t>
            </a:r>
            <a:r>
              <a:rPr lang="en-US" sz="160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strike="noStrike" spc="-1" dirty="0" err="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블로그</a:t>
            </a: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통한 </a:t>
            </a:r>
            <a:r>
              <a:rPr lang="en-US" sz="16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유입이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많다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</a:p>
        </p:txBody>
      </p:sp>
      <p:sp>
        <p:nvSpPr>
          <p:cNvPr id="405" name="TextShape 10"/>
          <p:cNvSpPr txBox="1"/>
          <p:nvPr/>
        </p:nvSpPr>
        <p:spPr>
          <a:xfrm>
            <a:off x="6826812" y="5041347"/>
            <a:ext cx="4355342" cy="108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1~3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 가장 많이 유입되었으며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 유입경로는 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인스타그램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과 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네이버 블로그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CD84A-D61A-D023-D73F-81A9C6908BA9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9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5E0724-940D-A94A-B2C7-DB24C1A9F6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98" t="9744" r="9152" b="5315"/>
          <a:stretch/>
        </p:blipFill>
        <p:spPr>
          <a:xfrm>
            <a:off x="6803198" y="1590230"/>
            <a:ext cx="4454803" cy="3305770"/>
          </a:xfrm>
          <a:prstGeom prst="rect">
            <a:avLst/>
          </a:prstGeom>
        </p:spPr>
      </p:pic>
      <p:sp>
        <p:nvSpPr>
          <p:cNvPr id="9" name="CustomShape 4">
            <a:extLst>
              <a:ext uri="{FF2B5EF4-FFF2-40B4-BE49-F238E27FC236}">
                <a16:creationId xmlns:a16="http://schemas.microsoft.com/office/drawing/2014/main" id="{C91F0C15-42C4-F4B8-505B-1063F97AA042}"/>
              </a:ext>
            </a:extLst>
          </p:cNvPr>
          <p:cNvSpPr/>
          <p:nvPr/>
        </p:nvSpPr>
        <p:spPr>
          <a:xfrm>
            <a:off x="338760" y="583900"/>
            <a:ext cx="11383920" cy="3528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 고객은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주로 </a:t>
            </a:r>
            <a:r>
              <a:rPr lang="ko-KR" altLang="en-US" sz="1600" spc="-1" dirty="0" err="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인스타그램</a:t>
            </a:r>
            <a:r>
              <a:rPr lang="ko-KR" altLang="en-US" sz="1600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통해 들어왔다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고객의 주 연령층을 타겟으로 한 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SNS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마케팅으로 고객 확보를 노려볼 수 있다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F0B3F43-3CB6-7882-65F9-F91A12BDF161}"/>
              </a:ext>
            </a:extLst>
          </p:cNvPr>
          <p:cNvCxnSpPr>
            <a:cxnSpLocks/>
          </p:cNvCxnSpPr>
          <p:nvPr/>
        </p:nvCxnSpPr>
        <p:spPr>
          <a:xfrm>
            <a:off x="559860" y="5019187"/>
            <a:ext cx="5255313" cy="0"/>
          </a:xfrm>
          <a:prstGeom prst="line">
            <a:avLst/>
          </a:prstGeom>
          <a:ln w="9525" cap="flat" cmpd="sng" algn="ctr">
            <a:solidFill>
              <a:srgbClr val="A9A0F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EE12F05-5FCF-8BA5-6018-25D9E240E82C}"/>
              </a:ext>
            </a:extLst>
          </p:cNvPr>
          <p:cNvCxnSpPr>
            <a:cxnSpLocks/>
          </p:cNvCxnSpPr>
          <p:nvPr/>
        </p:nvCxnSpPr>
        <p:spPr>
          <a:xfrm>
            <a:off x="6376827" y="5033147"/>
            <a:ext cx="5255313" cy="0"/>
          </a:xfrm>
          <a:prstGeom prst="line">
            <a:avLst/>
          </a:prstGeom>
          <a:ln w="9525" cap="flat" cmpd="sng" algn="ctr">
            <a:solidFill>
              <a:srgbClr val="A9A0F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Shape 1">
            <a:extLst>
              <a:ext uri="{FF2B5EF4-FFF2-40B4-BE49-F238E27FC236}">
                <a16:creationId xmlns:a16="http://schemas.microsoft.com/office/drawing/2014/main" id="{7E7FEADF-7F08-3E03-A0A8-87BCB8010314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유입경로 현황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BBB0BB15-1AE3-A087-47B2-BAF08B27B6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73"/>
          <a:stretch/>
        </p:blipFill>
        <p:spPr>
          <a:xfrm>
            <a:off x="8943975" y="1695623"/>
            <a:ext cx="2853225" cy="315091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DD5168C-AACE-5BB3-64C4-C8803B4B50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61"/>
          <a:stretch/>
        </p:blipFill>
        <p:spPr>
          <a:xfrm>
            <a:off x="6541928" y="1695623"/>
            <a:ext cx="2481094" cy="33862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458C7B7-BFD4-8EE2-EFC5-A5B643BF00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17" t="8854" r="10071"/>
          <a:stretch/>
        </p:blipFill>
        <p:spPr>
          <a:xfrm>
            <a:off x="746871" y="1405032"/>
            <a:ext cx="4594034" cy="3676819"/>
          </a:xfrm>
          <a:prstGeom prst="rect">
            <a:avLst/>
          </a:prstGeom>
        </p:spPr>
      </p:pic>
      <p:sp>
        <p:nvSpPr>
          <p:cNvPr id="395" name="Line 2"/>
          <p:cNvSpPr/>
          <p:nvPr/>
        </p:nvSpPr>
        <p:spPr>
          <a:xfrm flipV="1">
            <a:off x="338760" y="410760"/>
            <a:ext cx="11383920" cy="51480"/>
          </a:xfrm>
          <a:prstGeom prst="line">
            <a:avLst/>
          </a:prstGeom>
          <a:ln w="28440">
            <a:solidFill>
              <a:srgbClr val="A9A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5"/>
          <p:cNvSpPr/>
          <p:nvPr/>
        </p:nvSpPr>
        <p:spPr>
          <a:xfrm>
            <a:off x="442800" y="1010520"/>
            <a:ext cx="5533200" cy="5253480"/>
          </a:xfrm>
          <a:prstGeom prst="rect">
            <a:avLst/>
          </a:prstGeom>
          <a:noFill/>
          <a:ln w="3816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6"/>
          <p:cNvSpPr/>
          <p:nvPr/>
        </p:nvSpPr>
        <p:spPr>
          <a:xfrm>
            <a:off x="6264000" y="1008000"/>
            <a:ext cx="5533200" cy="5253480"/>
          </a:xfrm>
          <a:prstGeom prst="rect">
            <a:avLst/>
          </a:prstGeom>
          <a:noFill/>
          <a:ln w="3816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TextShape 7"/>
          <p:cNvSpPr txBox="1"/>
          <p:nvPr/>
        </p:nvSpPr>
        <p:spPr>
          <a:xfrm>
            <a:off x="6929309" y="1142635"/>
            <a:ext cx="4223882" cy="40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 유입자와 </a:t>
            </a:r>
            <a:r>
              <a:rPr lang="en-US" altLang="ko-KR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</a:t>
            </a:r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 유입자의 첫 구매상품</a:t>
            </a:r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sp>
        <p:nvSpPr>
          <p:cNvPr id="403" name="TextShape 8"/>
          <p:cNvSpPr txBox="1"/>
          <p:nvPr/>
        </p:nvSpPr>
        <p:spPr>
          <a:xfrm>
            <a:off x="2095408" y="1112449"/>
            <a:ext cx="2163482" cy="4023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일별 신규 고객 수</a:t>
            </a:r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sp>
        <p:nvSpPr>
          <p:cNvPr id="404" name="TextShape 9"/>
          <p:cNvSpPr txBox="1"/>
          <p:nvPr/>
        </p:nvSpPr>
        <p:spPr>
          <a:xfrm>
            <a:off x="549946" y="5055791"/>
            <a:ext cx="5255313" cy="111365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just">
              <a:lnSpc>
                <a:spcPct val="150000"/>
              </a:lnSpc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시간 흐름에 따른 일별 신규 고객수를 확인한 결과 </a:t>
            </a:r>
            <a:r>
              <a:rPr lang="en-US" altLang="ko-KR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</a:t>
            </a:r>
            <a:r>
              <a:rPr lang="en-US" altLang="ko-KR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3</a:t>
            </a:r>
            <a:r>
              <a:rPr lang="ko-KR" altLang="en-US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</a:t>
            </a:r>
            <a:r>
              <a:rPr lang="en-US" altLang="ko-KR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  <a:r>
              <a:rPr lang="ko-KR" altLang="en-US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12</a:t>
            </a:r>
            <a:r>
              <a:rPr lang="ko-KR" altLang="en-US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월에 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크게 유입이 되었다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3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번의 큰 이벤트를 통해 많은 수의 고객이 들어왔음을 알 수 있다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05" name="TextShape 10"/>
          <p:cNvSpPr txBox="1"/>
          <p:nvPr/>
        </p:nvSpPr>
        <p:spPr>
          <a:xfrm>
            <a:off x="6450362" y="5019440"/>
            <a:ext cx="5181777" cy="115000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just">
              <a:lnSpc>
                <a:spcPct val="150000"/>
              </a:lnSpc>
            </a:pP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 유입자와 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12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 유입자의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첫 구매상품에 차이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있다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이벤트로 유입된 고객은 그렇지 않은 고객과 다른 상품을 구매하고 있다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CD84A-D61A-D023-D73F-81A9C6908BA9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C91F0C15-42C4-F4B8-505B-1063F97AA042}"/>
              </a:ext>
            </a:extLst>
          </p:cNvPr>
          <p:cNvSpPr/>
          <p:nvPr/>
        </p:nvSpPr>
        <p:spPr>
          <a:xfrm>
            <a:off x="338760" y="583901"/>
            <a:ext cx="11383920" cy="28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확보에는 프로모션이 가장 큰 효과를 거두므로 고객의 니즈를 파악한 프로모션으로 신규 고객을 </a:t>
            </a:r>
            <a:r>
              <a:rPr lang="ko-KR" altLang="en-US" sz="1600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타겟한다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F0B3F43-3CB6-7882-65F9-F91A12BDF161}"/>
              </a:ext>
            </a:extLst>
          </p:cNvPr>
          <p:cNvCxnSpPr>
            <a:cxnSpLocks/>
          </p:cNvCxnSpPr>
          <p:nvPr/>
        </p:nvCxnSpPr>
        <p:spPr>
          <a:xfrm>
            <a:off x="549946" y="5033147"/>
            <a:ext cx="5255313" cy="0"/>
          </a:xfrm>
          <a:prstGeom prst="line">
            <a:avLst/>
          </a:prstGeom>
          <a:ln w="9525" cap="flat" cmpd="sng" algn="ctr">
            <a:solidFill>
              <a:srgbClr val="A9A0F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EE12F05-5FCF-8BA5-6018-25D9E240E82C}"/>
              </a:ext>
            </a:extLst>
          </p:cNvPr>
          <p:cNvCxnSpPr>
            <a:cxnSpLocks/>
          </p:cNvCxnSpPr>
          <p:nvPr/>
        </p:nvCxnSpPr>
        <p:spPr>
          <a:xfrm>
            <a:off x="6376827" y="5033147"/>
            <a:ext cx="5255313" cy="0"/>
          </a:xfrm>
          <a:prstGeom prst="line">
            <a:avLst/>
          </a:prstGeom>
          <a:ln w="9525" cap="flat" cmpd="sng" algn="ctr">
            <a:solidFill>
              <a:srgbClr val="A9A0F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9E4E1EEF-BFDD-53B7-99F8-41EBBD3626CB}"/>
              </a:ext>
            </a:extLst>
          </p:cNvPr>
          <p:cNvSpPr/>
          <p:nvPr/>
        </p:nvSpPr>
        <p:spPr>
          <a:xfrm>
            <a:off x="1353487" y="1893111"/>
            <a:ext cx="277196" cy="32759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4924E56-D793-8847-3FF7-A6B5AE64A095}"/>
              </a:ext>
            </a:extLst>
          </p:cNvPr>
          <p:cNvSpPr/>
          <p:nvPr/>
        </p:nvSpPr>
        <p:spPr>
          <a:xfrm>
            <a:off x="1711880" y="1567172"/>
            <a:ext cx="277196" cy="32759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6E490A6-307D-D93F-94AB-E4CF12BF15CB}"/>
              </a:ext>
            </a:extLst>
          </p:cNvPr>
          <p:cNvSpPr/>
          <p:nvPr/>
        </p:nvSpPr>
        <p:spPr>
          <a:xfrm>
            <a:off x="5063709" y="1762156"/>
            <a:ext cx="277196" cy="32759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C2F3D84E-D7AE-303F-1C38-A65DAC41F9C9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신규 고객  현황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8C072-E3EA-72A2-3395-50BAD5A0D253}"/>
              </a:ext>
            </a:extLst>
          </p:cNvPr>
          <p:cNvSpPr txBox="1"/>
          <p:nvPr/>
        </p:nvSpPr>
        <p:spPr>
          <a:xfrm>
            <a:off x="8415538" y="1672509"/>
            <a:ext cx="454808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B8F1F-4F49-6C41-0223-103CE3C7F97A}"/>
              </a:ext>
            </a:extLst>
          </p:cNvPr>
          <p:cNvSpPr txBox="1"/>
          <p:nvPr/>
        </p:nvSpPr>
        <p:spPr>
          <a:xfrm>
            <a:off x="11004717" y="1672509"/>
            <a:ext cx="590408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12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8472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4"/>
          <p:cNvSpPr/>
          <p:nvPr/>
        </p:nvSpPr>
        <p:spPr>
          <a:xfrm>
            <a:off x="693583" y="594000"/>
            <a:ext cx="10804834" cy="28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ko-KR" altLang="en-US" sz="1400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상품 재구매율 향상을 위해 재구매 주기와 재구매율을 분석한 결과</a:t>
            </a:r>
            <a:r>
              <a:rPr lang="en-US" altLang="ko-KR" sz="1400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판매량 상위 </a:t>
            </a:r>
            <a:r>
              <a:rPr lang="en-US" altLang="ko-KR" sz="1400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r>
              <a:rPr lang="ko-KR" altLang="en-US" sz="1400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 제품의 재구매 주기는 </a:t>
            </a:r>
            <a:r>
              <a:rPr lang="en-US" altLang="ko-KR" sz="140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</a:t>
            </a:r>
            <a:r>
              <a:rPr lang="ko-KR" altLang="en-US" sz="140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</a:t>
            </a:r>
            <a:r>
              <a:rPr lang="ko-KR" altLang="en-US" sz="1400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이며 재구매율은</a:t>
            </a:r>
            <a:r>
              <a:rPr lang="ko-KR" altLang="en-US" sz="140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400" strike="noStrike" spc="-1" dirty="0" err="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nn</a:t>
            </a:r>
            <a:r>
              <a:rPr lang="en-US" altLang="ko-KR" sz="140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%</a:t>
            </a:r>
            <a:r>
              <a:rPr lang="ko-KR" altLang="en-US" sz="1400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대 수준임</a:t>
            </a:r>
            <a:endParaRPr lang="en-US" sz="14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04" name="TextShape 9"/>
          <p:cNvSpPr txBox="1"/>
          <p:nvPr/>
        </p:nvSpPr>
        <p:spPr>
          <a:xfrm>
            <a:off x="725480" y="4282074"/>
            <a:ext cx="1704662" cy="100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설명 입력</a:t>
            </a:r>
            <a:endParaRPr lang="en-US" altLang="ko-KR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설명 입력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CD84A-D61A-D023-D73F-81A9C6908BA9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3" name="CustomShape 8">
            <a:extLst>
              <a:ext uri="{FF2B5EF4-FFF2-40B4-BE49-F238E27FC236}">
                <a16:creationId xmlns:a16="http://schemas.microsoft.com/office/drawing/2014/main" id="{9086A08A-46B7-8ED8-DFCF-27E75A23D7EA}"/>
              </a:ext>
            </a:extLst>
          </p:cNvPr>
          <p:cNvSpPr/>
          <p:nvPr/>
        </p:nvSpPr>
        <p:spPr>
          <a:xfrm>
            <a:off x="559860" y="1490011"/>
            <a:ext cx="5362475" cy="4348297"/>
          </a:xfrm>
          <a:prstGeom prst="rect">
            <a:avLst/>
          </a:prstGeom>
          <a:noFill/>
          <a:ln w="1908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55BABE-3955-F233-F871-D7F0FB1744FA}"/>
              </a:ext>
            </a:extLst>
          </p:cNvPr>
          <p:cNvSpPr/>
          <p:nvPr/>
        </p:nvSpPr>
        <p:spPr>
          <a:xfrm>
            <a:off x="559859" y="1019692"/>
            <a:ext cx="1364633" cy="397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재구매주기</a:t>
            </a:r>
          </a:p>
        </p:txBody>
      </p:sp>
      <p:sp>
        <p:nvSpPr>
          <p:cNvPr id="6" name="CustomShape 8">
            <a:extLst>
              <a:ext uri="{FF2B5EF4-FFF2-40B4-BE49-F238E27FC236}">
                <a16:creationId xmlns:a16="http://schemas.microsoft.com/office/drawing/2014/main" id="{B14D99F3-666B-903A-0691-6A47CBA0BAB7}"/>
              </a:ext>
            </a:extLst>
          </p:cNvPr>
          <p:cNvSpPr/>
          <p:nvPr/>
        </p:nvSpPr>
        <p:spPr>
          <a:xfrm>
            <a:off x="6096001" y="1477955"/>
            <a:ext cx="5536142" cy="4348297"/>
          </a:xfrm>
          <a:prstGeom prst="rect">
            <a:avLst/>
          </a:prstGeom>
          <a:noFill/>
          <a:ln w="1908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4C7B2B-FDC9-E8E2-2F35-E632067F73EB}"/>
              </a:ext>
            </a:extLst>
          </p:cNvPr>
          <p:cNvSpPr/>
          <p:nvPr/>
        </p:nvSpPr>
        <p:spPr>
          <a:xfrm>
            <a:off x="6095999" y="1011294"/>
            <a:ext cx="1364633" cy="397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AA81F5-C75C-B0CF-3621-0841649F79F9}"/>
              </a:ext>
            </a:extLst>
          </p:cNvPr>
          <p:cNvSpPr/>
          <p:nvPr/>
        </p:nvSpPr>
        <p:spPr>
          <a:xfrm>
            <a:off x="559859" y="5945418"/>
            <a:ext cx="11072281" cy="455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상품 재구매율을 </a:t>
            </a:r>
            <a:r>
              <a:rPr lang="en-US" altLang="ko-KR" sz="1600" dirty="0">
                <a:solidFill>
                  <a:prstClr val="whit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46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%-&gt;</a:t>
            </a:r>
            <a:r>
              <a:rPr lang="en-US" altLang="ko-KR" sz="1600" dirty="0">
                <a:solidFill>
                  <a:prstClr val="whit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0%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 </a:t>
            </a:r>
            <a:r>
              <a:rPr kumimoji="0" lang="ko-KR" alt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증대시키기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위해 고객 이탈을 방지하는 고객 맞춤 물품 </a:t>
            </a:r>
            <a:r>
              <a:rPr lang="ko-KR" altLang="en-US" sz="1600" dirty="0">
                <a:solidFill>
                  <a:prstClr val="whit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추천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필요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5051D3-A57C-E85B-0289-943CE8954EE1}"/>
              </a:ext>
            </a:extLst>
          </p:cNvPr>
          <p:cNvSpPr txBox="1"/>
          <p:nvPr/>
        </p:nvSpPr>
        <p:spPr>
          <a:xfrm>
            <a:off x="6269667" y="1587472"/>
            <a:ext cx="47222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4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</a:t>
            </a:r>
            <a:r>
              <a:rPr lang="ko-KR" altLang="en-US" sz="1400" b="1" spc="-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재구매율울</a:t>
            </a:r>
            <a:r>
              <a:rPr lang="ko-KR" altLang="en-US" sz="14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분석하여 문제 상황 파악 및 개선방향 설정</a:t>
            </a:r>
            <a:r>
              <a:rPr lang="en-US" altLang="ko-KR" sz="14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en-US" altLang="ko-KR" sz="14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62C2F224-98F6-B773-5EDB-2062EB54B8A4}"/>
              </a:ext>
            </a:extLst>
          </p:cNvPr>
          <p:cNvGraphicFramePr>
            <a:graphicFrameLocks noGrp="1"/>
          </p:cNvGraphicFramePr>
          <p:nvPr/>
        </p:nvGraphicFramePr>
        <p:xfrm>
          <a:off x="6249696" y="1962778"/>
          <a:ext cx="5228751" cy="14379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590">
                  <a:extLst>
                    <a:ext uri="{9D8B030D-6E8A-4147-A177-3AD203B41FA5}">
                      <a16:colId xmlns:a16="http://schemas.microsoft.com/office/drawing/2014/main" val="2463054708"/>
                    </a:ext>
                  </a:extLst>
                </a:gridCol>
                <a:gridCol w="1024983">
                  <a:extLst>
                    <a:ext uri="{9D8B030D-6E8A-4147-A177-3AD203B41FA5}">
                      <a16:colId xmlns:a16="http://schemas.microsoft.com/office/drawing/2014/main" val="3737427125"/>
                    </a:ext>
                  </a:extLst>
                </a:gridCol>
                <a:gridCol w="971697">
                  <a:extLst>
                    <a:ext uri="{9D8B030D-6E8A-4147-A177-3AD203B41FA5}">
                      <a16:colId xmlns:a16="http://schemas.microsoft.com/office/drawing/2014/main" val="1528039689"/>
                    </a:ext>
                  </a:extLst>
                </a:gridCol>
                <a:gridCol w="1918481">
                  <a:extLst>
                    <a:ext uri="{9D8B030D-6E8A-4147-A177-3AD203B41FA5}">
                      <a16:colId xmlns:a16="http://schemas.microsoft.com/office/drawing/2014/main" val="4086431404"/>
                    </a:ext>
                  </a:extLst>
                </a:gridCol>
              </a:tblGrid>
              <a:tr h="250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 주기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재구매율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 주기내 재구매율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0093"/>
                  </a:ext>
                </a:extLst>
              </a:tr>
              <a:tr h="377706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7512933"/>
                  </a:ext>
                </a:extLst>
              </a:tr>
              <a:tr h="377706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2507746"/>
                  </a:ext>
                </a:extLst>
              </a:tr>
              <a:tr h="37770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741885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Shape 10">
                <a:extLst>
                  <a:ext uri="{FF2B5EF4-FFF2-40B4-BE49-F238E27FC236}">
                    <a16:creationId xmlns:a16="http://schemas.microsoft.com/office/drawing/2014/main" id="{8BDF93B5-F5BB-02CC-5517-D71931826F6D}"/>
                  </a:ext>
                </a:extLst>
              </p:cNvPr>
              <p:cNvSpPr txBox="1"/>
              <p:nvPr/>
            </p:nvSpPr>
            <p:spPr>
              <a:xfrm>
                <a:off x="6291134" y="3660625"/>
                <a:ext cx="4912672" cy="7326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b="0" strike="noStrike" spc="-1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재구매율 </a:t>
                </a:r>
                <a:r>
                  <a:rPr lang="en-US" altLang="ko-KR" sz="1600" b="0" strike="noStrike" spc="-1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 strike="noStrike" spc="-1" smtClean="0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</m:ctrlPr>
                      </m:fPr>
                      <m:num>
                        <m:r>
                          <a:rPr lang="ko-KR" altLang="en-US" sz="1600" i="1" spc="-1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재</m:t>
                        </m:r>
                        <m:r>
                          <a:rPr lang="ko-KR" altLang="en-US" sz="1600" i="1" spc="-1" smtClean="0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주</m:t>
                        </m:r>
                        <m:r>
                          <a:rPr lang="ko-KR" altLang="en-US" sz="1600" i="1" spc="-1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문</m:t>
                        </m:r>
                        <m:r>
                          <a:rPr lang="ko-KR" altLang="en-US" sz="1600" i="1" spc="-1" smtClean="0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량</m:t>
                        </m:r>
                      </m:num>
                      <m:den>
                        <m:r>
                          <a:rPr lang="ko-KR" altLang="en-US" sz="1600" i="1" spc="-1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전</m:t>
                        </m:r>
                        <m:r>
                          <a:rPr lang="ko-KR" altLang="en-US" sz="1600" i="1" spc="-1" smtClean="0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체</m:t>
                        </m:r>
                        <m:r>
                          <a:rPr lang="en-US" altLang="ko-KR" sz="1600" b="0" i="1" spc="-1" smtClean="0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 </m:t>
                        </m:r>
                        <m:r>
                          <a:rPr lang="ko-KR" altLang="en-US" sz="1600" i="1" spc="-1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판</m:t>
                        </m:r>
                        <m:r>
                          <a:rPr lang="ko-KR" altLang="en-US" sz="1600" i="1" spc="-1" smtClean="0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매</m:t>
                        </m:r>
                        <m:r>
                          <a:rPr lang="ko-KR" altLang="en-US" sz="1600" i="1" spc="-1">
                            <a:latin typeface="Cambria Math" panose="02040503050406030204" pitchFamily="18" charset="0"/>
                            <a:ea typeface="나눔스퀘어 네오 Regular" panose="00000500000000000000" pitchFamily="2" charset="-127"/>
                          </a:rPr>
                          <m:t>량</m:t>
                        </m:r>
                      </m:den>
                    </m:f>
                    <m:r>
                      <a:rPr lang="en-US" altLang="ko-KR" sz="1600" b="0" i="1" spc="-1" smtClean="0">
                        <a:latin typeface="Cambria Math" panose="02040503050406030204" pitchFamily="18" charset="0"/>
                        <a:ea typeface="나눔스퀘어 네오 Regular" panose="00000500000000000000" pitchFamily="2" charset="-127"/>
                      </a:rPr>
                      <m:t> (</m:t>
                    </m:r>
                    <m:r>
                      <a:rPr lang="ko-KR" altLang="en-US" sz="1600" i="1" spc="-1">
                        <a:latin typeface="Cambria Math" panose="02040503050406030204" pitchFamily="18" charset="0"/>
                        <a:ea typeface="나눔스퀘어 네오 Regular" panose="00000500000000000000" pitchFamily="2" charset="-127"/>
                      </a:rPr>
                      <m:t>재</m:t>
                    </m:r>
                  </m:oMath>
                </a14:m>
                <a:r>
                  <a:rPr lang="ko-KR" altLang="en-US" sz="1600" b="0" strike="noStrike" spc="-1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주문량</a:t>
                </a:r>
                <a:r>
                  <a:rPr lang="en-US" altLang="ko-KR" sz="1600" b="0" strike="noStrike" spc="-1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:3</a:t>
                </a:r>
                <a:r>
                  <a:rPr lang="ko-KR" altLang="en-US" sz="1600" b="0" strike="noStrike" spc="-1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개월이내 </a:t>
                </a:r>
                <a:r>
                  <a:rPr lang="ko-KR" altLang="en-US" sz="1600" b="0" strike="noStrike" spc="-1" dirty="0" err="1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재주문</a:t>
                </a:r>
                <a:r>
                  <a:rPr lang="en-US" altLang="ko-KR" sz="1600" b="0" strike="noStrike" spc="-1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)</a:t>
                </a:r>
                <a:endParaRPr lang="en-US" sz="1600" b="0" strike="noStrike" spc="-1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</p:txBody>
          </p:sp>
        </mc:Choice>
        <mc:Fallback xmlns="">
          <p:sp>
            <p:nvSpPr>
              <p:cNvPr id="11" name="TextShape 10">
                <a:extLst>
                  <a:ext uri="{FF2B5EF4-FFF2-40B4-BE49-F238E27FC236}">
                    <a16:creationId xmlns:a16="http://schemas.microsoft.com/office/drawing/2014/main" id="{8BDF93B5-F5BB-02CC-5517-D71931826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134" y="3660625"/>
                <a:ext cx="4912672" cy="732690"/>
              </a:xfrm>
              <a:prstGeom prst="rect">
                <a:avLst/>
              </a:prstGeom>
              <a:blipFill>
                <a:blip r:embed="rId3"/>
                <a:stretch>
                  <a:fillRect l="-744" b="-74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Shape 10">
            <a:extLst>
              <a:ext uri="{FF2B5EF4-FFF2-40B4-BE49-F238E27FC236}">
                <a16:creationId xmlns:a16="http://schemas.microsoft.com/office/drawing/2014/main" id="{7A4DD1D1-963E-E926-6592-5DC6D232B46A}"/>
              </a:ext>
            </a:extLst>
          </p:cNvPr>
          <p:cNvSpPr txBox="1"/>
          <p:nvPr/>
        </p:nvSpPr>
        <p:spPr>
          <a:xfrm>
            <a:off x="2383048" y="2919413"/>
            <a:ext cx="1865632" cy="7326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 그래프 삽입</a:t>
            </a: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en-US" sz="16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91A192-6547-B735-0583-52D26377693E}"/>
              </a:ext>
            </a:extLst>
          </p:cNvPr>
          <p:cNvSpPr txBox="1"/>
          <p:nvPr/>
        </p:nvSpPr>
        <p:spPr>
          <a:xfrm>
            <a:off x="559857" y="1582259"/>
            <a:ext cx="3646383" cy="309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4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 재구매율을 알기 위해 재구매 주기 도출</a:t>
            </a:r>
            <a:r>
              <a:rPr lang="en-US" altLang="ko-KR" sz="14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en-US" altLang="ko-KR" sz="14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Shape 10">
            <a:extLst>
              <a:ext uri="{FF2B5EF4-FFF2-40B4-BE49-F238E27FC236}">
                <a16:creationId xmlns:a16="http://schemas.microsoft.com/office/drawing/2014/main" id="{E7888A4A-EA4C-272F-F355-C912D55E0E34}"/>
              </a:ext>
            </a:extLst>
          </p:cNvPr>
          <p:cNvSpPr txBox="1"/>
          <p:nvPr/>
        </p:nvSpPr>
        <p:spPr>
          <a:xfrm>
            <a:off x="693583" y="5368611"/>
            <a:ext cx="2185986" cy="32048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b="1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→</a:t>
            </a:r>
            <a:r>
              <a:rPr lang="en-US" sz="1600" b="1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b="1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요약 정보 입력</a:t>
            </a:r>
            <a:endParaRPr lang="en-US" sz="1600" b="1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6" name="TextShape 9">
            <a:extLst>
              <a:ext uri="{FF2B5EF4-FFF2-40B4-BE49-F238E27FC236}">
                <a16:creationId xmlns:a16="http://schemas.microsoft.com/office/drawing/2014/main" id="{0FF7F9FF-E2CA-25F5-D2CC-C5C2B3B39B57}"/>
              </a:ext>
            </a:extLst>
          </p:cNvPr>
          <p:cNvSpPr txBox="1"/>
          <p:nvPr/>
        </p:nvSpPr>
        <p:spPr>
          <a:xfrm>
            <a:off x="6167327" y="4593207"/>
            <a:ext cx="1704662" cy="65329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설명 입력</a:t>
            </a:r>
            <a:endParaRPr lang="en-US" altLang="ko-KR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설명 입력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7" name="TextShape 10">
            <a:extLst>
              <a:ext uri="{FF2B5EF4-FFF2-40B4-BE49-F238E27FC236}">
                <a16:creationId xmlns:a16="http://schemas.microsoft.com/office/drawing/2014/main" id="{BB3B82A8-3A69-0A74-27B6-D4AFD9AFCF92}"/>
              </a:ext>
            </a:extLst>
          </p:cNvPr>
          <p:cNvSpPr txBox="1"/>
          <p:nvPr/>
        </p:nvSpPr>
        <p:spPr>
          <a:xfrm>
            <a:off x="6102315" y="5365669"/>
            <a:ext cx="2185986" cy="32048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b="1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→</a:t>
            </a:r>
            <a:r>
              <a:rPr lang="en-US" sz="1600" b="1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b="1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요약 정보 입력 </a:t>
            </a:r>
            <a:endParaRPr lang="en-US" sz="1600" b="1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8" name="Line 2">
            <a:extLst>
              <a:ext uri="{FF2B5EF4-FFF2-40B4-BE49-F238E27FC236}">
                <a16:creationId xmlns:a16="http://schemas.microsoft.com/office/drawing/2014/main" id="{21A907B0-47ED-BC29-7809-92B2CE76BE9F}"/>
              </a:ext>
            </a:extLst>
          </p:cNvPr>
          <p:cNvSpPr/>
          <p:nvPr/>
        </p:nvSpPr>
        <p:spPr>
          <a:xfrm flipV="1">
            <a:off x="338760" y="410760"/>
            <a:ext cx="11383920" cy="51480"/>
          </a:xfrm>
          <a:prstGeom prst="line">
            <a:avLst/>
          </a:prstGeom>
          <a:ln w="2844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Shape 10">
            <a:extLst>
              <a:ext uri="{FF2B5EF4-FFF2-40B4-BE49-F238E27FC236}">
                <a16:creationId xmlns:a16="http://schemas.microsoft.com/office/drawing/2014/main" id="{D6552A67-68E6-CA8E-DCC9-5819F70D683F}"/>
              </a:ext>
            </a:extLst>
          </p:cNvPr>
          <p:cNvSpPr txBox="1"/>
          <p:nvPr/>
        </p:nvSpPr>
        <p:spPr>
          <a:xfrm>
            <a:off x="6269667" y="3389959"/>
            <a:ext cx="2043022" cy="3935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 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= 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단가 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X 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판매량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1E429385-A4C3-B542-6FF1-FF56CA1FB5F2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분석 결과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모델링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1003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>
            <a:extLst>
              <a:ext uri="{FF2B5EF4-FFF2-40B4-BE49-F238E27FC236}">
                <a16:creationId xmlns:a16="http://schemas.microsoft.com/office/drawing/2014/main" id="{C3DAC556-8F39-EB56-787B-C589BA05EB56}"/>
              </a:ext>
            </a:extLst>
          </p:cNvPr>
          <p:cNvSpPr/>
          <p:nvPr/>
        </p:nvSpPr>
        <p:spPr>
          <a:xfrm flipV="1">
            <a:off x="338760" y="410760"/>
            <a:ext cx="11383920" cy="51480"/>
          </a:xfrm>
          <a:prstGeom prst="line">
            <a:avLst/>
          </a:prstGeom>
          <a:ln w="2844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5B9986E-2F7E-ECAB-0CA9-27DC5B50C90B}"/>
              </a:ext>
            </a:extLst>
          </p:cNvPr>
          <p:cNvSpPr/>
          <p:nvPr/>
        </p:nvSpPr>
        <p:spPr>
          <a:xfrm>
            <a:off x="338760" y="1656412"/>
            <a:ext cx="4924356" cy="2174358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CE9AEA3F-C0BD-EA79-D5F6-D126C7FC3005}"/>
              </a:ext>
            </a:extLst>
          </p:cNvPr>
          <p:cNvSpPr/>
          <p:nvPr/>
        </p:nvSpPr>
        <p:spPr>
          <a:xfrm>
            <a:off x="483781" y="580989"/>
            <a:ext cx="11238895" cy="7317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altLang="ko-KR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K</a:t>
            </a:r>
            <a:r>
              <a:rPr lang="ko-KR" altLang="en-US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사의 주요 품목은 매출액의 </a:t>
            </a:r>
            <a:r>
              <a:rPr lang="en-US" altLang="ko-KR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65%</a:t>
            </a:r>
            <a:r>
              <a:rPr lang="ko-KR" altLang="en-US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차지하는 </a:t>
            </a:r>
            <a:r>
              <a:rPr lang="ko-KR" altLang="en-US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</a:t>
            </a:r>
            <a:r>
              <a:rPr lang="ko-KR" altLang="en-US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이며</a:t>
            </a:r>
            <a:r>
              <a:rPr lang="en-US" altLang="ko-KR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  <a:r>
              <a:rPr lang="ko-KR" altLang="en-US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이벤트를 통한 고객 유입이 많다</a:t>
            </a:r>
            <a:r>
              <a:rPr lang="en-US" altLang="ko-KR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문제의 경우</a:t>
            </a:r>
            <a:r>
              <a:rPr lang="en-US" altLang="ko-KR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일반적인 배송 소요 시간으로는 문제가 없으나 평균 배송 소요시간이 </a:t>
            </a: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3.3</a:t>
            </a:r>
            <a:r>
              <a:rPr lang="ko-KR" altLang="en-US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일로 대형 유통사에 비하면 오래 걸린다</a:t>
            </a: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301F7B0-A5E7-46B9-16C5-0E7ACA3CB20B}"/>
              </a:ext>
            </a:extLst>
          </p:cNvPr>
          <p:cNvSpPr/>
          <p:nvPr/>
        </p:nvSpPr>
        <p:spPr>
          <a:xfrm>
            <a:off x="338760" y="4109144"/>
            <a:ext cx="4924356" cy="2174358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EBD7776-2FA1-4BCB-A958-D83471EB4742}"/>
              </a:ext>
            </a:extLst>
          </p:cNvPr>
          <p:cNvSpPr/>
          <p:nvPr/>
        </p:nvSpPr>
        <p:spPr>
          <a:xfrm>
            <a:off x="6798324" y="1581897"/>
            <a:ext cx="4924356" cy="2174358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5F55BC8-B42A-7474-9F22-821E8603EC51}"/>
              </a:ext>
            </a:extLst>
          </p:cNvPr>
          <p:cNvSpPr/>
          <p:nvPr/>
        </p:nvSpPr>
        <p:spPr>
          <a:xfrm>
            <a:off x="6851886" y="4005755"/>
            <a:ext cx="4924356" cy="2174358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2B7485-22D6-16CC-3D71-4C16D84F667B}"/>
              </a:ext>
            </a:extLst>
          </p:cNvPr>
          <p:cNvSpPr/>
          <p:nvPr/>
        </p:nvSpPr>
        <p:spPr>
          <a:xfrm>
            <a:off x="1424525" y="1547175"/>
            <a:ext cx="2752825" cy="30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월령별</a:t>
            </a:r>
            <a:r>
              <a:rPr lang="ko-KR" altLang="en-US" sz="16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비교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10E463-4059-A15C-F8FD-3A74CEF566CF}"/>
              </a:ext>
            </a:extLst>
          </p:cNvPr>
          <p:cNvSpPr/>
          <p:nvPr/>
        </p:nvSpPr>
        <p:spPr>
          <a:xfrm>
            <a:off x="1424524" y="3955139"/>
            <a:ext cx="2752825" cy="30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지역별 비교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2940FE-E5B4-F057-E7AB-DC2F8A442463}"/>
              </a:ext>
            </a:extLst>
          </p:cNvPr>
          <p:cNvSpPr/>
          <p:nvPr/>
        </p:nvSpPr>
        <p:spPr>
          <a:xfrm>
            <a:off x="7882986" y="1427892"/>
            <a:ext cx="2752825" cy="30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등급별 비교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226B08-CA56-75D6-E86E-342D9F4428A3}"/>
              </a:ext>
            </a:extLst>
          </p:cNvPr>
          <p:cNvSpPr/>
          <p:nvPr/>
        </p:nvSpPr>
        <p:spPr>
          <a:xfrm>
            <a:off x="7937651" y="3853396"/>
            <a:ext cx="2752825" cy="30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시간별 비교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17F9C9B-ED9D-DE24-4585-D083F8F4834B}"/>
              </a:ext>
            </a:extLst>
          </p:cNvPr>
          <p:cNvCxnSpPr>
            <a:cxnSpLocks/>
          </p:cNvCxnSpPr>
          <p:nvPr/>
        </p:nvCxnSpPr>
        <p:spPr>
          <a:xfrm>
            <a:off x="435012" y="605887"/>
            <a:ext cx="0" cy="7700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6B6171-6AF0-302C-CB0E-3EB74B52D27C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8" name="TextShape 8">
            <a:extLst>
              <a:ext uri="{FF2B5EF4-FFF2-40B4-BE49-F238E27FC236}">
                <a16:creationId xmlns:a16="http://schemas.microsoft.com/office/drawing/2014/main" id="{FBA7B30B-F029-16FC-DC23-AAED244BFCAA}"/>
              </a:ext>
            </a:extLst>
          </p:cNvPr>
          <p:cNvSpPr txBox="1"/>
          <p:nvPr/>
        </p:nvSpPr>
        <p:spPr>
          <a:xfrm>
            <a:off x="7581807" y="2544093"/>
            <a:ext cx="2611348" cy="4023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파생 변수 뭐 썼는지 쓰기</a:t>
            </a:r>
            <a:endParaRPr lang="en-US" sz="18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BCBB459-3632-5DC8-1998-7EF77B28F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70" y="1960685"/>
            <a:ext cx="4686951" cy="1642811"/>
          </a:xfrm>
          <a:prstGeom prst="rect">
            <a:avLst/>
          </a:prstGeom>
        </p:spPr>
      </p:pic>
      <p:sp>
        <p:nvSpPr>
          <p:cNvPr id="19" name="TextShape 1">
            <a:extLst>
              <a:ext uri="{FF2B5EF4-FFF2-40B4-BE49-F238E27FC236}">
                <a16:creationId xmlns:a16="http://schemas.microsoft.com/office/drawing/2014/main" id="{D73B6733-D00D-2875-C1E2-E6C26B2EE71D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분석 결과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모델링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27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677EB4-7A93-F6AB-3323-AE57871B0813}"/>
              </a:ext>
            </a:extLst>
          </p:cNvPr>
          <p:cNvGraphicFramePr>
            <a:graphicFrameLocks noGrp="1"/>
          </p:cNvGraphicFramePr>
          <p:nvPr/>
        </p:nvGraphicFramePr>
        <p:xfrm>
          <a:off x="404040" y="719341"/>
          <a:ext cx="11383920" cy="5488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4066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1595717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1586753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  <a:gridCol w="1604682">
                  <a:extLst>
                    <a:ext uri="{9D8B030D-6E8A-4147-A177-3AD203B41FA5}">
                      <a16:colId xmlns:a16="http://schemas.microsoft.com/office/drawing/2014/main" val="2371093372"/>
                    </a:ext>
                  </a:extLst>
                </a:gridCol>
                <a:gridCol w="2052918">
                  <a:extLst>
                    <a:ext uri="{9D8B030D-6E8A-4147-A177-3AD203B41FA5}">
                      <a16:colId xmlns:a16="http://schemas.microsoft.com/office/drawing/2014/main" val="1430034232"/>
                    </a:ext>
                  </a:extLst>
                </a:gridCol>
                <a:gridCol w="947730">
                  <a:extLst>
                    <a:ext uri="{9D8B030D-6E8A-4147-A177-3AD203B41FA5}">
                      <a16:colId xmlns:a16="http://schemas.microsoft.com/office/drawing/2014/main" val="1895859023"/>
                    </a:ext>
                  </a:extLst>
                </a:gridCol>
                <a:gridCol w="842054">
                  <a:extLst>
                    <a:ext uri="{9D8B030D-6E8A-4147-A177-3AD203B41FA5}">
                      <a16:colId xmlns:a16="http://schemas.microsoft.com/office/drawing/2014/main" val="3557262464"/>
                    </a:ext>
                  </a:extLst>
                </a:gridCol>
              </a:tblGrid>
              <a:tr h="5889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분석기법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MSE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 err="1">
                          <a:ea typeface="나눔스퀘어 네오 Regular" panose="00000500000000000000"/>
                        </a:rPr>
                        <a:t>오분류율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정확도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…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30476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6678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4654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30799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569681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4336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90ED5FD-0CC8-628B-A8D1-DEC913E3B5A2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0743C2F9-E55D-488E-BC14-B0ED500B4136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분석 결과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모델 평가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8610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59B4439D-DF32-00F5-A480-6EFF178314CC}"/>
              </a:ext>
            </a:extLst>
          </p:cNvPr>
          <p:cNvSpPr/>
          <p:nvPr/>
        </p:nvSpPr>
        <p:spPr>
          <a:xfrm>
            <a:off x="4213391" y="1942995"/>
            <a:ext cx="3634657" cy="2995849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CFE2681F-E716-5ABD-E536-967E9DAFC270}"/>
              </a:ext>
            </a:extLst>
          </p:cNvPr>
          <p:cNvSpPr/>
          <p:nvPr/>
        </p:nvSpPr>
        <p:spPr>
          <a:xfrm>
            <a:off x="8101223" y="1942995"/>
            <a:ext cx="3634657" cy="2995849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CustomShape 8">
            <a:extLst>
              <a:ext uri="{FF2B5EF4-FFF2-40B4-BE49-F238E27FC236}">
                <a16:creationId xmlns:a16="http://schemas.microsoft.com/office/drawing/2014/main" id="{C570ED2A-B8E8-7955-8622-101EEAE90166}"/>
              </a:ext>
            </a:extLst>
          </p:cNvPr>
          <p:cNvSpPr/>
          <p:nvPr/>
        </p:nvSpPr>
        <p:spPr>
          <a:xfrm>
            <a:off x="341280" y="1943133"/>
            <a:ext cx="3634200" cy="2995849"/>
          </a:xfrm>
          <a:prstGeom prst="rect">
            <a:avLst/>
          </a:prstGeom>
          <a:noFill/>
          <a:ln w="1908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11246-8D9B-43A4-F7C9-A3CA1F37A3AE}"/>
              </a:ext>
            </a:extLst>
          </p:cNvPr>
          <p:cNvSpPr txBox="1"/>
          <p:nvPr/>
        </p:nvSpPr>
        <p:spPr>
          <a:xfrm>
            <a:off x="438592" y="623136"/>
            <a:ext cx="11314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</a:t>
            </a: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 점을 고려하여</a:t>
            </a: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 사람을 </a:t>
            </a:r>
            <a:r>
              <a:rPr lang="ko-KR" altLang="en-US" sz="2000" dirty="0" err="1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타겟한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필요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5EB581-A3F8-56C6-B74D-B82B36ABB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15" y="6479879"/>
            <a:ext cx="1193049" cy="241596"/>
          </a:xfrm>
          <a:prstGeom prst="rect">
            <a:avLst/>
          </a:prstGeom>
        </p:spPr>
      </p:pic>
      <p:sp>
        <p:nvSpPr>
          <p:cNvPr id="12" name="Line 5">
            <a:extLst>
              <a:ext uri="{FF2B5EF4-FFF2-40B4-BE49-F238E27FC236}">
                <a16:creationId xmlns:a16="http://schemas.microsoft.com/office/drawing/2014/main" id="{59D2587B-04AA-4193-60C0-1E062831172E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F28EDA-7C7C-A94B-5EFE-A26A8FF763DB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59F50C-4A33-8650-4760-B209E9F6272E}"/>
              </a:ext>
            </a:extLst>
          </p:cNvPr>
          <p:cNvSpPr/>
          <p:nvPr/>
        </p:nvSpPr>
        <p:spPr>
          <a:xfrm>
            <a:off x="604832" y="3045311"/>
            <a:ext cx="1005854" cy="324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4D09F1-EC0C-D92A-798B-6831726FD2A1}"/>
              </a:ext>
            </a:extLst>
          </p:cNvPr>
          <p:cNvSpPr/>
          <p:nvPr/>
        </p:nvSpPr>
        <p:spPr>
          <a:xfrm>
            <a:off x="338760" y="1202030"/>
            <a:ext cx="3634200" cy="6266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신규고객 유입감소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F9789B-C7FB-7026-D613-33B3629504A4}"/>
              </a:ext>
            </a:extLst>
          </p:cNvPr>
          <p:cNvSpPr/>
          <p:nvPr/>
        </p:nvSpPr>
        <p:spPr>
          <a:xfrm>
            <a:off x="4213848" y="1196514"/>
            <a:ext cx="3634200" cy="6266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재구매율 하락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E2D183-8ACC-0CB0-93BE-44755789737B}"/>
              </a:ext>
            </a:extLst>
          </p:cNvPr>
          <p:cNvSpPr/>
          <p:nvPr/>
        </p:nvSpPr>
        <p:spPr>
          <a:xfrm>
            <a:off x="8088480" y="1202030"/>
            <a:ext cx="3634200" cy="6266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배송지연</a:t>
            </a:r>
          </a:p>
        </p:txBody>
      </p:sp>
      <p:sp>
        <p:nvSpPr>
          <p:cNvPr id="18" name="TextShape 10">
            <a:extLst>
              <a:ext uri="{FF2B5EF4-FFF2-40B4-BE49-F238E27FC236}">
                <a16:creationId xmlns:a16="http://schemas.microsoft.com/office/drawing/2014/main" id="{28C2EE23-AB83-3D62-5AD3-DDBDD7B12E33}"/>
              </a:ext>
            </a:extLst>
          </p:cNvPr>
          <p:cNvSpPr txBox="1"/>
          <p:nvPr/>
        </p:nvSpPr>
        <p:spPr>
          <a:xfrm>
            <a:off x="1461518" y="3003196"/>
            <a:ext cx="1592075" cy="7326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spc="-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 그림 삽입</a:t>
            </a:r>
            <a:endParaRPr lang="en-US" sz="16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9" name="TextShape 10">
            <a:extLst>
              <a:ext uri="{FF2B5EF4-FFF2-40B4-BE49-F238E27FC236}">
                <a16:creationId xmlns:a16="http://schemas.microsoft.com/office/drawing/2014/main" id="{35B2B653-7682-2D0A-C056-3F0C55C35CBC}"/>
              </a:ext>
            </a:extLst>
          </p:cNvPr>
          <p:cNvSpPr txBox="1"/>
          <p:nvPr/>
        </p:nvSpPr>
        <p:spPr>
          <a:xfrm>
            <a:off x="5383122" y="3003196"/>
            <a:ext cx="1592075" cy="7326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 그림 삽입</a:t>
            </a:r>
            <a:endParaRPr lang="en-US" sz="16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0" name="TextShape 10">
            <a:extLst>
              <a:ext uri="{FF2B5EF4-FFF2-40B4-BE49-F238E27FC236}">
                <a16:creationId xmlns:a16="http://schemas.microsoft.com/office/drawing/2014/main" id="{F5AB6730-9C82-0F47-0DA0-F96B07932182}"/>
              </a:ext>
            </a:extLst>
          </p:cNvPr>
          <p:cNvSpPr txBox="1"/>
          <p:nvPr/>
        </p:nvSpPr>
        <p:spPr>
          <a:xfrm>
            <a:off x="9109542" y="3003196"/>
            <a:ext cx="1592075" cy="7326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여기 그림 삽입</a:t>
            </a:r>
            <a:endParaRPr lang="en-US" sz="16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CBFE8E-6A5D-D219-68B5-5EAE1FB81326}"/>
              </a:ext>
            </a:extLst>
          </p:cNvPr>
          <p:cNvSpPr/>
          <p:nvPr/>
        </p:nvSpPr>
        <p:spPr>
          <a:xfrm>
            <a:off x="338760" y="5082815"/>
            <a:ext cx="3634200" cy="1246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할인률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구매 품목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확인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프로모션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신규유입 감소 해결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9E800F-4AAB-13CA-422B-589BC6D0F045}"/>
              </a:ext>
            </a:extLst>
          </p:cNvPr>
          <p:cNvSpPr/>
          <p:nvPr/>
        </p:nvSpPr>
        <p:spPr>
          <a:xfrm>
            <a:off x="4213391" y="5082814"/>
            <a:ext cx="3634200" cy="1246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기존 고객의 매출 기여도가 신규 대비 약 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1.5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 높다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54.12%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</a:t>
            </a:r>
            <a:r>
              <a:rPr lang="ko-KR" altLang="en-US" sz="1400" dirty="0" err="1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이탈률을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nn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%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 감소 목표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343A1A-07AD-6997-049E-B17A7343D12B}"/>
              </a:ext>
            </a:extLst>
          </p:cNvPr>
          <p:cNvSpPr/>
          <p:nvPr/>
        </p:nvSpPr>
        <p:spPr>
          <a:xfrm>
            <a:off x="8101680" y="5082814"/>
            <a:ext cx="3634200" cy="1246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특정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지역은 </a:t>
            </a:r>
            <a:r>
              <a:rPr lang="en-US" altLang="ko-KR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 물류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수요량이 높다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endParaRPr lang="en-US" altLang="ko-KR" sz="1400" dirty="0">
              <a:solidFill>
                <a:schemeClr val="tx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시간도 이렇게 걸린다</a:t>
            </a:r>
            <a:r>
              <a:rPr lang="en-US" altLang="ko-KR" sz="14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31293199-5B9D-01FE-1DF5-D6D1A32ABFFA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분석 결과 요약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239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59B4439D-DF32-00F5-A480-6EFF178314CC}"/>
              </a:ext>
            </a:extLst>
          </p:cNvPr>
          <p:cNvSpPr/>
          <p:nvPr/>
        </p:nvSpPr>
        <p:spPr>
          <a:xfrm>
            <a:off x="4213391" y="1942995"/>
            <a:ext cx="3634657" cy="2995849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CFE2681F-E716-5ABD-E536-967E9DAFC270}"/>
              </a:ext>
            </a:extLst>
          </p:cNvPr>
          <p:cNvSpPr/>
          <p:nvPr/>
        </p:nvSpPr>
        <p:spPr>
          <a:xfrm>
            <a:off x="8101223" y="1942995"/>
            <a:ext cx="3634657" cy="2995849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CustomShape 8">
            <a:extLst>
              <a:ext uri="{FF2B5EF4-FFF2-40B4-BE49-F238E27FC236}">
                <a16:creationId xmlns:a16="http://schemas.microsoft.com/office/drawing/2014/main" id="{C570ED2A-B8E8-7955-8622-101EEAE90166}"/>
              </a:ext>
            </a:extLst>
          </p:cNvPr>
          <p:cNvSpPr/>
          <p:nvPr/>
        </p:nvSpPr>
        <p:spPr>
          <a:xfrm>
            <a:off x="341280" y="1943133"/>
            <a:ext cx="3634200" cy="2995849"/>
          </a:xfrm>
          <a:prstGeom prst="rect">
            <a:avLst/>
          </a:prstGeom>
          <a:noFill/>
          <a:ln w="1908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11246-8D9B-43A4-F7C9-A3CA1F37A3AE}"/>
              </a:ext>
            </a:extLst>
          </p:cNvPr>
          <p:cNvSpPr txBox="1"/>
          <p:nvPr/>
        </p:nvSpPr>
        <p:spPr>
          <a:xfrm>
            <a:off x="438592" y="623136"/>
            <a:ext cx="11314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</a:t>
            </a: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 점을 고려하여</a:t>
            </a: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 사람을 </a:t>
            </a:r>
            <a:r>
              <a:rPr lang="ko-KR" altLang="en-US" sz="2000" dirty="0" err="1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타겟한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~~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필요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14A9607B-4136-CDBE-8C90-C90FF1EED3CD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개선안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5EB581-A3F8-56C6-B74D-B82B36ABB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15" y="6479879"/>
            <a:ext cx="1193049" cy="241596"/>
          </a:xfrm>
          <a:prstGeom prst="rect">
            <a:avLst/>
          </a:prstGeom>
        </p:spPr>
      </p:pic>
      <p:sp>
        <p:nvSpPr>
          <p:cNvPr id="12" name="Line 5">
            <a:extLst>
              <a:ext uri="{FF2B5EF4-FFF2-40B4-BE49-F238E27FC236}">
                <a16:creationId xmlns:a16="http://schemas.microsoft.com/office/drawing/2014/main" id="{59D2587B-04AA-4193-60C0-1E062831172E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F28EDA-7C7C-A94B-5EFE-A26A8FF763DB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59F50C-4A33-8650-4760-B209E9F6272E}"/>
              </a:ext>
            </a:extLst>
          </p:cNvPr>
          <p:cNvSpPr/>
          <p:nvPr/>
        </p:nvSpPr>
        <p:spPr>
          <a:xfrm>
            <a:off x="604832" y="3045311"/>
            <a:ext cx="1005854" cy="324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4D09F1-EC0C-D92A-798B-6831726FD2A1}"/>
              </a:ext>
            </a:extLst>
          </p:cNvPr>
          <p:cNvSpPr/>
          <p:nvPr/>
        </p:nvSpPr>
        <p:spPr>
          <a:xfrm>
            <a:off x="338760" y="1202030"/>
            <a:ext cx="3634200" cy="6266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신규고객 유입감소 개선안 </a:t>
            </a:r>
            <a:r>
              <a:rPr lang="en-US" altLang="ko-KR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제목 변경</a:t>
            </a:r>
            <a:r>
              <a:rPr lang="en-US" altLang="ko-KR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F9789B-C7FB-7026-D613-33B3629504A4}"/>
              </a:ext>
            </a:extLst>
          </p:cNvPr>
          <p:cNvSpPr/>
          <p:nvPr/>
        </p:nvSpPr>
        <p:spPr>
          <a:xfrm>
            <a:off x="4213848" y="1196514"/>
            <a:ext cx="3634200" cy="6266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재구매율 하락 개선안 </a:t>
            </a:r>
            <a:r>
              <a:rPr lang="en-US" altLang="ko-KR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제목 변경</a:t>
            </a:r>
            <a:r>
              <a:rPr lang="en-US" altLang="ko-KR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E2D183-8ACC-0CB0-93BE-44755789737B}"/>
              </a:ext>
            </a:extLst>
          </p:cNvPr>
          <p:cNvSpPr/>
          <p:nvPr/>
        </p:nvSpPr>
        <p:spPr>
          <a:xfrm>
            <a:off x="8088480" y="1202030"/>
            <a:ext cx="3634200" cy="6266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배송지연 개선안 </a:t>
            </a:r>
            <a:r>
              <a:rPr lang="en-US" altLang="ko-KR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제목 변경</a:t>
            </a:r>
            <a:r>
              <a:rPr lang="en-US" altLang="ko-KR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CBFE8E-6A5D-D219-68B5-5EAE1FB81326}"/>
              </a:ext>
            </a:extLst>
          </p:cNvPr>
          <p:cNvSpPr/>
          <p:nvPr/>
        </p:nvSpPr>
        <p:spPr>
          <a:xfrm>
            <a:off x="338760" y="5082815"/>
            <a:ext cx="3634200" cy="1246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개선안 설명</a:t>
            </a:r>
            <a:endParaRPr lang="en-US" altLang="ko-KR" sz="1600" dirty="0">
              <a:solidFill>
                <a:schemeClr val="tx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그림은 언제든 변경 가능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9E800F-4AAB-13CA-422B-589BC6D0F045}"/>
              </a:ext>
            </a:extLst>
          </p:cNvPr>
          <p:cNvSpPr/>
          <p:nvPr/>
        </p:nvSpPr>
        <p:spPr>
          <a:xfrm>
            <a:off x="4213391" y="5082814"/>
            <a:ext cx="3634200" cy="1246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개선안 설명</a:t>
            </a:r>
            <a:endParaRPr lang="en-US" altLang="ko-KR" sz="1600" dirty="0">
              <a:solidFill>
                <a:schemeClr val="tx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그림은 추후 변경 가능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343A1A-07AD-6997-049E-B17A7343D12B}"/>
              </a:ext>
            </a:extLst>
          </p:cNvPr>
          <p:cNvSpPr/>
          <p:nvPr/>
        </p:nvSpPr>
        <p:spPr>
          <a:xfrm>
            <a:off x="8101680" y="5082814"/>
            <a:ext cx="3634200" cy="1246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특정 물품 수요가 많은 지역은 해당 지역 물류센터에 인기 품목을 많이 비치한다</a:t>
            </a:r>
            <a:r>
              <a:rPr lang="en-US" altLang="ko-KR" sz="1600" dirty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ACE86B9-64A4-F0C5-6F94-9593EB4DF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5" y="2124265"/>
            <a:ext cx="3454449" cy="26094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BC36F4-28EA-F6FC-4250-3387855F88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51" t="11649" r="53034"/>
          <a:stretch/>
        </p:blipFill>
        <p:spPr>
          <a:xfrm>
            <a:off x="4409436" y="2038496"/>
            <a:ext cx="3242109" cy="2804846"/>
          </a:xfrm>
          <a:prstGeom prst="rect">
            <a:avLst/>
          </a:prstGeom>
        </p:spPr>
      </p:pic>
      <p:pic>
        <p:nvPicPr>
          <p:cNvPr id="2052" name="Picture 4" descr="온라인 패션도 '빠른 배송'이 대세 - 파이낸셜뉴스">
            <a:extLst>
              <a:ext uri="{FF2B5EF4-FFF2-40B4-BE49-F238E27FC236}">
                <a16:creationId xmlns:a16="http://schemas.microsoft.com/office/drawing/2014/main" id="{3DB5D873-ECBE-AEF6-A340-F98F78401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18"/>
          <a:stretch/>
        </p:blipFill>
        <p:spPr bwMode="auto">
          <a:xfrm>
            <a:off x="8200327" y="2178385"/>
            <a:ext cx="3436447" cy="250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129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4480A3AC-15D4-AF07-E7BE-BC475985BCFC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8.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시연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54D30472-C546-5C61-C23A-D17D07E8169F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4B799-4C97-ADB8-3AB2-C2FBF3B1AC9C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6" name="TextShape 10">
            <a:extLst>
              <a:ext uri="{FF2B5EF4-FFF2-40B4-BE49-F238E27FC236}">
                <a16:creationId xmlns:a16="http://schemas.microsoft.com/office/drawing/2014/main" id="{CD1D33D9-EA2A-B592-D345-E118789EEFFC}"/>
              </a:ext>
            </a:extLst>
          </p:cNvPr>
          <p:cNvSpPr txBox="1"/>
          <p:nvPr/>
        </p:nvSpPr>
        <p:spPr>
          <a:xfrm>
            <a:off x="5290635" y="3065408"/>
            <a:ext cx="2312241" cy="7326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케이스 별로 시연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할 예정</a:t>
            </a:r>
            <a:endParaRPr lang="en-US" sz="16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638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1CEEEF5-C9FD-4197-2307-E405F16E68E0}"/>
              </a:ext>
            </a:extLst>
          </p:cNvPr>
          <p:cNvGrpSpPr/>
          <p:nvPr/>
        </p:nvGrpSpPr>
        <p:grpSpPr>
          <a:xfrm>
            <a:off x="4083582" y="2745586"/>
            <a:ext cx="4024837" cy="1366828"/>
            <a:chOff x="2733412" y="2736562"/>
            <a:chExt cx="4024837" cy="136682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F576C07-252E-42F9-E2A3-29D18B95CEE5}"/>
                </a:ext>
              </a:extLst>
            </p:cNvPr>
            <p:cNvSpPr/>
            <p:nvPr/>
          </p:nvSpPr>
          <p:spPr>
            <a:xfrm>
              <a:off x="2733412" y="2757164"/>
              <a:ext cx="4024837" cy="13462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ko-KR" altLang="en-US" sz="135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5D452FB-B700-F518-BC6A-1A2FAA908EEF}"/>
                </a:ext>
              </a:extLst>
            </p:cNvPr>
            <p:cNvGrpSpPr/>
            <p:nvPr/>
          </p:nvGrpSpPr>
          <p:grpSpPr>
            <a:xfrm>
              <a:off x="2814263" y="2736562"/>
              <a:ext cx="3749675" cy="1173163"/>
              <a:chOff x="4194176" y="4149726"/>
              <a:chExt cx="3749675" cy="1173163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F061720-C15F-6481-A0C5-21DFA858D0A8}"/>
                  </a:ext>
                </a:extLst>
              </p:cNvPr>
              <p:cNvSpPr/>
              <p:nvPr/>
            </p:nvSpPr>
            <p:spPr>
              <a:xfrm>
                <a:off x="4194176" y="4149726"/>
                <a:ext cx="3749675" cy="1173163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ko-KR" altLang="en-US" sz="1350">
                  <a:solidFill>
                    <a:prstClr val="white"/>
                  </a:solidFill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52B7F10-EF74-6384-6ABB-C1F716941F45}"/>
                  </a:ext>
                </a:extLst>
              </p:cNvPr>
              <p:cNvSpPr/>
              <p:nvPr/>
            </p:nvSpPr>
            <p:spPr>
              <a:xfrm>
                <a:off x="4910138" y="4500563"/>
                <a:ext cx="2316162" cy="469900"/>
              </a:xfrm>
              <a:prstGeom prst="rect">
                <a:avLst/>
              </a:prstGeom>
              <a:pattFill prst="pct50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ko-KR" altLang="en-US" sz="1350">
                  <a:solidFill>
                    <a:prstClr val="white"/>
                  </a:solidFill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D5BB89-41BA-9434-964F-7EA720856343}"/>
                  </a:ext>
                </a:extLst>
              </p:cNvPr>
              <p:cNvSpPr txBox="1"/>
              <p:nvPr/>
            </p:nvSpPr>
            <p:spPr>
              <a:xfrm>
                <a:off x="5134714" y="4559739"/>
                <a:ext cx="1867819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defTabSz="685800">
                  <a:defRPr/>
                </a:pPr>
                <a:r>
                  <a:rPr lang="ko-KR" altLang="en-US" sz="2400" b="1" spc="225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Brush Script MT" panose="03060802040406070304" pitchFamily="66" charset="0"/>
                    <a:ea typeface="BusanBada"/>
                  </a:rPr>
                  <a:t>감사합니다</a:t>
                </a:r>
                <a:endParaRPr lang="ko-KR" altLang="en-US" sz="2400" b="1" spc="225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E89C6B"/>
                  </a:solidFill>
                  <a:latin typeface="Brush Script MT" panose="03060802040406070304" pitchFamily="66" charset="0"/>
                  <a:ea typeface="BusanBada"/>
                </a:endParaRPr>
              </a:p>
            </p:txBody>
          </p:sp>
        </p:grp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4BB52D3-EA0B-2BE0-A155-9956DE2E87DA}"/>
                </a:ext>
              </a:extLst>
            </p:cNvPr>
            <p:cNvCxnSpPr/>
            <p:nvPr/>
          </p:nvCxnSpPr>
          <p:spPr>
            <a:xfrm>
              <a:off x="3531019" y="3606511"/>
              <a:ext cx="231616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1D1E419-D5B7-E392-5736-CB92062A7685}"/>
                </a:ext>
              </a:extLst>
            </p:cNvPr>
            <p:cNvCxnSpPr/>
            <p:nvPr/>
          </p:nvCxnSpPr>
          <p:spPr>
            <a:xfrm>
              <a:off x="3531019" y="3038186"/>
              <a:ext cx="231616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71069F7-AD34-6983-60D2-C2119D3F4AB3}"/>
                </a:ext>
              </a:extLst>
            </p:cNvPr>
            <p:cNvSpPr/>
            <p:nvPr/>
          </p:nvSpPr>
          <p:spPr>
            <a:xfrm>
              <a:off x="4284288" y="2819112"/>
              <a:ext cx="92075" cy="92075"/>
            </a:xfrm>
            <a:prstGeom prst="rect">
              <a:avLst/>
            </a:prstGeom>
            <a:solidFill>
              <a:srgbClr val="E89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ko-KR" altLang="en-US" sz="135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CD3B46D-DAA2-91C6-A63B-2F4B9754BC12}"/>
                </a:ext>
              </a:extLst>
            </p:cNvPr>
            <p:cNvSpPr/>
            <p:nvPr/>
          </p:nvSpPr>
          <p:spPr>
            <a:xfrm>
              <a:off x="4497012" y="2836574"/>
              <a:ext cx="57150" cy="571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ko-KR" altLang="en-US" sz="135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0E1061F-F5FE-42AA-B41F-679A778137DF}"/>
                </a:ext>
              </a:extLst>
            </p:cNvPr>
            <p:cNvSpPr/>
            <p:nvPr/>
          </p:nvSpPr>
          <p:spPr>
            <a:xfrm>
              <a:off x="4674812" y="2836574"/>
              <a:ext cx="57150" cy="571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ko-KR" altLang="en-US" sz="135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4F615C3-AD73-3CA1-5664-C4EF91E7B7EE}"/>
                </a:ext>
              </a:extLst>
            </p:cNvPr>
            <p:cNvSpPr/>
            <p:nvPr/>
          </p:nvSpPr>
          <p:spPr>
            <a:xfrm>
              <a:off x="4852612" y="2836574"/>
              <a:ext cx="57150" cy="571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ko-KR" altLang="en-US" sz="135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2624621-FEA9-C398-F2AD-5526EB5D3496}"/>
                </a:ext>
              </a:extLst>
            </p:cNvPr>
            <p:cNvSpPr/>
            <p:nvPr/>
          </p:nvSpPr>
          <p:spPr>
            <a:xfrm>
              <a:off x="5030412" y="2836574"/>
              <a:ext cx="57150" cy="571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ko-KR" altLang="en-US" sz="135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35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677EB4-7A93-F6AB-3323-AE57871B0813}"/>
              </a:ext>
            </a:extLst>
          </p:cNvPr>
          <p:cNvGraphicFramePr>
            <a:graphicFrameLocks noGrp="1"/>
          </p:cNvGraphicFramePr>
          <p:nvPr/>
        </p:nvGraphicFramePr>
        <p:xfrm>
          <a:off x="338758" y="1018094"/>
          <a:ext cx="11383920" cy="5383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7283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2120435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750770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371093372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1430034232"/>
                    </a:ext>
                  </a:extLst>
                </a:gridCol>
                <a:gridCol w="2752825">
                  <a:extLst>
                    <a:ext uri="{9D8B030D-6E8A-4147-A177-3AD203B41FA5}">
                      <a16:colId xmlns:a16="http://schemas.microsoft.com/office/drawing/2014/main" val="159570423"/>
                    </a:ext>
                  </a:extLst>
                </a:gridCol>
                <a:gridCol w="2963689">
                  <a:extLst>
                    <a:ext uri="{9D8B030D-6E8A-4147-A177-3AD203B41FA5}">
                      <a16:colId xmlns:a16="http://schemas.microsoft.com/office/drawing/2014/main" val="1583547732"/>
                    </a:ext>
                  </a:extLst>
                </a:gridCol>
              </a:tblGrid>
              <a:tr h="724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이상치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(</a:t>
                      </a: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건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)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 err="1">
                          <a:ea typeface="나눔스퀘어 네오 Regular" panose="00000500000000000000"/>
                        </a:rPr>
                        <a:t>결측치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(</a:t>
                      </a: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건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)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확인결과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정제방안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609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구매시월령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수정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 구매 시 자녀의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월령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6,352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31,731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이상치의 수가 많지 않고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결측치의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패턴을 찾을 수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72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개월 이상은 이상치로 판단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결측치와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이상치 모두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이산형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고객번호를 제외한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모든 변수가 결측 되어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총 자료 수에 비해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그 수가 적으므로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모두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결혼유무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결혼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이산형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거주지역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거주 지역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연령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30476"/>
                  </a:ext>
                </a:extLst>
              </a:tr>
              <a:tr h="6090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결제등록카드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결제 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6678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 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4654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자녀여부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자녀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이산형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266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3079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90ED5FD-0CC8-628B-A8D1-DEC913E3B5A2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95E23F6A-49FA-5DB9-6B81-BCCE79F2488E}"/>
              </a:ext>
            </a:extLst>
          </p:cNvPr>
          <p:cNvSpPr txBox="1"/>
          <p:nvPr/>
        </p:nvSpPr>
        <p:spPr>
          <a:xfrm>
            <a:off x="338758" y="569532"/>
            <a:ext cx="5001068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sz="1400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en-US" altLang="ko-KR" sz="1400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Sales_data.csv : </a:t>
            </a:r>
            <a:r>
              <a:rPr lang="ko-KR" altLang="en-US" sz="14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자료 수 </a:t>
            </a:r>
            <a:r>
              <a:rPr lang="en-US" altLang="ko-KR" sz="14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199,999</a:t>
            </a:r>
            <a:r>
              <a:rPr lang="ko-KR" altLang="en-US" sz="14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4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-&gt; 161,961</a:t>
            </a:r>
            <a:r>
              <a:rPr lang="en-US" altLang="ko-KR" sz="1400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  </a:t>
            </a:r>
            <a:r>
              <a:rPr lang="en-US" altLang="ko-KR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19%</a:t>
            </a:r>
            <a:r>
              <a:rPr lang="en-US" altLang="ko-KR" sz="1400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400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제거</a:t>
            </a:r>
            <a:endParaRPr lang="ko-KR" sz="140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CA69F5A8-9D5C-744D-E23E-EB477C246D16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첨부자료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정제 방안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F4F06FBE-C67C-180E-F09C-43EFFAC0C9AF}"/>
              </a:ext>
            </a:extLst>
          </p:cNvPr>
          <p:cNvSpPr txBox="1"/>
          <p:nvPr/>
        </p:nvSpPr>
        <p:spPr>
          <a:xfrm>
            <a:off x="4876919" y="-38788"/>
            <a:ext cx="6942009" cy="86091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50000"/>
              </a:lnSpc>
            </a:pPr>
            <a:r>
              <a:rPr lang="en-US" altLang="ko-KR" sz="1100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Member_data.csv </a:t>
            </a:r>
            <a:r>
              <a:rPr lang="en-US" altLang="ko-KR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자료 수</a:t>
            </a:r>
            <a:r>
              <a:rPr lang="en-US" altLang="ko-KR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81,360</a:t>
            </a:r>
            <a:r>
              <a:rPr lang="ko-KR" altLang="en-US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</a:t>
            </a:r>
            <a:r>
              <a:rPr lang="en-US" altLang="ko-KR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 </a:t>
            </a:r>
            <a:r>
              <a:rPr lang="ko-KR" altLang="en-US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변수 </a:t>
            </a:r>
            <a:r>
              <a:rPr lang="en-US" altLang="ko-KR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</a:t>
            </a:r>
            <a:r>
              <a:rPr lang="ko-KR" altLang="en-US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 </a:t>
            </a:r>
            <a:r>
              <a:rPr lang="en-US" altLang="ko-KR" sz="1100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],  </a:t>
            </a:r>
            <a:r>
              <a:rPr lang="en-US" altLang="ko-KR" sz="1100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en-US" altLang="ko-KR" sz="1100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Sales_data.csv : </a:t>
            </a:r>
            <a:r>
              <a:rPr lang="ko-KR" altLang="en-US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자료 수 </a:t>
            </a:r>
            <a:r>
              <a:rPr lang="en-US" altLang="ko-KR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199,999 </a:t>
            </a:r>
            <a:r>
              <a:rPr lang="ko-KR" altLang="en-US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</a:t>
            </a:r>
            <a:r>
              <a:rPr lang="en-US" altLang="ko-KR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변수 </a:t>
            </a:r>
            <a:r>
              <a:rPr lang="en-US" altLang="ko-KR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10</a:t>
            </a:r>
            <a:r>
              <a:rPr lang="ko-KR" altLang="en-US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</a:t>
            </a:r>
            <a:r>
              <a:rPr lang="en-US" altLang="ko-KR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100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ko-KR" altLang="ko-KR" sz="110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Product_data.csv  : </a:t>
            </a:r>
            <a:r>
              <a:rPr lang="ko-KR" altLang="en-US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자료 수 </a:t>
            </a:r>
            <a:r>
              <a:rPr lang="en-US" altLang="ko-KR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3,480</a:t>
            </a:r>
            <a:r>
              <a:rPr lang="ko-KR" altLang="en-US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</a:t>
            </a:r>
            <a:r>
              <a:rPr lang="en-US" altLang="ko-KR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변수</a:t>
            </a:r>
            <a:r>
              <a:rPr lang="en-US" altLang="ko-KR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4</a:t>
            </a:r>
            <a:r>
              <a:rPr lang="ko-KR" altLang="en-US" sz="11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 </a:t>
            </a:r>
            <a:r>
              <a:rPr lang="en-US" altLang="ko-KR" sz="1100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ko-KR" altLang="ko-KR" sz="1100" strike="noStrike" spc="-1" dirty="0">
              <a:solidFill>
                <a:srgbClr val="00000A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179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1D964D33-C473-05FE-8337-573949CDA744}"/>
              </a:ext>
            </a:extLst>
          </p:cNvPr>
          <p:cNvSpPr txBox="1">
            <a:spLocks/>
          </p:cNvSpPr>
          <p:nvPr/>
        </p:nvSpPr>
        <p:spPr>
          <a:xfrm>
            <a:off x="4423493" y="1645258"/>
            <a:ext cx="3345011" cy="413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</a:t>
            </a:r>
            <a:r>
              <a:rPr lang="en-US" altLang="ko-KR" sz="1800" b="1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K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 매출증가율의 지속 감소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24" name="내용 개체 틀 2">
            <a:extLst>
              <a:ext uri="{FF2B5EF4-FFF2-40B4-BE49-F238E27FC236}">
                <a16:creationId xmlns:a16="http://schemas.microsoft.com/office/drawing/2014/main" id="{3C300CEB-ECDF-5D2F-2C78-49375894FC85}"/>
              </a:ext>
            </a:extLst>
          </p:cNvPr>
          <p:cNvSpPr txBox="1">
            <a:spLocks/>
          </p:cNvSpPr>
          <p:nvPr/>
        </p:nvSpPr>
        <p:spPr>
          <a:xfrm>
            <a:off x="8183245" y="1649433"/>
            <a:ext cx="3470612" cy="396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타 경쟁사 대비 느린 배송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1025" name="차트 1024">
            <a:extLst>
              <a:ext uri="{FF2B5EF4-FFF2-40B4-BE49-F238E27FC236}">
                <a16:creationId xmlns:a16="http://schemas.microsoft.com/office/drawing/2014/main" id="{2EC11942-E208-FC1C-A241-F6EA4A2BA4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918737"/>
              </p:ext>
            </p:extLst>
          </p:nvPr>
        </p:nvGraphicFramePr>
        <p:xfrm>
          <a:off x="4407015" y="1847902"/>
          <a:ext cx="3345011" cy="2663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B12A217B-B1F4-441C-85E1-773171623BB9}"/>
              </a:ext>
            </a:extLst>
          </p:cNvPr>
          <p:cNvSpPr/>
          <p:nvPr/>
        </p:nvSpPr>
        <p:spPr>
          <a:xfrm>
            <a:off x="339047" y="718801"/>
            <a:ext cx="11396833" cy="455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대형 유통사의 </a:t>
            </a:r>
            <a:r>
              <a:rPr lang="ko-KR" altLang="en-US" sz="1600" b="1" dirty="0">
                <a:solidFill>
                  <a:prstClr val="whit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유입으로 가열된 시장 속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고객들의 배송 불만 증가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매출 증가율 감소를 해결하기 위한 대안 필요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59B4439D-DF32-00F5-A480-6EFF178314CC}"/>
              </a:ext>
            </a:extLst>
          </p:cNvPr>
          <p:cNvSpPr/>
          <p:nvPr/>
        </p:nvSpPr>
        <p:spPr>
          <a:xfrm>
            <a:off x="4278670" y="1501213"/>
            <a:ext cx="3634657" cy="3752641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CFE2681F-E716-5ABD-E536-967E9DAFC270}"/>
              </a:ext>
            </a:extLst>
          </p:cNvPr>
          <p:cNvSpPr/>
          <p:nvPr/>
        </p:nvSpPr>
        <p:spPr>
          <a:xfrm>
            <a:off x="8101223" y="1501212"/>
            <a:ext cx="3634657" cy="3752641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7" name="내용 개체 틀 2">
            <a:extLst>
              <a:ext uri="{FF2B5EF4-FFF2-40B4-BE49-F238E27FC236}">
                <a16:creationId xmlns:a16="http://schemas.microsoft.com/office/drawing/2014/main" id="{495D3C51-62BA-15AB-936D-5D8ABB11FE03}"/>
              </a:ext>
            </a:extLst>
          </p:cNvPr>
          <p:cNvSpPr txBox="1">
            <a:spLocks/>
          </p:cNvSpPr>
          <p:nvPr/>
        </p:nvSpPr>
        <p:spPr>
          <a:xfrm>
            <a:off x="8316986" y="4510675"/>
            <a:ext cx="3203129" cy="585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6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지연 문제</a:t>
            </a:r>
            <a:r>
              <a:rPr lang="ko-KR" altLang="en-US" sz="16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 인한 신뢰도 하락 </a:t>
            </a:r>
            <a:r>
              <a:rPr lang="en-US" altLang="ko-KR" sz="16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고객들의 불만이 있다</a:t>
            </a:r>
            <a:r>
              <a:rPr lang="en-US" altLang="ko-KR" sz="16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ABFBF957-2F5D-1122-8FC6-16CB4681F8D0}"/>
              </a:ext>
            </a:extLst>
          </p:cNvPr>
          <p:cNvSpPr txBox="1"/>
          <p:nvPr/>
        </p:nvSpPr>
        <p:spPr>
          <a:xfrm>
            <a:off x="946584" y="1651340"/>
            <a:ext cx="2594880" cy="41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</a:t>
            </a:r>
            <a:r>
              <a:rPr kumimoji="0" lang="ko-KR" alt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육아용품 시장의 성장</a:t>
            </a:r>
            <a:r>
              <a:rPr kumimoji="0" lang="en-US" altLang="ko-KR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  <a:endParaRPr kumimoji="0" lang="ko-KR" alt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06874AE-5CD6-539E-5CB6-55C686F78CD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57764" y="2130133"/>
            <a:ext cx="2972520" cy="2121120"/>
          </a:xfrm>
          <a:prstGeom prst="rect">
            <a:avLst/>
          </a:prstGeom>
          <a:ln>
            <a:noFill/>
          </a:ln>
        </p:spPr>
      </p:pic>
      <p:sp>
        <p:nvSpPr>
          <p:cNvPr id="7" name="CustomShape 8">
            <a:extLst>
              <a:ext uri="{FF2B5EF4-FFF2-40B4-BE49-F238E27FC236}">
                <a16:creationId xmlns:a16="http://schemas.microsoft.com/office/drawing/2014/main" id="{C570ED2A-B8E8-7955-8622-101EEAE90166}"/>
              </a:ext>
            </a:extLst>
          </p:cNvPr>
          <p:cNvSpPr/>
          <p:nvPr/>
        </p:nvSpPr>
        <p:spPr>
          <a:xfrm>
            <a:off x="426924" y="1501213"/>
            <a:ext cx="3634200" cy="3752640"/>
          </a:xfrm>
          <a:prstGeom prst="rect">
            <a:avLst/>
          </a:prstGeom>
          <a:noFill/>
          <a:ln w="1908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832A65-CD0C-A798-935C-2C6449A12BBA}"/>
              </a:ext>
            </a:extLst>
          </p:cNvPr>
          <p:cNvSpPr txBox="1"/>
          <p:nvPr/>
        </p:nvSpPr>
        <p:spPr>
          <a:xfrm>
            <a:off x="604832" y="4510675"/>
            <a:ext cx="3107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출산율이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감소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했지만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유아용품 시장 규모는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커지고 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13545-230E-71D2-500F-DA12FD92E723}"/>
              </a:ext>
            </a:extLst>
          </p:cNvPr>
          <p:cNvSpPr txBox="1"/>
          <p:nvPr/>
        </p:nvSpPr>
        <p:spPr>
          <a:xfrm>
            <a:off x="4630151" y="4510675"/>
            <a:ext cx="2931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경쟁사 증가로 인한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이탈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매출증가율이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감소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하고 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11246-8D9B-43A4-F7C9-A3CA1F37A3AE}"/>
              </a:ext>
            </a:extLst>
          </p:cNvPr>
          <p:cNvSpPr txBox="1"/>
          <p:nvPr/>
        </p:nvSpPr>
        <p:spPr>
          <a:xfrm>
            <a:off x="438595" y="5686579"/>
            <a:ext cx="11314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“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고객의 특성을 파악하여 세분화된 </a:t>
            </a:r>
            <a:r>
              <a:rPr lang="ko-KR" altLang="en-US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고객별 프로모션으로 신규 고객 확보 및 매출 확대</a:t>
            </a:r>
            <a:r>
              <a:rPr lang="en-US" altLang="ko-KR" sz="2000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14A9607B-4136-CDBE-8C90-C90FF1EED3CD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추진 배경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5EB581-A3F8-56C6-B74D-B82B36ABB6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15" y="6479879"/>
            <a:ext cx="1193049" cy="241596"/>
          </a:xfrm>
          <a:prstGeom prst="rect">
            <a:avLst/>
          </a:prstGeom>
        </p:spPr>
      </p:pic>
      <p:sp>
        <p:nvSpPr>
          <p:cNvPr id="12" name="Line 5">
            <a:extLst>
              <a:ext uri="{FF2B5EF4-FFF2-40B4-BE49-F238E27FC236}">
                <a16:creationId xmlns:a16="http://schemas.microsoft.com/office/drawing/2014/main" id="{59D2587B-04AA-4193-60C0-1E062831172E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F28EDA-7C7C-A94B-5EFE-A26A8FF763DB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" name="Picture 4" descr="귀여운 택배는 배달 트럭 일러스트와 함께 패키지를 가져옵니다 | 프리미엄 벡터">
            <a:extLst>
              <a:ext uri="{FF2B5EF4-FFF2-40B4-BE49-F238E27FC236}">
                <a16:creationId xmlns:a16="http://schemas.microsoft.com/office/drawing/2014/main" id="{1A4957CC-A236-A900-F5BA-5E4FFEA40F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" t="6973" r="3657"/>
          <a:stretch/>
        </p:blipFill>
        <p:spPr bwMode="auto">
          <a:xfrm>
            <a:off x="8203596" y="2193719"/>
            <a:ext cx="3383572" cy="196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3A262B2-D52C-4478-5891-1DFF0239E9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56" t="49051" r="30692" b="43068"/>
          <a:stretch/>
        </p:blipFill>
        <p:spPr bwMode="auto">
          <a:xfrm>
            <a:off x="3067771" y="3121107"/>
            <a:ext cx="297566" cy="25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7F92196-C225-CF39-F597-C08486A68178}"/>
              </a:ext>
            </a:extLst>
          </p:cNvPr>
          <p:cNvPicPr/>
          <p:nvPr/>
        </p:nvPicPr>
        <p:blipFill rotWithShape="1">
          <a:blip r:embed="rId4"/>
          <a:srcRect t="23677" r="70133" b="65047"/>
          <a:stretch/>
        </p:blipFill>
        <p:spPr>
          <a:xfrm>
            <a:off x="2776775" y="4338143"/>
            <a:ext cx="718900" cy="193675"/>
          </a:xfrm>
          <a:prstGeom prst="rect">
            <a:avLst/>
          </a:prstGeom>
          <a:ln>
            <a:noFill/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59F50C-4A33-8650-4760-B209E9F6272E}"/>
              </a:ext>
            </a:extLst>
          </p:cNvPr>
          <p:cNvSpPr/>
          <p:nvPr/>
        </p:nvSpPr>
        <p:spPr>
          <a:xfrm>
            <a:off x="604832" y="2603528"/>
            <a:ext cx="1005854" cy="324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C9D27E-57FB-ADD4-2CEC-E7FDC639334C}"/>
              </a:ext>
            </a:extLst>
          </p:cNvPr>
          <p:cNvSpPr txBox="1"/>
          <p:nvPr/>
        </p:nvSpPr>
        <p:spPr>
          <a:xfrm>
            <a:off x="6905635" y="2047556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2019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</a:t>
            </a:r>
          </a:p>
        </p:txBody>
      </p:sp>
    </p:spTree>
    <p:extLst>
      <p:ext uri="{BB962C8B-B14F-4D97-AF65-F5344CB8AC3E}">
        <p14:creationId xmlns:p14="http://schemas.microsoft.com/office/powerpoint/2010/main" val="1983322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Line 2"/>
          <p:cNvSpPr/>
          <p:nvPr/>
        </p:nvSpPr>
        <p:spPr>
          <a:xfrm flipV="1">
            <a:off x="338760" y="410760"/>
            <a:ext cx="11383920" cy="51480"/>
          </a:xfrm>
          <a:prstGeom prst="line">
            <a:avLst/>
          </a:prstGeom>
          <a:ln w="28440">
            <a:solidFill>
              <a:srgbClr val="A9A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5"/>
          <p:cNvSpPr/>
          <p:nvPr/>
        </p:nvSpPr>
        <p:spPr>
          <a:xfrm>
            <a:off x="442800" y="1010520"/>
            <a:ext cx="5533200" cy="5253480"/>
          </a:xfrm>
          <a:prstGeom prst="rect">
            <a:avLst/>
          </a:prstGeom>
          <a:noFill/>
          <a:ln w="3816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6"/>
          <p:cNvSpPr/>
          <p:nvPr/>
        </p:nvSpPr>
        <p:spPr>
          <a:xfrm>
            <a:off x="6264000" y="1008000"/>
            <a:ext cx="5533200" cy="5253480"/>
          </a:xfrm>
          <a:prstGeom prst="rect">
            <a:avLst/>
          </a:prstGeom>
          <a:noFill/>
          <a:ln w="3816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TextShape 7"/>
          <p:cNvSpPr txBox="1"/>
          <p:nvPr/>
        </p:nvSpPr>
        <p:spPr>
          <a:xfrm>
            <a:off x="7828506" y="1168664"/>
            <a:ext cx="2436587" cy="40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</a:t>
            </a:r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 당시 유입 분석 </a:t>
            </a:r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sp>
        <p:nvSpPr>
          <p:cNvPr id="403" name="TextShape 8"/>
          <p:cNvSpPr txBox="1"/>
          <p:nvPr/>
        </p:nvSpPr>
        <p:spPr>
          <a:xfrm>
            <a:off x="2041870" y="1168664"/>
            <a:ext cx="2337626" cy="40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en-US" altLang="ko-KR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 당시 유입 분석 </a:t>
            </a:r>
            <a:r>
              <a:rPr lang="en-US" sz="18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sp>
        <p:nvSpPr>
          <p:cNvPr id="404" name="TextShape 9"/>
          <p:cNvSpPr txBox="1"/>
          <p:nvPr/>
        </p:nvSpPr>
        <p:spPr>
          <a:xfrm>
            <a:off x="660775" y="5081851"/>
            <a:ext cx="5170661" cy="100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기존 자사 제품 구매 시 얻을 수 있는 점수를 활용한 이벤트가 </a:t>
            </a:r>
            <a:r>
              <a:rPr lang="en-US" altLang="ko-KR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 시행되었음을 확인할 수 있다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05" name="TextShape 10"/>
          <p:cNvSpPr txBox="1"/>
          <p:nvPr/>
        </p:nvSpPr>
        <p:spPr>
          <a:xfrm>
            <a:off x="6461460" y="5019440"/>
            <a:ext cx="5170680" cy="108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일간 </a:t>
            </a:r>
            <a:r>
              <a:rPr lang="ko-KR" altLang="en-US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모든 회원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에게 </a:t>
            </a:r>
            <a:r>
              <a:rPr lang="en-US" altLang="ko-KR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</a:t>
            </a:r>
            <a:r>
              <a:rPr lang="ko-KR" altLang="en-US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천원을 지급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하는 이벤트가 </a:t>
            </a:r>
            <a:r>
              <a:rPr lang="en-US" altLang="ko-KR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12</a:t>
            </a:r>
            <a:r>
              <a:rPr lang="ko-KR" altLang="en-US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 시행되었음을 확인할 수 있다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CD84A-D61A-D023-D73F-81A9C6908BA9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21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F0B3F43-3CB6-7882-65F9-F91A12BDF161}"/>
              </a:ext>
            </a:extLst>
          </p:cNvPr>
          <p:cNvCxnSpPr>
            <a:cxnSpLocks/>
          </p:cNvCxnSpPr>
          <p:nvPr/>
        </p:nvCxnSpPr>
        <p:spPr>
          <a:xfrm>
            <a:off x="549946" y="5033147"/>
            <a:ext cx="5255313" cy="0"/>
          </a:xfrm>
          <a:prstGeom prst="line">
            <a:avLst/>
          </a:prstGeom>
          <a:ln w="9525" cap="flat" cmpd="sng" algn="ctr">
            <a:solidFill>
              <a:srgbClr val="A9A0F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EE12F05-5FCF-8BA5-6018-25D9E240E82C}"/>
              </a:ext>
            </a:extLst>
          </p:cNvPr>
          <p:cNvCxnSpPr>
            <a:cxnSpLocks/>
          </p:cNvCxnSpPr>
          <p:nvPr/>
        </p:nvCxnSpPr>
        <p:spPr>
          <a:xfrm>
            <a:off x="6376827" y="5033147"/>
            <a:ext cx="5255313" cy="0"/>
          </a:xfrm>
          <a:prstGeom prst="line">
            <a:avLst/>
          </a:prstGeom>
          <a:ln w="9525" cap="flat" cmpd="sng" algn="ctr">
            <a:solidFill>
              <a:srgbClr val="A9A0F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61E65BF-138E-9C4A-33AD-C134B8658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60" y="1704805"/>
            <a:ext cx="5131317" cy="302911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6D9C0A1-DE33-7B68-68B6-0285D4F52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805" y="1673643"/>
            <a:ext cx="4799990" cy="3186637"/>
          </a:xfrm>
          <a:prstGeom prst="rect">
            <a:avLst/>
          </a:prstGeom>
        </p:spPr>
      </p:pic>
      <p:sp>
        <p:nvSpPr>
          <p:cNvPr id="3" name="CustomShape 4">
            <a:extLst>
              <a:ext uri="{FF2B5EF4-FFF2-40B4-BE49-F238E27FC236}">
                <a16:creationId xmlns:a16="http://schemas.microsoft.com/office/drawing/2014/main" id="{71EC0E60-6A99-203E-76DC-989D6826F654}"/>
              </a:ext>
            </a:extLst>
          </p:cNvPr>
          <p:cNvSpPr/>
          <p:nvPr/>
        </p:nvSpPr>
        <p:spPr>
          <a:xfrm>
            <a:off x="338760" y="583901"/>
            <a:ext cx="11383920" cy="28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월과 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12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월의 경우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아래와 같은 이벤트가 있었다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endParaRPr lang="en-US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0934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>
            <a:extLst>
              <a:ext uri="{FF2B5EF4-FFF2-40B4-BE49-F238E27FC236}">
                <a16:creationId xmlns:a16="http://schemas.microsoft.com/office/drawing/2014/main" id="{33D7361A-75E3-4AF4-4CDA-88268D309197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A9A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F2BF17F2-1F14-6EBF-D8CE-BEA681FCC94E}"/>
              </a:ext>
            </a:extLst>
          </p:cNvPr>
          <p:cNvSpPr txBox="1"/>
          <p:nvPr/>
        </p:nvSpPr>
        <p:spPr>
          <a:xfrm>
            <a:off x="622901" y="582852"/>
            <a:ext cx="1542783" cy="38325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FISH BONE</a:t>
            </a:r>
            <a:endParaRPr lang="ko-KR" sz="1600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" name="CustomShape 8">
            <a:extLst>
              <a:ext uri="{FF2B5EF4-FFF2-40B4-BE49-F238E27FC236}">
                <a16:creationId xmlns:a16="http://schemas.microsoft.com/office/drawing/2014/main" id="{DCCFA395-B3BF-87FB-D88A-DD2EBF1EA986}"/>
              </a:ext>
            </a:extLst>
          </p:cNvPr>
          <p:cNvSpPr/>
          <p:nvPr/>
        </p:nvSpPr>
        <p:spPr>
          <a:xfrm>
            <a:off x="341280" y="967693"/>
            <a:ext cx="11381400" cy="5336966"/>
          </a:xfrm>
          <a:prstGeom prst="rect">
            <a:avLst/>
          </a:prstGeom>
          <a:noFill/>
          <a:ln w="28575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Line 52">
            <a:extLst>
              <a:ext uri="{FF2B5EF4-FFF2-40B4-BE49-F238E27FC236}">
                <a16:creationId xmlns:a16="http://schemas.microsoft.com/office/drawing/2014/main" id="{07F32BA3-9450-1EE9-5AB3-67C3BF96D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5288" y="3621582"/>
            <a:ext cx="8855243" cy="13377"/>
          </a:xfrm>
          <a:prstGeom prst="line">
            <a:avLst/>
          </a:prstGeom>
          <a:ln w="76200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5" name="Line 58">
            <a:extLst>
              <a:ext uri="{FF2B5EF4-FFF2-40B4-BE49-F238E27FC236}">
                <a16:creationId xmlns:a16="http://schemas.microsoft.com/office/drawing/2014/main" id="{4393DBFD-875F-FC71-44E4-7CCEE311D6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3419" y="4233195"/>
            <a:ext cx="900578" cy="1378915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1" name="Line 62">
            <a:extLst>
              <a:ext uri="{FF2B5EF4-FFF2-40B4-BE49-F238E27FC236}">
                <a16:creationId xmlns:a16="http://schemas.microsoft.com/office/drawing/2014/main" id="{37E7475B-69D9-560F-1159-6A7809E99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0962" y="1806239"/>
            <a:ext cx="1354038" cy="1780186"/>
          </a:xfrm>
          <a:prstGeom prst="line">
            <a:avLst/>
          </a:prstGeom>
          <a:ln w="57150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2" name="Line 63">
            <a:extLst>
              <a:ext uri="{FF2B5EF4-FFF2-40B4-BE49-F238E27FC236}">
                <a16:creationId xmlns:a16="http://schemas.microsoft.com/office/drawing/2014/main" id="{C0ECCB59-B78B-E8B9-F108-DE25CDE9F8E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360320" y="3631106"/>
            <a:ext cx="1363956" cy="2091918"/>
          </a:xfrm>
          <a:prstGeom prst="line">
            <a:avLst/>
          </a:prstGeom>
          <a:ln w="57150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6" name="Line 60">
            <a:extLst>
              <a:ext uri="{FF2B5EF4-FFF2-40B4-BE49-F238E27FC236}">
                <a16:creationId xmlns:a16="http://schemas.microsoft.com/office/drawing/2014/main" id="{0B4C0546-B887-989D-0B0C-A8238FD65E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71410" y="4213318"/>
            <a:ext cx="2608960" cy="1272691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1026" name="Picture 2" descr="일러스트, 물고기, 어류, 물고기일러스트, 생선, 사진,이미지,일러스트,캘리그라피 - MINDMAP작가">
            <a:extLst>
              <a:ext uri="{FF2B5EF4-FFF2-40B4-BE49-F238E27FC236}">
                <a16:creationId xmlns:a16="http://schemas.microsoft.com/office/drawing/2014/main" id="{F5F144A5-682A-2EC4-72FD-EFA7D82D21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615" r="97231">
                        <a14:foregroundMark x1="83692" y1="49385" x2="87385" y2="48308"/>
                        <a14:foregroundMark x1="87846" y1="44923" x2="83692" y2="49692"/>
                        <a14:foregroundMark x1="84308" y1="46154" x2="80615" y2="49231"/>
                        <a14:foregroundMark x1="90154" y1="46308" x2="91538" y2="53846"/>
                        <a14:foregroundMark x1="86462" y1="46154" x2="83385" y2="44308"/>
                        <a14:foregroundMark x1="82154" y1="44308" x2="82154" y2="44308"/>
                        <a14:foregroundMark x1="96308" y1="51231" x2="96308" y2="51231"/>
                        <a14:foregroundMark x1="94615" y1="49846" x2="94615" y2="49846"/>
                        <a14:foregroundMark x1="97231" y1="54154" x2="97231" y2="54154"/>
                        <a14:foregroundMark x1="10000" y1="56000" x2="10000" y2="56615"/>
                        <a14:foregroundMark x1="6154" y1="47692" x2="6154" y2="47692"/>
                        <a14:foregroundMark x1="7077" y1="42154" x2="5692" y2="45231"/>
                        <a14:foregroundMark x1="4615" y1="44462" x2="4615" y2="44462"/>
                        <a14:foregroundMark x1="5692" y1="43385" x2="11077" y2="47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708" t="33230" b="29036"/>
          <a:stretch/>
        </p:blipFill>
        <p:spPr bwMode="auto">
          <a:xfrm>
            <a:off x="9519339" y="2372765"/>
            <a:ext cx="2195207" cy="248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일러스트, 물고기, 어류, 물고기일러스트, 생선, 사진,이미지,일러스트,캘리그라피 - MINDMAP작가">
            <a:extLst>
              <a:ext uri="{FF2B5EF4-FFF2-40B4-BE49-F238E27FC236}">
                <a16:creationId xmlns:a16="http://schemas.microsoft.com/office/drawing/2014/main" id="{B146FE1E-6D31-E2FD-89C5-4263AA589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615" r="97231">
                        <a14:foregroundMark x1="83692" y1="49385" x2="87385" y2="48308"/>
                        <a14:foregroundMark x1="87846" y1="44923" x2="83692" y2="49692"/>
                        <a14:foregroundMark x1="84308" y1="46154" x2="80615" y2="49231"/>
                        <a14:foregroundMark x1="90154" y1="46308" x2="91538" y2="53846"/>
                        <a14:foregroundMark x1="86462" y1="46154" x2="83385" y2="44308"/>
                        <a14:foregroundMark x1="82154" y1="44308" x2="82154" y2="44308"/>
                        <a14:foregroundMark x1="96308" y1="51231" x2="96308" y2="51231"/>
                        <a14:foregroundMark x1="94615" y1="49846" x2="94615" y2="49846"/>
                        <a14:foregroundMark x1="97231" y1="54154" x2="97231" y2="54154"/>
                        <a14:foregroundMark x1="10000" y1="56000" x2="10000" y2="56615"/>
                        <a14:foregroundMark x1="6154" y1="47692" x2="6154" y2="47692"/>
                        <a14:foregroundMark x1="7077" y1="42154" x2="5692" y2="45231"/>
                        <a14:foregroundMark x1="4615" y1="44462" x2="4615" y2="44462"/>
                        <a14:foregroundMark x1="5692" y1="43385" x2="11077" y2="47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30" t="36561" r="75022" b="33447"/>
          <a:stretch/>
        </p:blipFill>
        <p:spPr bwMode="auto">
          <a:xfrm>
            <a:off x="425800" y="2825730"/>
            <a:ext cx="1145866" cy="159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4DAECBB-52A8-8C84-9670-383AFEBAB0F8}"/>
              </a:ext>
            </a:extLst>
          </p:cNvPr>
          <p:cNvSpPr txBox="1"/>
          <p:nvPr/>
        </p:nvSpPr>
        <p:spPr>
          <a:xfrm>
            <a:off x="1095838" y="1251501"/>
            <a:ext cx="244352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신규고객 유입감소</a:t>
            </a:r>
            <a:endParaRPr lang="en-US" altLang="ko-KR" sz="16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881F37-A5C9-3F9E-4EC3-18782FE8588D}"/>
              </a:ext>
            </a:extLst>
          </p:cNvPr>
          <p:cNvSpPr txBox="1"/>
          <p:nvPr/>
        </p:nvSpPr>
        <p:spPr>
          <a:xfrm>
            <a:off x="9781277" y="3429000"/>
            <a:ext cx="1359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매출 감소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F8B694-F2A9-DEA8-3243-41AB83D48977}"/>
              </a:ext>
            </a:extLst>
          </p:cNvPr>
          <p:cNvSpPr txBox="1"/>
          <p:nvPr/>
        </p:nvSpPr>
        <p:spPr>
          <a:xfrm>
            <a:off x="6230329" y="1146134"/>
            <a:ext cx="1471980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지연</a:t>
            </a:r>
            <a:endParaRPr lang="en-US" altLang="ko-KR" sz="16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7B595E-B37D-FB94-784B-2BBCA9B00E0A}"/>
              </a:ext>
            </a:extLst>
          </p:cNvPr>
          <p:cNvSpPr txBox="1"/>
          <p:nvPr/>
        </p:nvSpPr>
        <p:spPr>
          <a:xfrm>
            <a:off x="4423902" y="5774715"/>
            <a:ext cx="181953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재구매율 감소</a:t>
            </a:r>
            <a:endParaRPr lang="en-US" altLang="ko-KR" sz="16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3" name="Rectangle 26">
            <a:extLst>
              <a:ext uri="{FF2B5EF4-FFF2-40B4-BE49-F238E27FC236}">
                <a16:creationId xmlns:a16="http://schemas.microsoft.com/office/drawing/2014/main" id="{1F4E476E-09C2-8739-12F5-89FE34E2B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1576" y="5370369"/>
            <a:ext cx="11725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경쟁력 부족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4" name="Line 60">
            <a:extLst>
              <a:ext uri="{FF2B5EF4-FFF2-40B4-BE49-F238E27FC236}">
                <a16:creationId xmlns:a16="http://schemas.microsoft.com/office/drawing/2014/main" id="{4066D0E9-F80C-66AD-CB9E-93FDAB274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0798" y="4159727"/>
            <a:ext cx="2559251" cy="1380911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5" name="Rectangle 26">
            <a:extLst>
              <a:ext uri="{FF2B5EF4-FFF2-40B4-BE49-F238E27FC236}">
                <a16:creationId xmlns:a16="http://schemas.microsoft.com/office/drawing/2014/main" id="{FEFE3CA5-C70B-36F9-82E8-CCC56F2EE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909" y="3752398"/>
            <a:ext cx="1363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맞춤</a:t>
            </a:r>
            <a:endParaRPr lang="en-US" altLang="ko-KR" sz="1400" b="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특성 파악 미흡</a:t>
            </a:r>
            <a:endParaRPr lang="en-US" sz="1400" b="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6" name="Rectangle 26">
            <a:extLst>
              <a:ext uri="{FF2B5EF4-FFF2-40B4-BE49-F238E27FC236}">
                <a16:creationId xmlns:a16="http://schemas.microsoft.com/office/drawing/2014/main" id="{A13CDBAC-7FA3-4DF8-50CF-730D3AA69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458" y="4158176"/>
            <a:ext cx="18195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구체적 데이터 수집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7" name="Line 58">
            <a:extLst>
              <a:ext uri="{FF2B5EF4-FFF2-40B4-BE49-F238E27FC236}">
                <a16:creationId xmlns:a16="http://schemas.microsoft.com/office/drawing/2014/main" id="{02657309-4000-F714-2B63-02E6E286D3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31158" y="4927713"/>
            <a:ext cx="461821" cy="726780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8" name="Rectangle 26">
            <a:extLst>
              <a:ext uri="{FF2B5EF4-FFF2-40B4-BE49-F238E27FC236}">
                <a16:creationId xmlns:a16="http://schemas.microsoft.com/office/drawing/2014/main" id="{A724DBAE-2FAA-2AF2-2A2D-548ADFCE5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310" y="5644844"/>
            <a:ext cx="14192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육아 정보 부족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9" name="Line 58">
            <a:extLst>
              <a:ext uri="{FF2B5EF4-FFF2-40B4-BE49-F238E27FC236}">
                <a16:creationId xmlns:a16="http://schemas.microsoft.com/office/drawing/2014/main" id="{A1C0BA40-76C2-EF5E-80BB-DD2E9B694D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69984" y="4202639"/>
            <a:ext cx="461820" cy="834965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8DF0A2F5-744E-E9E1-2FDF-A6D693B0C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769" y="3687325"/>
            <a:ext cx="1419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</a:t>
            </a:r>
            <a:r>
              <a:rPr lang="en-US" altLang="ko-KR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Needs </a:t>
            </a:r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파악 부족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2" name="Line 58">
            <a:extLst>
              <a:ext uri="{FF2B5EF4-FFF2-40B4-BE49-F238E27FC236}">
                <a16:creationId xmlns:a16="http://schemas.microsoft.com/office/drawing/2014/main" id="{D4440483-D6A8-3ED9-A657-F85B9F8DC9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3945" y="4455324"/>
            <a:ext cx="299231" cy="463630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3" name="Rectangle 26">
            <a:extLst>
              <a:ext uri="{FF2B5EF4-FFF2-40B4-BE49-F238E27FC236}">
                <a16:creationId xmlns:a16="http://schemas.microsoft.com/office/drawing/2014/main" id="{7F0A8948-81AF-2FCB-13E2-0C04CACB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256" y="5587880"/>
            <a:ext cx="11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정보 카테고리화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24" name="Line 58">
            <a:extLst>
              <a:ext uri="{FF2B5EF4-FFF2-40B4-BE49-F238E27FC236}">
                <a16:creationId xmlns:a16="http://schemas.microsoft.com/office/drawing/2014/main" id="{E4A8407F-ACD4-47CE-8A60-55C405F065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27778" y="4697694"/>
            <a:ext cx="402176" cy="212453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25" name="Rectangle 26">
            <a:extLst>
              <a:ext uri="{FF2B5EF4-FFF2-40B4-BE49-F238E27FC236}">
                <a16:creationId xmlns:a16="http://schemas.microsoft.com/office/drawing/2014/main" id="{64F436D6-A34C-25D9-EB4E-184F02532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520" y="4827992"/>
            <a:ext cx="5702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성별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28" name="Line 58">
            <a:extLst>
              <a:ext uri="{FF2B5EF4-FFF2-40B4-BE49-F238E27FC236}">
                <a16:creationId xmlns:a16="http://schemas.microsoft.com/office/drawing/2014/main" id="{E00EA868-C9C4-B3D2-2338-A268190F3C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29221" y="5157432"/>
            <a:ext cx="402176" cy="212453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29" name="Rectangle 26">
            <a:extLst>
              <a:ext uri="{FF2B5EF4-FFF2-40B4-BE49-F238E27FC236}">
                <a16:creationId xmlns:a16="http://schemas.microsoft.com/office/drawing/2014/main" id="{11A999C9-2FDC-66A9-0220-BA90544A2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963" y="5287730"/>
            <a:ext cx="5702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형제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0" name="Line 58">
            <a:extLst>
              <a:ext uri="{FF2B5EF4-FFF2-40B4-BE49-F238E27FC236}">
                <a16:creationId xmlns:a16="http://schemas.microsoft.com/office/drawing/2014/main" id="{CB2F92C1-CA87-41DB-9BBB-43ACBD24C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5641" y="5240954"/>
            <a:ext cx="359710" cy="187307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1" name="Rectangle 26">
            <a:extLst>
              <a:ext uri="{FF2B5EF4-FFF2-40B4-BE49-F238E27FC236}">
                <a16:creationId xmlns:a16="http://schemas.microsoft.com/office/drawing/2014/main" id="{CFCCD693-2851-3F0D-2C5A-2D5D895F1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520" y="4986373"/>
            <a:ext cx="5702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월령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2" name="Line 58">
            <a:extLst>
              <a:ext uri="{FF2B5EF4-FFF2-40B4-BE49-F238E27FC236}">
                <a16:creationId xmlns:a16="http://schemas.microsoft.com/office/drawing/2014/main" id="{AE6D129B-BB6A-DCAB-6681-7A6F9EF44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772" y="4726416"/>
            <a:ext cx="359710" cy="187307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3" name="Rectangle 26">
            <a:extLst>
              <a:ext uri="{FF2B5EF4-FFF2-40B4-BE49-F238E27FC236}">
                <a16:creationId xmlns:a16="http://schemas.microsoft.com/office/drawing/2014/main" id="{34714E25-12D5-277F-8F2A-0620AD758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651" y="4471835"/>
            <a:ext cx="5702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4" name="Line 58">
            <a:extLst>
              <a:ext uri="{FF2B5EF4-FFF2-40B4-BE49-F238E27FC236}">
                <a16:creationId xmlns:a16="http://schemas.microsoft.com/office/drawing/2014/main" id="{AB106777-19B2-8C35-00B3-F656C5444A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53760" y="5306116"/>
            <a:ext cx="402176" cy="212453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5" name="Rectangle 26">
            <a:extLst>
              <a:ext uri="{FF2B5EF4-FFF2-40B4-BE49-F238E27FC236}">
                <a16:creationId xmlns:a16="http://schemas.microsoft.com/office/drawing/2014/main" id="{29A643B4-6C64-F77E-6E01-5A5EDDFA2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02" y="5436414"/>
            <a:ext cx="956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커뮤니티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6" name="Line 58">
            <a:extLst>
              <a:ext uri="{FF2B5EF4-FFF2-40B4-BE49-F238E27FC236}">
                <a16:creationId xmlns:a16="http://schemas.microsoft.com/office/drawing/2014/main" id="{52F030BA-A98B-6E8A-35B0-289815EFA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5089" y="5286697"/>
            <a:ext cx="359710" cy="187307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7" name="Rectangle 26">
            <a:extLst>
              <a:ext uri="{FF2B5EF4-FFF2-40B4-BE49-F238E27FC236}">
                <a16:creationId xmlns:a16="http://schemas.microsoft.com/office/drawing/2014/main" id="{04755529-3153-53AC-9CA1-7DD5871E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864" y="5100248"/>
            <a:ext cx="131234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상품이용 방법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8" name="Line 58">
            <a:extLst>
              <a:ext uri="{FF2B5EF4-FFF2-40B4-BE49-F238E27FC236}">
                <a16:creationId xmlns:a16="http://schemas.microsoft.com/office/drawing/2014/main" id="{E8F0E39B-2F02-7E91-6BF5-8E5301B20F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82806" y="4654425"/>
            <a:ext cx="402176" cy="212453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9" name="Rectangle 26">
            <a:extLst>
              <a:ext uri="{FF2B5EF4-FFF2-40B4-BE49-F238E27FC236}">
                <a16:creationId xmlns:a16="http://schemas.microsoft.com/office/drawing/2014/main" id="{4131B058-E30C-F5F3-3794-F69ED1563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548" y="4784723"/>
            <a:ext cx="9567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자녀 정보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40" name="Line 58">
            <a:extLst>
              <a:ext uri="{FF2B5EF4-FFF2-40B4-BE49-F238E27FC236}">
                <a16:creationId xmlns:a16="http://schemas.microsoft.com/office/drawing/2014/main" id="{07BA26A9-FEE4-D71B-32B8-FBB0AFE40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106" y="4330034"/>
            <a:ext cx="359710" cy="187307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41" name="Rectangle 26">
            <a:extLst>
              <a:ext uri="{FF2B5EF4-FFF2-40B4-BE49-F238E27FC236}">
                <a16:creationId xmlns:a16="http://schemas.microsoft.com/office/drawing/2014/main" id="{6C0D8219-BBEF-827F-EFCD-979789DE2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270" y="4127709"/>
            <a:ext cx="10291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부모 정보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44" name="Line 62">
            <a:extLst>
              <a:ext uri="{FF2B5EF4-FFF2-40B4-BE49-F238E27FC236}">
                <a16:creationId xmlns:a16="http://schemas.microsoft.com/office/drawing/2014/main" id="{59C8C91D-E138-FF44-0E25-A6DD92767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621" y="1598835"/>
            <a:ext cx="1535377" cy="2059510"/>
          </a:xfrm>
          <a:prstGeom prst="line">
            <a:avLst/>
          </a:prstGeom>
          <a:ln w="57150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45" name="Line 60">
            <a:extLst>
              <a:ext uri="{FF2B5EF4-FFF2-40B4-BE49-F238E27FC236}">
                <a16:creationId xmlns:a16="http://schemas.microsoft.com/office/drawing/2014/main" id="{1E74C6F9-3AE1-A484-9377-B8EE6632FB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2852" y="2102657"/>
            <a:ext cx="747238" cy="447349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46" name="Rectangle 26">
            <a:extLst>
              <a:ext uri="{FF2B5EF4-FFF2-40B4-BE49-F238E27FC236}">
                <a16:creationId xmlns:a16="http://schemas.microsoft.com/office/drawing/2014/main" id="{5D687B22-ABC6-0CCC-C934-88D4EF031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489" y="1706537"/>
            <a:ext cx="13540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기존고객 정보활용 부족</a:t>
            </a:r>
            <a:endParaRPr lang="en-US" sz="1400" b="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47" name="Line 60">
            <a:extLst>
              <a:ext uri="{FF2B5EF4-FFF2-40B4-BE49-F238E27FC236}">
                <a16:creationId xmlns:a16="http://schemas.microsoft.com/office/drawing/2014/main" id="{33E61F87-0202-935B-BDCE-094313CEA2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1600" y="2707368"/>
            <a:ext cx="747238" cy="447349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48" name="Rectangle 26">
            <a:extLst>
              <a:ext uri="{FF2B5EF4-FFF2-40B4-BE49-F238E27FC236}">
                <a16:creationId xmlns:a16="http://schemas.microsoft.com/office/drawing/2014/main" id="{6559131F-51E6-9727-5693-DCFEB74A8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850" y="2436600"/>
            <a:ext cx="13540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브랜드 신뢰도 하락 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49" name="Line 58">
            <a:extLst>
              <a:ext uri="{FF2B5EF4-FFF2-40B4-BE49-F238E27FC236}">
                <a16:creationId xmlns:a16="http://schemas.microsoft.com/office/drawing/2014/main" id="{0FDCD13F-82B1-A2FE-AC6A-F90EED95DF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06255" y="2841942"/>
            <a:ext cx="186470" cy="300947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0" name="Rectangle 26">
            <a:extLst>
              <a:ext uri="{FF2B5EF4-FFF2-40B4-BE49-F238E27FC236}">
                <a16:creationId xmlns:a16="http://schemas.microsoft.com/office/drawing/2014/main" id="{57E8EB9C-87EA-DA95-8A71-B19B6F92F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334" y="3166006"/>
            <a:ext cx="5934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품질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1" name="Line 60">
            <a:extLst>
              <a:ext uri="{FF2B5EF4-FFF2-40B4-BE49-F238E27FC236}">
                <a16:creationId xmlns:a16="http://schemas.microsoft.com/office/drawing/2014/main" id="{968CAA57-AB05-4E04-690A-E490E18286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2409" y="2007718"/>
            <a:ext cx="788218" cy="482439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2" name="Rectangle 26">
            <a:extLst>
              <a:ext uri="{FF2B5EF4-FFF2-40B4-BE49-F238E27FC236}">
                <a16:creationId xmlns:a16="http://schemas.microsoft.com/office/drawing/2014/main" id="{33C42291-97D0-4877-F810-C2279DDF9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74" y="2493564"/>
            <a:ext cx="10486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유입경로 파악부족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3" name="Line 58">
            <a:extLst>
              <a:ext uri="{FF2B5EF4-FFF2-40B4-BE49-F238E27FC236}">
                <a16:creationId xmlns:a16="http://schemas.microsoft.com/office/drawing/2014/main" id="{EB612320-7718-AC82-A466-B73270E5F0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87104" y="2304037"/>
            <a:ext cx="186470" cy="300947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4" name="Rectangle 26">
            <a:extLst>
              <a:ext uri="{FF2B5EF4-FFF2-40B4-BE49-F238E27FC236}">
                <a16:creationId xmlns:a16="http://schemas.microsoft.com/office/drawing/2014/main" id="{959FE377-E206-E4FD-B9F7-FF5CA1A89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613" y="2614677"/>
            <a:ext cx="9472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지역별 커뮤니티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5" name="Line 58">
            <a:extLst>
              <a:ext uri="{FF2B5EF4-FFF2-40B4-BE49-F238E27FC236}">
                <a16:creationId xmlns:a16="http://schemas.microsoft.com/office/drawing/2014/main" id="{92172E36-DCB5-91D3-AA5B-C1BA3C3F1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3384" y="2150655"/>
            <a:ext cx="186470" cy="291122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6" name="Rectangle 26">
            <a:extLst>
              <a:ext uri="{FF2B5EF4-FFF2-40B4-BE49-F238E27FC236}">
                <a16:creationId xmlns:a16="http://schemas.microsoft.com/office/drawing/2014/main" id="{F374922E-9A98-337C-136A-13F63D1AE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542" y="1855357"/>
            <a:ext cx="11458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맘카페</a:t>
            </a:r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성장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7" name="Line 60">
            <a:extLst>
              <a:ext uri="{FF2B5EF4-FFF2-40B4-BE49-F238E27FC236}">
                <a16:creationId xmlns:a16="http://schemas.microsoft.com/office/drawing/2014/main" id="{C1AD3F18-344F-B007-6CD5-71715A47A5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86511" y="1880618"/>
            <a:ext cx="747238" cy="447349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8" name="Rectangle 26">
            <a:extLst>
              <a:ext uri="{FF2B5EF4-FFF2-40B4-BE49-F238E27FC236}">
                <a16:creationId xmlns:a16="http://schemas.microsoft.com/office/drawing/2014/main" id="{D9743934-BDC4-16AC-1FF2-8BE83BCCE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354" y="1631358"/>
            <a:ext cx="99397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물류 문제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59" name="Line 60">
            <a:extLst>
              <a:ext uri="{FF2B5EF4-FFF2-40B4-BE49-F238E27FC236}">
                <a16:creationId xmlns:a16="http://schemas.microsoft.com/office/drawing/2014/main" id="{88C6321D-7C0B-ECC2-78B3-7482DE4BAD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6456" y="2371689"/>
            <a:ext cx="747238" cy="447349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0" name="Rectangle 26">
            <a:extLst>
              <a:ext uri="{FF2B5EF4-FFF2-40B4-BE49-F238E27FC236}">
                <a16:creationId xmlns:a16="http://schemas.microsoft.com/office/drawing/2014/main" id="{ABE84D15-AD3B-39FB-221C-348DC26EE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979" y="2072143"/>
            <a:ext cx="9939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업체선정 문제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1" name="Line 60">
            <a:extLst>
              <a:ext uri="{FF2B5EF4-FFF2-40B4-BE49-F238E27FC236}">
                <a16:creationId xmlns:a16="http://schemas.microsoft.com/office/drawing/2014/main" id="{CD9EFC20-B6A3-6068-0D23-CB6F1531FC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1869" y="2044845"/>
            <a:ext cx="788218" cy="482439"/>
          </a:xfrm>
          <a:prstGeom prst="line">
            <a:avLst/>
          </a:prstGeom>
          <a:ln w="285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2" name="Rectangle 26">
            <a:extLst>
              <a:ext uri="{FF2B5EF4-FFF2-40B4-BE49-F238E27FC236}">
                <a16:creationId xmlns:a16="http://schemas.microsoft.com/office/drawing/2014/main" id="{477B5539-2448-1795-8F1F-4053D76E1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057" y="2454510"/>
            <a:ext cx="10486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수요예측 실패</a:t>
            </a:r>
            <a:endParaRPr lang="en-US" sz="1400" b="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3" name="Line 58">
            <a:extLst>
              <a:ext uri="{FF2B5EF4-FFF2-40B4-BE49-F238E27FC236}">
                <a16:creationId xmlns:a16="http://schemas.microsoft.com/office/drawing/2014/main" id="{3494B763-413C-1555-B119-B1CD656244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97308" y="2323236"/>
            <a:ext cx="186470" cy="300947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4" name="Rectangle 26">
            <a:extLst>
              <a:ext uri="{FF2B5EF4-FFF2-40B4-BE49-F238E27FC236}">
                <a16:creationId xmlns:a16="http://schemas.microsoft.com/office/drawing/2014/main" id="{C3485EE2-077F-2415-A554-DE8AC0A39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817" y="2741597"/>
            <a:ext cx="94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시즌 예측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5" name="Line 58">
            <a:extLst>
              <a:ext uri="{FF2B5EF4-FFF2-40B4-BE49-F238E27FC236}">
                <a16:creationId xmlns:a16="http://schemas.microsoft.com/office/drawing/2014/main" id="{E500BF7B-7ACB-76B9-FC41-0B11F75F6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6288" y="2156795"/>
            <a:ext cx="186470" cy="291122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6" name="Rectangle 26">
            <a:extLst>
              <a:ext uri="{FF2B5EF4-FFF2-40B4-BE49-F238E27FC236}">
                <a16:creationId xmlns:a16="http://schemas.microsoft.com/office/drawing/2014/main" id="{0C9F07CE-C134-7004-1006-0EC769D16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541" y="1894852"/>
            <a:ext cx="6139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7" name="Line 58">
            <a:extLst>
              <a:ext uri="{FF2B5EF4-FFF2-40B4-BE49-F238E27FC236}">
                <a16:creationId xmlns:a16="http://schemas.microsoft.com/office/drawing/2014/main" id="{97041920-4EC2-ACB7-BAAD-A8B55EBFB2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20859" y="2581216"/>
            <a:ext cx="186470" cy="300947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8" name="Rectangle 26">
            <a:extLst>
              <a:ext uri="{FF2B5EF4-FFF2-40B4-BE49-F238E27FC236}">
                <a16:creationId xmlns:a16="http://schemas.microsoft.com/office/drawing/2014/main" id="{A30F954D-57CE-B982-ED0E-F7D4B09C8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2368" y="2891856"/>
            <a:ext cx="9472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생산력 부족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71" name="Line 58">
            <a:extLst>
              <a:ext uri="{FF2B5EF4-FFF2-40B4-BE49-F238E27FC236}">
                <a16:creationId xmlns:a16="http://schemas.microsoft.com/office/drawing/2014/main" id="{10E0EB11-A323-7C18-45C2-AB23C1D7C9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2420" y="1871254"/>
            <a:ext cx="186470" cy="291122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72" name="Rectangle 26">
            <a:extLst>
              <a:ext uri="{FF2B5EF4-FFF2-40B4-BE49-F238E27FC236}">
                <a16:creationId xmlns:a16="http://schemas.microsoft.com/office/drawing/2014/main" id="{D65FD491-8207-C4AC-4819-43EDD69DE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755" y="1616733"/>
            <a:ext cx="5729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보관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73" name="Line 58">
            <a:extLst>
              <a:ext uri="{FF2B5EF4-FFF2-40B4-BE49-F238E27FC236}">
                <a16:creationId xmlns:a16="http://schemas.microsoft.com/office/drawing/2014/main" id="{8015C56F-9ACB-F51F-1940-8853D4A7B9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41886" y="2002857"/>
            <a:ext cx="132013" cy="199772"/>
          </a:xfrm>
          <a:prstGeom prst="line">
            <a:avLst/>
          </a:prstGeom>
          <a:ln w="3175"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74" name="Rectangle 26">
            <a:extLst>
              <a:ext uri="{FF2B5EF4-FFF2-40B4-BE49-F238E27FC236}">
                <a16:creationId xmlns:a16="http://schemas.microsoft.com/office/drawing/2014/main" id="{2506DA2A-9970-A380-942A-08E0268CF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9573" y="2179326"/>
            <a:ext cx="6358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</a:t>
            </a:r>
            <a:endParaRPr lang="en-US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F59D1E-C94F-E4EF-35C7-FE68FFB0F84E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69E30ED6-0283-B406-827A-06117FACA601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첨부자료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Fish Bone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9814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A9A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54C7E-A9A8-6B5C-B3A3-CB40A35296A3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35EAC5E1-CF9F-2A72-1F7A-1E9F874A496E}"/>
              </a:ext>
            </a:extLst>
          </p:cNvPr>
          <p:cNvSpPr txBox="1"/>
          <p:nvPr/>
        </p:nvSpPr>
        <p:spPr>
          <a:xfrm>
            <a:off x="622901" y="582853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altLang="en-US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잠재원인 우선순위화</a:t>
            </a:r>
            <a:endParaRPr lang="ko-KR" sz="1600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512BAE50-E5C8-AA76-8719-94F468C77DE8}"/>
              </a:ext>
            </a:extLst>
          </p:cNvPr>
          <p:cNvGraphicFramePr>
            <a:graphicFrameLocks noGrp="1"/>
          </p:cNvGraphicFramePr>
          <p:nvPr/>
        </p:nvGraphicFramePr>
        <p:xfrm>
          <a:off x="338760" y="1022496"/>
          <a:ext cx="11383920" cy="4741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757">
                  <a:extLst>
                    <a:ext uri="{9D8B030D-6E8A-4147-A177-3AD203B41FA5}">
                      <a16:colId xmlns:a16="http://schemas.microsoft.com/office/drawing/2014/main" val="3787106609"/>
                    </a:ext>
                  </a:extLst>
                </a:gridCol>
                <a:gridCol w="2008811">
                  <a:extLst>
                    <a:ext uri="{9D8B030D-6E8A-4147-A177-3AD203B41FA5}">
                      <a16:colId xmlns:a16="http://schemas.microsoft.com/office/drawing/2014/main" val="196662814"/>
                    </a:ext>
                  </a:extLst>
                </a:gridCol>
                <a:gridCol w="5043638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1953929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1856785">
                  <a:extLst>
                    <a:ext uri="{9D8B030D-6E8A-4147-A177-3AD203B41FA5}">
                      <a16:colId xmlns:a16="http://schemas.microsoft.com/office/drawing/2014/main" val="4262138860"/>
                    </a:ext>
                  </a:extLst>
                </a:gridCol>
              </a:tblGrid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No.</a:t>
                      </a:r>
                      <a:endParaRPr lang="ko-KR" altLang="en-US" sz="1600" b="1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ea typeface="나눔스퀘어 네오 Regular" panose="00000500000000000000"/>
                        </a:rPr>
                        <a:t>구분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ea typeface="나눔스퀘어 네오 Regular" panose="00000500000000000000"/>
                        </a:rPr>
                        <a:t>잠재원인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ea typeface="나눔스퀘어 네오 Regular" panose="00000500000000000000"/>
                        </a:rPr>
                        <a:t>중요도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ea typeface="나눔스퀘어 네오 Regular" panose="00000500000000000000"/>
                        </a:rPr>
                        <a:t>분석가능성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a typeface="나눔스퀘어 네오 Regular" panose="00000500000000000000"/>
                        </a:rPr>
                        <a:t>배송문제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a typeface="나눔스퀘어 네오 Regular" panose="00000500000000000000"/>
                        </a:rPr>
                        <a:t>시즌 예측을 못함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  <a:endParaRPr lang="en-US" altLang="ko-Kore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2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a typeface="나눔스퀘어 네오 Regular" panose="00000500000000000000"/>
                        </a:rPr>
                        <a:t>지역별 수요 예측을 못함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  <a:endParaRPr lang="en-US" altLang="ko-Kore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3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a typeface="나눔스퀘어 네오 Regular" panose="00000500000000000000"/>
                        </a:rPr>
                        <a:t>재구매율 감소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  <a:ea typeface="나눔스퀘어 네오 Regular" panose="00000500000000000000"/>
                        </a:rPr>
                        <a:t>고객의 </a:t>
                      </a:r>
                      <a:r>
                        <a:rPr lang="ko-KR" altLang="en-US" sz="1600" dirty="0" err="1">
                          <a:solidFill>
                            <a:srgbClr val="FF0000"/>
                          </a:solidFill>
                          <a:ea typeface="나눔스퀘어 네오 Regular" panose="00000500000000000000"/>
                        </a:rPr>
                        <a:t>월령별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ea typeface="나눔스퀘어 네오 Regular" panose="00000500000000000000"/>
                        </a:rPr>
                        <a:t> 수요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  <a:endParaRPr lang="en-US" altLang="ko-Kore-KR" sz="16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5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  <a:ea typeface="나눔스퀘어 네오 Regular" panose="00000500000000000000"/>
                        </a:rPr>
                        <a:t>맞춤형 제품 추천 안 됨</a:t>
                      </a:r>
                      <a:endParaRPr lang="en-US" altLang="ko-KR" sz="1600" dirty="0">
                        <a:solidFill>
                          <a:srgbClr val="FF0000"/>
                        </a:solidFill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  <a:endParaRPr lang="en-US" altLang="ko-Kore-KR" sz="16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6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a typeface="나눔스퀘어 네오 Regular" panose="00000500000000000000"/>
                        </a:rPr>
                        <a:t>육아관련 컨텐츠 부족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endParaRPr lang="en-US" altLang="ko-Kore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54654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7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rgbClr val="FF0000"/>
                          </a:solidFill>
                          <a:ea typeface="나눔스퀘어 네오 Regular" panose="00000500000000000000"/>
                        </a:rPr>
                        <a:t>월령별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ea typeface="나눔스퀘어 네오 Regular" panose="00000500000000000000"/>
                        </a:rPr>
                        <a:t> 추천 서비스 부족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  <a:endParaRPr lang="en-US" altLang="ko-Kore-KR" sz="16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5096894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8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a typeface="나눔스퀘어 네오 Regular" panose="00000500000000000000"/>
                        </a:rPr>
                        <a:t>신규고객 유입 감소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a typeface="나눔스퀘어 네오 Regular" panose="00000500000000000000"/>
                        </a:rPr>
                        <a:t>대형 </a:t>
                      </a:r>
                      <a:r>
                        <a:rPr lang="ko-KR" altLang="en-US" sz="1600" dirty="0" err="1">
                          <a:ea typeface="나눔스퀘어 네오 Regular" panose="00000500000000000000"/>
                        </a:rPr>
                        <a:t>유통사</a:t>
                      </a:r>
                      <a:r>
                        <a:rPr lang="ko-KR" altLang="en-US" sz="1600" dirty="0">
                          <a:ea typeface="나눔스퀘어 네오 Regular" panose="00000500000000000000"/>
                        </a:rPr>
                        <a:t> 유입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7569681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9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a typeface="나눔스퀘어 네오 Regular" panose="00000500000000000000"/>
                        </a:rPr>
                        <a:t>고객 유입 경로 파악 부족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3433665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10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  <a:ea typeface="나눔스퀘어 네오 Regular" panose="00000500000000000000"/>
                        </a:rPr>
                        <a:t>고령 고객의 온라인 접근이 용이하지 않음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325029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스퀘어 네오 Regular" panose="00000500000000000000"/>
                        </a:rPr>
                        <a:t>11</a:t>
                      </a:r>
                      <a:endParaRPr lang="ko-KR" altLang="en-US" sz="1600" dirty="0">
                        <a:ea typeface="나눔스퀘어 네오 Regular" panose="0000050000000000000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ea typeface="나눔스퀘어 네오 Regular" panose="00000500000000000000"/>
                        </a:rPr>
                        <a:t>맘카페</a:t>
                      </a:r>
                      <a:r>
                        <a:rPr lang="ko-KR" altLang="en-US" sz="1600" dirty="0">
                          <a:ea typeface="나눔스퀘어 네오 Regular" panose="00000500000000000000"/>
                        </a:rPr>
                        <a:t> 등 커뮤니티 활성화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73385"/>
                  </a:ext>
                </a:extLst>
              </a:tr>
            </a:tbl>
          </a:graphicData>
        </a:graphic>
      </p:graphicFrame>
      <p:sp>
        <p:nvSpPr>
          <p:cNvPr id="3" name="TextShape 1">
            <a:extLst>
              <a:ext uri="{FF2B5EF4-FFF2-40B4-BE49-F238E27FC236}">
                <a16:creationId xmlns:a16="http://schemas.microsoft.com/office/drawing/2014/main" id="{5789D822-345E-F0C2-E53C-8EF1D6F615CA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첨부자료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잠재원인 우선순위화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6628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677EB4-7A93-F6AB-3323-AE57871B0813}"/>
              </a:ext>
            </a:extLst>
          </p:cNvPr>
          <p:cNvGraphicFramePr>
            <a:graphicFrameLocks noGrp="1"/>
          </p:cNvGraphicFramePr>
          <p:nvPr/>
        </p:nvGraphicFramePr>
        <p:xfrm>
          <a:off x="338758" y="719341"/>
          <a:ext cx="11383920" cy="5488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1053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3440982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1307527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  <a:gridCol w="1812060">
                  <a:extLst>
                    <a:ext uri="{9D8B030D-6E8A-4147-A177-3AD203B41FA5}">
                      <a16:colId xmlns:a16="http://schemas.microsoft.com/office/drawing/2014/main" val="2371093372"/>
                    </a:ext>
                  </a:extLst>
                </a:gridCol>
                <a:gridCol w="1272298">
                  <a:extLst>
                    <a:ext uri="{9D8B030D-6E8A-4147-A177-3AD203B41FA5}">
                      <a16:colId xmlns:a16="http://schemas.microsoft.com/office/drawing/2014/main" val="1430034232"/>
                    </a:ext>
                  </a:extLst>
                </a:gridCol>
              </a:tblGrid>
              <a:tr h="5889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잠재원인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데이터명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발생주기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시즌 예측을 못함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 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박성군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지역별 수요 예측을 못함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 거주 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가입 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전예찬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맞춤형 제품 추천 안 됨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 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일일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전하영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고객의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월령별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수요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월령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가입 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이경로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월령별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추천 서비스 부족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월령별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구매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일일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장동언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30476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고령 고객의 온라인 접근이 용이하지 않음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 나이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가입 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김민지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6678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육아관련 컨텐츠 부족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육아 컨텐츠 수요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가입 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전예찬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4654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맘카페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등 커뮤니티 활성화 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커뮤니티 방문자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가입 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전하영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30799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대형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유통사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유입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유아 시장 점유율 변화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박성군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569681"/>
                  </a:ext>
                </a:extLst>
              </a:tr>
              <a:tr h="489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유입 경로 파악 부족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유입경로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가입 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김민지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4336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90ED5FD-0CC8-628B-A8D1-DEC913E3B5A2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F2AAD4BB-1DEB-C9D3-B703-CC73C1F129D0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첨부자료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수집 계획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50703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677EB4-7A93-F6AB-3323-AE57871B0813}"/>
              </a:ext>
            </a:extLst>
          </p:cNvPr>
          <p:cNvGraphicFramePr>
            <a:graphicFrameLocks noGrp="1"/>
          </p:cNvGraphicFramePr>
          <p:nvPr/>
        </p:nvGraphicFramePr>
        <p:xfrm>
          <a:off x="338758" y="1075365"/>
          <a:ext cx="11383920" cy="5199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6198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2281187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904775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  <a:gridCol w="2338939">
                  <a:extLst>
                    <a:ext uri="{9D8B030D-6E8A-4147-A177-3AD203B41FA5}">
                      <a16:colId xmlns:a16="http://schemas.microsoft.com/office/drawing/2014/main" val="2371093372"/>
                    </a:ext>
                  </a:extLst>
                </a:gridCol>
                <a:gridCol w="2242686">
                  <a:extLst>
                    <a:ext uri="{9D8B030D-6E8A-4147-A177-3AD203B41FA5}">
                      <a16:colId xmlns:a16="http://schemas.microsoft.com/office/drawing/2014/main" val="1430034232"/>
                    </a:ext>
                  </a:extLst>
                </a:gridCol>
                <a:gridCol w="1000135">
                  <a:extLst>
                    <a:ext uri="{9D8B030D-6E8A-4147-A177-3AD203B41FA5}">
                      <a16:colId xmlns:a16="http://schemas.microsoft.com/office/drawing/2014/main" val="159570423"/>
                    </a:ext>
                  </a:extLst>
                </a:gridCol>
              </a:tblGrid>
              <a:tr h="6750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>
                          <a:ea typeface="나눔스퀘어 네오 Regular" panose="00000500000000000000"/>
                        </a:rPr>
                        <a:t>항목명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>
                          <a:ea typeface="나눔스퀘어 네오 Regular" panose="00000500000000000000"/>
                        </a:rPr>
                        <a:t>의미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>
                          <a:ea typeface="나눔스퀘어 네오 Regular" panose="00000500000000000000"/>
                        </a:rPr>
                        <a:t>속성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5615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고유번호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(ID)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물품대분류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 범주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5615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구매자  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5615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결혼유무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구매자 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물품판매량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 수요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5615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거주지역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 도착 위치 구분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제품단가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손익 계산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5615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부모 연령대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rowSpan="4"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30476"/>
                  </a:ext>
                </a:extLst>
              </a:tr>
              <a:tr h="5938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결제등록카드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6678"/>
                  </a:ext>
                </a:extLst>
              </a:tr>
              <a:tr h="5615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4654"/>
                  </a:ext>
                </a:extLst>
              </a:tr>
              <a:tr h="5615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자녀여부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구매자 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이산형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3079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90ED5FD-0CC8-628B-A8D1-DEC913E3B5A2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6EB8B333-6C96-1DEC-6659-31AD7E50DD54}"/>
              </a:ext>
            </a:extLst>
          </p:cNvPr>
          <p:cNvSpPr txBox="1"/>
          <p:nvPr/>
        </p:nvSpPr>
        <p:spPr>
          <a:xfrm>
            <a:off x="622901" y="582854"/>
            <a:ext cx="5046379" cy="32786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sz="1600" b="1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Member_data.csv 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자료 수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81,360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 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변수 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 </a:t>
            </a:r>
            <a:r>
              <a:rPr lang="en-US" altLang="ko-KR" sz="1600" b="1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 </a:t>
            </a:r>
            <a:endParaRPr lang="ko-KR" sz="1600" b="0" strike="noStrike" spc="-1" dirty="0">
              <a:solidFill>
                <a:srgbClr val="00000A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0FB7A0B2-4ADC-340E-CA98-332ADBC80FFE}"/>
              </a:ext>
            </a:extLst>
          </p:cNvPr>
          <p:cNvSpPr txBox="1"/>
          <p:nvPr/>
        </p:nvSpPr>
        <p:spPr>
          <a:xfrm>
            <a:off x="6332150" y="527084"/>
            <a:ext cx="4958284" cy="4282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sz="1600" b="1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Product_data.csv  : 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자료 수 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3,480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변수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4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 </a:t>
            </a:r>
            <a:r>
              <a:rPr lang="en-US" altLang="ko-KR" sz="1600" b="1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ko-KR" sz="1600" b="0" strike="noStrike" spc="-1" dirty="0">
              <a:solidFill>
                <a:srgbClr val="00000A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0709B8A-7BEC-B860-4F02-EB513ED5DECE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첨부자료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셋 설명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98418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677EB4-7A93-F6AB-3323-AE57871B0813}"/>
              </a:ext>
            </a:extLst>
          </p:cNvPr>
          <p:cNvGraphicFramePr>
            <a:graphicFrameLocks noGrp="1"/>
          </p:cNvGraphicFramePr>
          <p:nvPr/>
        </p:nvGraphicFramePr>
        <p:xfrm>
          <a:off x="338757" y="1075365"/>
          <a:ext cx="11383919" cy="5161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3017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4475721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1775181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</a:tblGrid>
              <a:tr h="5509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주문번호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고유번호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배송시작일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재고 관리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배송완료일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수송 시간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구매시월령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수정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자녀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월령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30476"/>
                  </a:ext>
                </a:extLst>
              </a:tr>
              <a:tr h="4847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고유번호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6678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세일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4654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결제금액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세일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30799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물품대분류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 범주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569681"/>
                  </a:ext>
                </a:extLst>
              </a:tr>
              <a:tr h="458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고유명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4336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90ED5FD-0CC8-628B-A8D1-DEC913E3B5A2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6EB8B333-6C96-1DEC-6659-31AD7E50DD54}"/>
              </a:ext>
            </a:extLst>
          </p:cNvPr>
          <p:cNvSpPr txBox="1"/>
          <p:nvPr/>
        </p:nvSpPr>
        <p:spPr>
          <a:xfrm>
            <a:off x="622901" y="582854"/>
            <a:ext cx="5473099" cy="4282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en-US" altLang="ko-KR" sz="1600" b="1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Sales_data.csv : 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자료 수 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199,999 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변수 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10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ko-KR" sz="1600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9DD3045-8BAB-4AF9-A921-42F6FB32A245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첨부자료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셋 설명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2229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677EB4-7A93-F6AB-3323-AE57871B0813}"/>
              </a:ext>
            </a:extLst>
          </p:cNvPr>
          <p:cNvGraphicFramePr>
            <a:graphicFrameLocks noGrp="1"/>
          </p:cNvGraphicFramePr>
          <p:nvPr/>
        </p:nvGraphicFramePr>
        <p:xfrm>
          <a:off x="338758" y="1018094"/>
          <a:ext cx="11383920" cy="5383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7283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2120435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750770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371093372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1430034232"/>
                    </a:ext>
                  </a:extLst>
                </a:gridCol>
                <a:gridCol w="2752825">
                  <a:extLst>
                    <a:ext uri="{9D8B030D-6E8A-4147-A177-3AD203B41FA5}">
                      <a16:colId xmlns:a16="http://schemas.microsoft.com/office/drawing/2014/main" val="159570423"/>
                    </a:ext>
                  </a:extLst>
                </a:gridCol>
                <a:gridCol w="2963689">
                  <a:extLst>
                    <a:ext uri="{9D8B030D-6E8A-4147-A177-3AD203B41FA5}">
                      <a16:colId xmlns:a16="http://schemas.microsoft.com/office/drawing/2014/main" val="1583547732"/>
                    </a:ext>
                  </a:extLst>
                </a:gridCol>
              </a:tblGrid>
              <a:tr h="724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이상치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(</a:t>
                      </a: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건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)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 err="1">
                          <a:ea typeface="나눔스퀘어 네오 Regular" panose="00000500000000000000"/>
                        </a:rPr>
                        <a:t>결측치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(</a:t>
                      </a: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건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)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확인결과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정제방안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609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구매시월령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수정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 구매 시 자녀의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월령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6,352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31,731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이상치의 수가 많지 않고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결측치의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패턴을 찾을 수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72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개월 이상은 이상치로 판단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결측치와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이상치 모두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이산형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고객번호를 제외한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모든 변수가 결측 되어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총 자료 수에 비해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그 수가 적으므로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모두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결혼유무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결혼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이산형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거주지역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거주 지역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연령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30476"/>
                  </a:ext>
                </a:extLst>
              </a:tr>
              <a:tr h="6090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결제등록카드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결제 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6678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 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266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4654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자녀여부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자녀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이산형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266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3079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90ED5FD-0CC8-628B-A8D1-DEC913E3B5A2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95E23F6A-49FA-5DB9-6B81-BCCE79F2488E}"/>
              </a:ext>
            </a:extLst>
          </p:cNvPr>
          <p:cNvSpPr txBox="1"/>
          <p:nvPr/>
        </p:nvSpPr>
        <p:spPr>
          <a:xfrm>
            <a:off x="263951" y="513342"/>
            <a:ext cx="6275109" cy="4282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en-US" altLang="ko-KR" sz="1600" b="1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Sales_data.csv : 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자료 수 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199,999</a:t>
            </a:r>
            <a:r>
              <a:rPr lang="ko-KR" altLang="en-US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600" b="1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-&gt; 161,961</a:t>
            </a: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  </a:t>
            </a:r>
            <a:r>
              <a:rPr lang="en-US" altLang="ko-KR" sz="1600" b="1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19%</a:t>
            </a: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제거</a:t>
            </a:r>
            <a:endParaRPr lang="ko-KR" sz="1600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CA69F5A8-9D5C-744D-E23E-EB477C246D16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첨부자료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정제 방안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95479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677EB4-7A93-F6AB-3323-AE57871B0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025462"/>
              </p:ext>
            </p:extLst>
          </p:nvPr>
        </p:nvGraphicFramePr>
        <p:xfrm>
          <a:off x="338759" y="719340"/>
          <a:ext cx="11383920" cy="56689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5726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3283494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6214700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</a:tblGrid>
              <a:tr h="4381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파일명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(Table</a:t>
                      </a: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명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)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파일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871804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재구매율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고객의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월령별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수요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정보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(key)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구매시월령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물품대분류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871804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고객의 지역별 수요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정보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(key)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지역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물품대분류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871804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고객의 세일 선호도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고객정보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(key)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세일률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구매정보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8718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신규고객 유치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유입경로별 부모 연령대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유입경로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(key)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연령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871804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배송 문제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지역별 물품 도착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고객정보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(key)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배송속도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30476"/>
                  </a:ext>
                </a:extLst>
              </a:tr>
              <a:tr h="871804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물품별 출고 속도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물품명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(key)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출고속도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66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90ED5FD-0CC8-628B-A8D1-DEC913E3B5A2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2B7AB282-812C-D815-1DE2-7736894279B5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첨부자료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셋 구축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7765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677EB4-7A93-F6AB-3323-AE57871B0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191958"/>
              </p:ext>
            </p:extLst>
          </p:nvPr>
        </p:nvGraphicFramePr>
        <p:xfrm>
          <a:off x="338758" y="719340"/>
          <a:ext cx="11383919" cy="56817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7793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2876819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4186959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  <a:gridCol w="2772348">
                  <a:extLst>
                    <a:ext uri="{9D8B030D-6E8A-4147-A177-3AD203B41FA5}">
                      <a16:colId xmlns:a16="http://schemas.microsoft.com/office/drawing/2014/main" val="2371093372"/>
                    </a:ext>
                  </a:extLst>
                </a:gridCol>
              </a:tblGrid>
              <a:tr h="430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파일명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(Table</a:t>
                      </a: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명</a:t>
                      </a:r>
                      <a:r>
                        <a:rPr lang="en-US" altLang="ko-KR" sz="1600" b="1" dirty="0">
                          <a:ea typeface="나눔스퀘어 네오 Regular" panose="00000500000000000000"/>
                        </a:rPr>
                        <a:t>)</a:t>
                      </a:r>
                      <a:endParaRPr lang="ko-KR" altLang="en-US" sz="1600" b="1" dirty="0">
                        <a:ea typeface="나눔스퀘어 네오 Regular" panose="000005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파일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분석데이터셋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9376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할인률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구매금액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결제금액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별 할인 선호도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Member_data.csv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Sales_data.csv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7500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출고속도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배송시작일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–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구매일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제품 출고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Sales_data.csv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7500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배송속도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배송완료일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–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배송시작일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제품 배송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Sales_data.csv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9376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 빈도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고객번호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주문내역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별 구매 빈도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(Frequency)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Member_data.csv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Sales_data.csv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9376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 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구매일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구매빈도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결제금액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RFM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을 기반으로 고객 등급 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Member_data.csv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Sales_data.csv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30476"/>
                  </a:ext>
                </a:extLst>
              </a:tr>
              <a:tr h="9376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제품단가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–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결제금액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Product_data.csv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Sales_data.csv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6678"/>
                  </a:ext>
                </a:extLst>
              </a:tr>
            </a:tbl>
          </a:graphicData>
        </a:graphic>
      </p:graphicFrame>
      <p:sp>
        <p:nvSpPr>
          <p:cNvPr id="6" name="TextShape 1">
            <a:extLst>
              <a:ext uri="{FF2B5EF4-FFF2-40B4-BE49-F238E27FC236}">
                <a16:creationId xmlns:a16="http://schemas.microsoft.com/office/drawing/2014/main" id="{38273B22-84E0-2A4A-B35F-E86D7FB23484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첨부자료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파생변수 생성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ED5FD-0CC8-628B-A8D1-DEC913E3B5A2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2095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D5DC5A-B8F8-BB17-FB43-5B03A71A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8D75755E-1397-212A-2227-ACD1F2B3A2F7}"/>
              </a:ext>
            </a:extLst>
          </p:cNvPr>
          <p:cNvSpPr txBox="1"/>
          <p:nvPr/>
        </p:nvSpPr>
        <p:spPr>
          <a:xfrm>
            <a:off x="4745508" y="3098715"/>
            <a:ext cx="3025056" cy="66057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altLang="en-US" b="1" spc="-1" dirty="0" err="1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이페이지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뒤는 삭제 페이지</a:t>
            </a:r>
            <a:endParaRPr lang="en-US" altLang="ko-KR" b="1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90000"/>
              </a:lnSpc>
            </a:pPr>
            <a:r>
              <a:rPr lang="ko-KR" altLang="en-US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앞은 첨부자료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97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현상 및 개선기회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49784" y="971197"/>
            <a:ext cx="3625696" cy="411835"/>
          </a:xfrm>
          <a:prstGeom prst="rect">
            <a:avLst/>
          </a:prstGeom>
          <a:noFill/>
          <a:ln w="19050">
            <a:solidFill>
              <a:srgbClr val="8FAADC"/>
            </a:solidFill>
          </a:ln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altLang="ko-KR" sz="1400" strike="noStrike" spc="-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400" strike="noStrike" spc="-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신규고객 유입 </a:t>
            </a:r>
            <a:r>
              <a:rPr lang="ko-KR" altLang="en-US" sz="1400" spc="-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감소</a:t>
            </a:r>
            <a:r>
              <a:rPr lang="en-US" altLang="ko-KR" sz="1400" strike="noStrike" spc="-1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sz="1400" strike="noStrike" spc="-1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4150217" y="975541"/>
            <a:ext cx="3762583" cy="407491"/>
          </a:xfrm>
          <a:prstGeom prst="rect">
            <a:avLst/>
          </a:prstGeom>
          <a:noFill/>
          <a:ln w="19050">
            <a:solidFill>
              <a:srgbClr val="8FAA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72000" rIns="72000" bIns="72000" anchor="ctr">
            <a:normAutofit/>
          </a:bodyPr>
          <a:lstStyle/>
          <a:p>
            <a:pPr algn="ctr"/>
            <a:r>
              <a:rPr kumimoji="1"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kumimoji="1"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고객의 낮은 재구매율</a:t>
            </a:r>
            <a:r>
              <a:rPr kumimoji="1"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kumimoji="1" lang="en-US" altLang="ko-Kore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8101080" y="975541"/>
            <a:ext cx="3621600" cy="411835"/>
          </a:xfrm>
          <a:prstGeom prst="rect">
            <a:avLst/>
          </a:prstGeom>
          <a:noFill/>
          <a:ln w="19050">
            <a:solidFill>
              <a:srgbClr val="8FAAD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72000" rIns="72000" bIns="72000" anchor="ctr">
            <a:normAutofit/>
          </a:bodyPr>
          <a:lstStyle/>
          <a:p>
            <a:pPr algn="ctr"/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수요예측 실패로 인한 배송 지연 문제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</p:txBody>
      </p:sp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7"/>
          <p:cNvSpPr/>
          <p:nvPr/>
        </p:nvSpPr>
        <p:spPr>
          <a:xfrm>
            <a:off x="198720" y="611080"/>
            <a:ext cx="117943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endParaRPr lang="en-US" altLang="ko-KR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2" name="CustomShape 8"/>
          <p:cNvSpPr/>
          <p:nvPr/>
        </p:nvSpPr>
        <p:spPr>
          <a:xfrm>
            <a:off x="341280" y="967693"/>
            <a:ext cx="3634200" cy="499678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9"/>
          <p:cNvSpPr/>
          <p:nvPr/>
        </p:nvSpPr>
        <p:spPr>
          <a:xfrm>
            <a:off x="4143120" y="967693"/>
            <a:ext cx="3769680" cy="499678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10"/>
          <p:cNvSpPr/>
          <p:nvPr/>
        </p:nvSpPr>
        <p:spPr>
          <a:xfrm>
            <a:off x="8101080" y="967693"/>
            <a:ext cx="3634200" cy="499678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89916C-6703-AC53-950D-6CC1F8D5A58E}"/>
              </a:ext>
            </a:extLst>
          </p:cNvPr>
          <p:cNvSpPr txBox="1"/>
          <p:nvPr/>
        </p:nvSpPr>
        <p:spPr>
          <a:xfrm>
            <a:off x="338760" y="561158"/>
            <a:ext cx="1139652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기존 고객의 </a:t>
            </a:r>
            <a:r>
              <a:rPr lang="ko-KR" altLang="en-US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이탈률이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높고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 고객 가입수가 줄어들고 있음에 따라 매출 증가율의 지속적인 하락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수요 예측 실패로 인한 물류비용 증가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CB196-CDA9-FCA1-E1E2-CACF1383857D}"/>
              </a:ext>
            </a:extLst>
          </p:cNvPr>
          <p:cNvSpPr txBox="1"/>
          <p:nvPr/>
        </p:nvSpPr>
        <p:spPr>
          <a:xfrm>
            <a:off x="338760" y="6073634"/>
            <a:ext cx="11396521" cy="307777"/>
          </a:xfrm>
          <a:prstGeom prst="rect">
            <a:avLst/>
          </a:prstGeom>
          <a:noFill/>
          <a:ln w="28575">
            <a:solidFill>
              <a:srgbClr val="8FAADC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기존 고객의 재구매율 </a:t>
            </a:r>
            <a:r>
              <a:rPr lang="en-US" altLang="ko-KR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46 % 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→</a:t>
            </a:r>
            <a:r>
              <a:rPr lang="en-US" altLang="ko-KR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70%,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신규 고객 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 </a:t>
            </a:r>
            <a:r>
              <a:rPr lang="en-US" altLang="ko-KR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천</a:t>
            </a:r>
            <a:r>
              <a:rPr lang="en-US" altLang="ko-KR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→ </a:t>
            </a:r>
            <a:r>
              <a:rPr lang="en-US" altLang="ko-KR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천명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확보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총 매출 </a:t>
            </a:r>
            <a:r>
              <a:rPr lang="en-US" altLang="ko-KR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43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억원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→ </a:t>
            </a:r>
            <a:r>
              <a:rPr lang="en-US" altLang="ko-KR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60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억원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목표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26333-09FF-BD3E-DCCC-A622A9EED52E}"/>
              </a:ext>
            </a:extLst>
          </p:cNvPr>
          <p:cNvSpPr txBox="1"/>
          <p:nvPr/>
        </p:nvSpPr>
        <p:spPr>
          <a:xfrm>
            <a:off x="8394940" y="2786136"/>
            <a:ext cx="3046478" cy="619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수요 예측 실패로 인한 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재고량 부족</a:t>
            </a:r>
            <a:endParaRPr lang="en-US" altLang="ko-KR" sz="1200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지연 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문제 발생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25F7B1A-5084-2C12-9E81-452FA0A69074}"/>
              </a:ext>
            </a:extLst>
          </p:cNvPr>
          <p:cNvCxnSpPr>
            <a:cxnSpLocks/>
          </p:cNvCxnSpPr>
          <p:nvPr/>
        </p:nvCxnSpPr>
        <p:spPr>
          <a:xfrm>
            <a:off x="386459" y="3504703"/>
            <a:ext cx="336232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D778A1E-3C62-0EA4-A212-FF66247BDF5A}"/>
              </a:ext>
            </a:extLst>
          </p:cNvPr>
          <p:cNvCxnSpPr>
            <a:cxnSpLocks/>
          </p:cNvCxnSpPr>
          <p:nvPr/>
        </p:nvCxnSpPr>
        <p:spPr>
          <a:xfrm>
            <a:off x="8205787" y="3466087"/>
            <a:ext cx="336232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6808A9B-0330-6E18-0D3C-52E58E9E0322}"/>
              </a:ext>
            </a:extLst>
          </p:cNvPr>
          <p:cNvSpPr txBox="1"/>
          <p:nvPr/>
        </p:nvSpPr>
        <p:spPr>
          <a:xfrm>
            <a:off x="8363710" y="3586547"/>
            <a:ext cx="3117986" cy="11121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C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 실제 사례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</a:p>
          <a:p>
            <a:pPr algn="just">
              <a:lnSpc>
                <a:spcPct val="150000"/>
              </a:lnSpc>
            </a:pPr>
            <a:endParaRPr lang="en-US" altLang="ko-KR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시즌 별 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유행 및 주력 상품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분석</a:t>
            </a:r>
            <a:endParaRPr lang="en-US" altLang="ko-KR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 별 수요 예측</a:t>
            </a:r>
          </a:p>
        </p:txBody>
      </p:sp>
      <p:pic>
        <p:nvPicPr>
          <p:cNvPr id="18" name="Picture 2" descr="lookaside.fbsbx.com/lookaside/crawler/media/?me...">
            <a:extLst>
              <a:ext uri="{FF2B5EF4-FFF2-40B4-BE49-F238E27FC236}">
                <a16:creationId xmlns:a16="http://schemas.microsoft.com/office/drawing/2014/main" id="{627023C3-0EE3-7AE6-0ADE-3EE966A26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9778" r="90667">
                        <a14:foregroundMark x1="69333" y1="29333" x2="69333" y2="29333"/>
                        <a14:foregroundMark x1="59111" y1="47111" x2="73778" y2="41778"/>
                        <a14:foregroundMark x1="30667" y1="36444" x2="30667" y2="36444"/>
                        <a14:foregroundMark x1="28889" y1="34667" x2="17333" y2="40000"/>
                        <a14:foregroundMark x1="90667" y1="41778" x2="90667" y2="41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07" y="3553784"/>
            <a:ext cx="502386" cy="50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00AC592-5231-91B5-04C4-A6856AA516AB}"/>
              </a:ext>
            </a:extLst>
          </p:cNvPr>
          <p:cNvCxnSpPr>
            <a:cxnSpLocks/>
          </p:cNvCxnSpPr>
          <p:nvPr/>
        </p:nvCxnSpPr>
        <p:spPr>
          <a:xfrm>
            <a:off x="8226231" y="5300641"/>
            <a:ext cx="336232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B319EA6-CB7F-F06E-F6FA-1AEC2B30E2A6}"/>
              </a:ext>
            </a:extLst>
          </p:cNvPr>
          <p:cNvSpPr txBox="1"/>
          <p:nvPr/>
        </p:nvSpPr>
        <p:spPr>
          <a:xfrm>
            <a:off x="8101080" y="5454881"/>
            <a:ext cx="36341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효율적인 재고관리를 통해 비용 최소화</a:t>
            </a:r>
            <a:endParaRPr lang="en-US" altLang="ko-KR" sz="1400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D30960-0952-6341-CC67-841DCB6EC14E}"/>
              </a:ext>
            </a:extLst>
          </p:cNvPr>
          <p:cNvSpPr txBox="1"/>
          <p:nvPr/>
        </p:nvSpPr>
        <p:spPr>
          <a:xfrm>
            <a:off x="541177" y="3673237"/>
            <a:ext cx="3230426" cy="144655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N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 프로모션 성과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</a:p>
          <a:p>
            <a:pPr algn="just"/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사는 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2021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 스마트 쇼핑 캠페인을 통해 신규 고객을 </a:t>
            </a:r>
            <a:r>
              <a:rPr lang="en-US" altLang="ko-KR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2400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명 확보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하였다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전년동기 대비 디지털 세일즈 </a:t>
            </a:r>
            <a:r>
              <a:rPr lang="en-US" altLang="ko-KR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84% 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향상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시킴</a:t>
            </a:r>
            <a:endParaRPr lang="ko-KR" altLang="en-US" sz="1200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11F0FB-C182-A857-78CA-C7A428747DBA}"/>
              </a:ext>
            </a:extLst>
          </p:cNvPr>
          <p:cNvSpPr txBox="1"/>
          <p:nvPr/>
        </p:nvSpPr>
        <p:spPr>
          <a:xfrm>
            <a:off x="4784997" y="3586547"/>
            <a:ext cx="2620806" cy="132760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1"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</a:t>
            </a:r>
            <a:r>
              <a:rPr kumimoji="1"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kumimoji="1"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</a:t>
            </a:r>
            <a:r>
              <a:rPr kumimoji="1"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 제품 추천 시스템 </a:t>
            </a:r>
            <a:r>
              <a:rPr kumimoji="1"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</a:p>
          <a:p>
            <a:pPr algn="ctr"/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실제 사용 후기 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맞춤 정보 필터링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AI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활용 유아용품 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추천 서비스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O2O(Online-to-Offline)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플랫폼</a:t>
            </a:r>
          </a:p>
        </p:txBody>
      </p:sp>
      <p:pic>
        <p:nvPicPr>
          <p:cNvPr id="31" name="Picture 2" descr="lookaside.fbsbx.com/lookaside/crawler/media/?me...">
            <a:extLst>
              <a:ext uri="{FF2B5EF4-FFF2-40B4-BE49-F238E27FC236}">
                <a16:creationId xmlns:a16="http://schemas.microsoft.com/office/drawing/2014/main" id="{309FDD2D-C175-D73E-B7A5-0C8071902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9778" r="90667">
                        <a14:foregroundMark x1="69333" y1="29333" x2="69333" y2="29333"/>
                        <a14:foregroundMark x1="59111" y1="47111" x2="73778" y2="41778"/>
                        <a14:foregroundMark x1="30667" y1="36444" x2="30667" y2="36444"/>
                        <a14:foregroundMark x1="28889" y1="34667" x2="17333" y2="40000"/>
                        <a14:foregroundMark x1="90667" y1="41778" x2="90667" y2="41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401" y="3563425"/>
            <a:ext cx="502386" cy="50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03A300C9-2CA6-F512-4A0D-1455B0A319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508" t="22893"/>
          <a:stretch/>
        </p:blipFill>
        <p:spPr>
          <a:xfrm>
            <a:off x="4552365" y="3520657"/>
            <a:ext cx="618211" cy="532655"/>
          </a:xfrm>
          <a:prstGeom prst="rect">
            <a:avLst/>
          </a:prstGeom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C27343A-E0A5-4D59-F4F0-444D4CE9FF75}"/>
              </a:ext>
            </a:extLst>
          </p:cNvPr>
          <p:cNvCxnSpPr>
            <a:cxnSpLocks/>
          </p:cNvCxnSpPr>
          <p:nvPr/>
        </p:nvCxnSpPr>
        <p:spPr>
          <a:xfrm>
            <a:off x="4414236" y="5300641"/>
            <a:ext cx="336232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5BBCA4A-F84F-826B-478F-5F17E11A1586}"/>
              </a:ext>
            </a:extLst>
          </p:cNvPr>
          <p:cNvCxnSpPr>
            <a:cxnSpLocks/>
          </p:cNvCxnSpPr>
          <p:nvPr/>
        </p:nvCxnSpPr>
        <p:spPr>
          <a:xfrm>
            <a:off x="468574" y="5300641"/>
            <a:ext cx="336232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1BFA628-E170-D33C-F3DF-3DE0F1E04263}"/>
              </a:ext>
            </a:extLst>
          </p:cNvPr>
          <p:cNvSpPr txBox="1"/>
          <p:nvPr/>
        </p:nvSpPr>
        <p:spPr>
          <a:xfrm>
            <a:off x="4305688" y="5454881"/>
            <a:ext cx="36341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재구매율 증가를 통해 매출 확보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737F1C-829A-9543-D4D3-498B930E24EF}"/>
              </a:ext>
            </a:extLst>
          </p:cNvPr>
          <p:cNvSpPr txBox="1"/>
          <p:nvPr/>
        </p:nvSpPr>
        <p:spPr>
          <a:xfrm>
            <a:off x="341281" y="5449864"/>
            <a:ext cx="36341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시즌 별 프로모션을 통한 신규 고객 확보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356624-B561-E7DD-1FF9-3C214DD2DE4D}"/>
              </a:ext>
            </a:extLst>
          </p:cNvPr>
          <p:cNvSpPr txBox="1"/>
          <p:nvPr/>
        </p:nvSpPr>
        <p:spPr>
          <a:xfrm>
            <a:off x="512233" y="3106390"/>
            <a:ext cx="31107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브랜드 선호도 조사 결과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선호도 급감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95D3B-E4A8-3EE2-5748-FFC9FE63DC9C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20" name="Picture 4" descr="더블 12 쇼핑 물류 테마 일러스트 PNG 일러스트 무료 다운로드 - Lovepik">
            <a:extLst>
              <a:ext uri="{FF2B5EF4-FFF2-40B4-BE49-F238E27FC236}">
                <a16:creationId xmlns:a16="http://schemas.microsoft.com/office/drawing/2014/main" id="{A2B189A9-0653-FE42-6033-A45A90A79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698" r="92326">
                        <a14:foregroundMark x1="25116" y1="65814" x2="25349" y2="62791"/>
                        <a14:foregroundMark x1="23721" y1="48256" x2="21628" y2="42093"/>
                        <a14:foregroundMark x1="15000" y1="49302" x2="21163" y2="49535"/>
                        <a14:foregroundMark x1="20233" y1="42674" x2="20233" y2="42674"/>
                        <a14:foregroundMark x1="16977" y1="46279" x2="17442" y2="46395"/>
                        <a14:foregroundMark x1="16047" y1="44535" x2="16047" y2="44535"/>
                        <a14:foregroundMark x1="92326" y1="38256" x2="92326" y2="38256"/>
                        <a14:foregroundMark x1="9302" y1="60233" x2="9302" y2="60233"/>
                        <a14:foregroundMark x1="8488" y1="58256" x2="8488" y2="58256"/>
                        <a14:foregroundMark x1="8023" y1="61977" x2="8721" y2="61977"/>
                        <a14:foregroundMark x1="9535" y1="64884" x2="8953" y2="64419"/>
                        <a14:foregroundMark x1="70930" y1="34419" x2="74535" y2="32209"/>
                        <a14:foregroundMark x1="73721" y1="33837" x2="73721" y2="33837"/>
                        <a14:foregroundMark x1="8256" y1="59884" x2="8256" y2="59884"/>
                        <a14:foregroundMark x1="8256" y1="60116" x2="8256" y2="60116"/>
                        <a14:foregroundMark x1="7907" y1="58372" x2="7558" y2="60349"/>
                        <a14:foregroundMark x1="7558" y1="58721" x2="7558" y2="60349"/>
                        <a14:foregroundMark x1="6512" y1="64070" x2="6512" y2="64070"/>
                        <a14:foregroundMark x1="5698" y1="63837" x2="5698" y2="638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026" b="21798"/>
          <a:stretch/>
        </p:blipFill>
        <p:spPr bwMode="auto">
          <a:xfrm>
            <a:off x="8771026" y="1461428"/>
            <a:ext cx="2294306" cy="135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F3E780-856E-4FFC-5072-0E19977C135F}"/>
              </a:ext>
            </a:extLst>
          </p:cNvPr>
          <p:cNvCxnSpPr>
            <a:cxnSpLocks/>
          </p:cNvCxnSpPr>
          <p:nvPr/>
        </p:nvCxnSpPr>
        <p:spPr>
          <a:xfrm>
            <a:off x="4414236" y="3488530"/>
            <a:ext cx="336232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43317B95-F559-231B-474C-C42C46B0C9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2201531"/>
              </p:ext>
            </p:extLst>
          </p:nvPr>
        </p:nvGraphicFramePr>
        <p:xfrm>
          <a:off x="4209122" y="1373307"/>
          <a:ext cx="3634199" cy="205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05BADC-DEE9-3687-58E7-44A0E7893BDF}"/>
              </a:ext>
            </a:extLst>
          </p:cNvPr>
          <p:cNvSpPr/>
          <p:nvPr/>
        </p:nvSpPr>
        <p:spPr>
          <a:xfrm>
            <a:off x="4407886" y="2825750"/>
            <a:ext cx="3362325" cy="173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4       5        6         7         8       9       10      11      12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843E3C5B-7082-72A5-DC67-C9B8E8067B7C}"/>
              </a:ext>
            </a:extLst>
          </p:cNvPr>
          <p:cNvGraphicFramePr/>
          <p:nvPr/>
        </p:nvGraphicFramePr>
        <p:xfrm>
          <a:off x="355362" y="1439262"/>
          <a:ext cx="1745166" cy="186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055F2977-474D-641D-76C0-9D042DC05D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6765877"/>
              </p:ext>
            </p:extLst>
          </p:nvPr>
        </p:nvGraphicFramePr>
        <p:xfrm>
          <a:off x="2002853" y="1397675"/>
          <a:ext cx="1882508" cy="1761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1026" name="Picture 2" descr="스우시 - 위키백과, 우리 모두의 백과사전">
            <a:extLst>
              <a:ext uri="{FF2B5EF4-FFF2-40B4-BE49-F238E27FC236}">
                <a16:creationId xmlns:a16="http://schemas.microsoft.com/office/drawing/2014/main" id="{DC5A6841-DBF5-93B9-FEC0-A85D78CCB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990" y="3717637"/>
            <a:ext cx="743370" cy="2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9271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8">
            <a:extLst>
              <a:ext uri="{FF2B5EF4-FFF2-40B4-BE49-F238E27FC236}">
                <a16:creationId xmlns:a16="http://schemas.microsoft.com/office/drawing/2014/main" id="{288A7F02-A3E6-C357-F30C-D8E6464B3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01" r="31454" b="69277"/>
          <a:stretch/>
        </p:blipFill>
        <p:spPr>
          <a:xfrm>
            <a:off x="1161246" y="3731186"/>
            <a:ext cx="3896656" cy="10524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7225B5-2F5E-1613-445A-A38ED07AF8E6}"/>
              </a:ext>
            </a:extLst>
          </p:cNvPr>
          <p:cNvSpPr txBox="1"/>
          <p:nvPr/>
        </p:nvSpPr>
        <p:spPr>
          <a:xfrm>
            <a:off x="438595" y="5254741"/>
            <a:ext cx="11314810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유아용품 브랜드는 </a:t>
            </a:r>
            <a:r>
              <a:rPr lang="ko-KR" altLang="en-US" sz="2000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건강함</a:t>
            </a:r>
            <a:r>
              <a:rPr lang="en-US" altLang="ko-KR" sz="2000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브랜드 이미지 등 정성적 가치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더 신경 쓰며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긴 육아기간 동안 </a:t>
            </a:r>
            <a:r>
              <a:rPr lang="ko-KR" altLang="en-US" sz="2000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충성고객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 될 확률이 높다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6E75B9-3D43-8856-F1B7-001AEF8BB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498" y="1516111"/>
            <a:ext cx="3420152" cy="17862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Shape 1">
            <a:extLst>
              <a:ext uri="{FF2B5EF4-FFF2-40B4-BE49-F238E27FC236}">
                <a16:creationId xmlns:a16="http://schemas.microsoft.com/office/drawing/2014/main" id="{2D9CFAB9-66B5-822C-1D19-83276F674B32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추후 쓸 수 있음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7" name="Line 5">
            <a:extLst>
              <a:ext uri="{FF2B5EF4-FFF2-40B4-BE49-F238E27FC236}">
                <a16:creationId xmlns:a16="http://schemas.microsoft.com/office/drawing/2014/main" id="{67A8E56C-CA26-0D6B-8D5C-26D2E8A36158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63402D-2131-BEB3-F44A-4EB7F7671C89}"/>
              </a:ext>
            </a:extLst>
          </p:cNvPr>
          <p:cNvSpPr/>
          <p:nvPr/>
        </p:nvSpPr>
        <p:spPr>
          <a:xfrm>
            <a:off x="1486027" y="718801"/>
            <a:ext cx="3247094" cy="455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자녀의 건강 요소에 대한 홍보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C01F3B-C7FD-4D05-69B7-4F60C7CEF1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15" y="6479879"/>
            <a:ext cx="1193049" cy="2415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AF0C46-2AAD-423A-C954-EAEF23748FE1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CD2F3AD-CCB5-DF0C-C976-D14D5E40E4C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999" b="60457"/>
          <a:stretch/>
        </p:blipFill>
        <p:spPr>
          <a:xfrm>
            <a:off x="6385773" y="1351884"/>
            <a:ext cx="5220247" cy="27765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E54DF89-5729-F5E6-BDA2-D89F5734D1E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729"/>
          <a:stretch/>
        </p:blipFill>
        <p:spPr>
          <a:xfrm>
            <a:off x="7588407" y="1742726"/>
            <a:ext cx="2814978" cy="2094337"/>
          </a:xfrm>
          <a:prstGeom prst="rect">
            <a:avLst/>
          </a:prstGeom>
        </p:spPr>
      </p:pic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4C0DD2-20EF-8BC6-5977-6A742E1782CD}"/>
              </a:ext>
            </a:extLst>
          </p:cNvPr>
          <p:cNvSpPr txBox="1">
            <a:spLocks/>
          </p:cNvSpPr>
          <p:nvPr/>
        </p:nvSpPr>
        <p:spPr>
          <a:xfrm>
            <a:off x="7219018" y="3913263"/>
            <a:ext cx="3553756" cy="96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커머스 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 증가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 따른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문제 발생</a:t>
            </a:r>
            <a:endParaRPr lang="en-US" altLang="ko-KR" sz="1400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just"/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유아용품의 특성상 브랜드 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신뢰도 중요성</a:t>
            </a:r>
            <a:endParaRPr lang="en-US" altLang="ko-KR" sz="1400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just"/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다수의 경쟁사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유아용품 시장에 참여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97B488C-062D-398C-BB6C-76FD99B1D064}"/>
              </a:ext>
            </a:extLst>
          </p:cNvPr>
          <p:cNvSpPr/>
          <p:nvPr/>
        </p:nvSpPr>
        <p:spPr>
          <a:xfrm>
            <a:off x="7285822" y="718801"/>
            <a:ext cx="3420151" cy="455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ko-KR" altLang="en-US" sz="1600" b="1" spc="-1" dirty="0">
                <a:solidFill>
                  <a:srgbClr val="FFFF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품질 및 배송 관련 고객 신뢰도</a:t>
            </a:r>
            <a:endParaRPr lang="en-US" altLang="ko-KR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5880B54-8133-6A5F-38CE-8BE70D573F36}"/>
              </a:ext>
            </a:extLst>
          </p:cNvPr>
          <p:cNvCxnSpPr/>
          <p:nvPr/>
        </p:nvCxnSpPr>
        <p:spPr>
          <a:xfrm>
            <a:off x="6096000" y="718801"/>
            <a:ext cx="0" cy="4388812"/>
          </a:xfrm>
          <a:prstGeom prst="line">
            <a:avLst/>
          </a:prstGeom>
          <a:ln w="9525" cap="flat" cmpd="sng" algn="ctr">
            <a:solidFill>
              <a:srgbClr val="ADC1E5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9464F1-321B-8398-3A08-03A2EA004C50}"/>
              </a:ext>
            </a:extLst>
          </p:cNvPr>
          <p:cNvSpPr/>
          <p:nvPr/>
        </p:nvSpPr>
        <p:spPr>
          <a:xfrm>
            <a:off x="1413164" y="2196193"/>
            <a:ext cx="3406486" cy="26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D00C99-8859-1DEF-CAF4-C30CE64E9B0C}"/>
              </a:ext>
            </a:extLst>
          </p:cNvPr>
          <p:cNvSpPr/>
          <p:nvPr/>
        </p:nvSpPr>
        <p:spPr>
          <a:xfrm>
            <a:off x="1413164" y="2963690"/>
            <a:ext cx="3406486" cy="26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96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677EB4-7A93-F6AB-3323-AE57871B0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93549"/>
              </p:ext>
            </p:extLst>
          </p:nvPr>
        </p:nvGraphicFramePr>
        <p:xfrm>
          <a:off x="327743" y="617964"/>
          <a:ext cx="11383919" cy="577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8371">
                  <a:extLst>
                    <a:ext uri="{9D8B030D-6E8A-4147-A177-3AD203B41FA5}">
                      <a16:colId xmlns:a16="http://schemas.microsoft.com/office/drawing/2014/main" val="2913721869"/>
                    </a:ext>
                  </a:extLst>
                </a:gridCol>
                <a:gridCol w="1839686">
                  <a:extLst>
                    <a:ext uri="{9D8B030D-6E8A-4147-A177-3AD203B41FA5}">
                      <a16:colId xmlns:a16="http://schemas.microsoft.com/office/drawing/2014/main" val="3819165128"/>
                    </a:ext>
                  </a:extLst>
                </a:gridCol>
                <a:gridCol w="7215862">
                  <a:extLst>
                    <a:ext uri="{9D8B030D-6E8A-4147-A177-3AD203B41FA5}">
                      <a16:colId xmlns:a16="http://schemas.microsoft.com/office/drawing/2014/main" val="2550821621"/>
                    </a:ext>
                  </a:extLst>
                </a:gridCol>
              </a:tblGrid>
              <a:tr h="3563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분석방법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ea typeface="나눔스퀘어 네오 Regular" panose="00000500000000000000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11752"/>
                  </a:ext>
                </a:extLst>
              </a:tr>
              <a:tr h="578253"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기존고객 재구매율 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RFM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상품의 최근 구매일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일정기간 구매 횟수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일정 기간 구매 금액을 분석하여 고객 등급을 나누고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등급별로 차별화된 마케팅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12998"/>
                  </a:ext>
                </a:extLst>
              </a:tr>
              <a:tr h="578253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막대그래프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상품의 주기성 여부를 막대그래프 분석을 통해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고객의 구매 주기 특성에 맞춰 제품 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74683"/>
                  </a:ext>
                </a:extLst>
              </a:tr>
              <a:tr h="57825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Line Plot</a:t>
                      </a: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신규 고객 수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기존고객 수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이탈률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비교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6157"/>
                  </a:ext>
                </a:extLst>
              </a:tr>
              <a:tr h="578253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동일성 검정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 간의 재구매율을 비교 분석해서 제품추천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546628"/>
                  </a:ext>
                </a:extLst>
              </a:tr>
              <a:tr h="578253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군집분석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K means, KNN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을 통해 고객 특징 별 군집분석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242125"/>
                  </a:ext>
                </a:extLst>
              </a:tr>
              <a:tr h="611492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신규고객 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시계열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날짜 별 신규 고객 수 추세 분석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유입경로 별 신규 고객 수 추세 분석해서 마케팅 전략 세우기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30476"/>
                  </a:ext>
                </a:extLst>
              </a:tr>
              <a:tr h="611492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연관규칙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날짜 별 신규 고객과 첫 구매 상품과의 연관규칙을 분석해서 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다음 제품 추천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4654"/>
                  </a:ext>
                </a:extLst>
              </a:tr>
              <a:tr h="64986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지역별 수요 예측으로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배송 지연 해결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막대그래프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지역별 물품 분석을 통해 수량 </a:t>
                      </a:r>
                      <a:r>
                        <a:rPr lang="ko-KR" altLang="en-US" sz="14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예측률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80%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574836"/>
                  </a:ext>
                </a:extLst>
              </a:tr>
              <a:tr h="6498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시계열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지역별 배송요소시간과 지역별 물품 수요량을 시계열 추세로 확인 하여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TOP3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지역의 배송일 감축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256613"/>
                  </a:ext>
                </a:extLst>
              </a:tr>
            </a:tbl>
          </a:graphicData>
        </a:graphic>
      </p:graphicFrame>
      <p:sp>
        <p:nvSpPr>
          <p:cNvPr id="6" name="TextShape 1">
            <a:extLst>
              <a:ext uri="{FF2B5EF4-FFF2-40B4-BE49-F238E27FC236}">
                <a16:creationId xmlns:a16="http://schemas.microsoft.com/office/drawing/2014/main" id="{38273B22-84E0-2A4A-B35F-E86D7FB23484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분석계획 수립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ED5FD-0CC8-628B-A8D1-DEC913E3B5A2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7539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세분화 전략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9" name="Line 5"/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7"/>
          <p:cNvSpPr/>
          <p:nvPr/>
        </p:nvSpPr>
        <p:spPr>
          <a:xfrm>
            <a:off x="198720" y="611080"/>
            <a:ext cx="1179432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endParaRPr lang="en-US" altLang="ko-KR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95D3B-E4A8-3EE2-5748-FFC9FE63DC9C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2A5DE860-01D1-4A9E-DBE1-F18366A9F38E}"/>
              </a:ext>
            </a:extLst>
          </p:cNvPr>
          <p:cNvSpPr txBox="1"/>
          <p:nvPr/>
        </p:nvSpPr>
        <p:spPr>
          <a:xfrm>
            <a:off x="365702" y="489662"/>
            <a:ext cx="3789611" cy="704768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altLang="ko-KR" sz="1600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&lt;</a:t>
            </a:r>
            <a:r>
              <a:rPr lang="ko-KR" altLang="en-US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특성에 따른 마케팅 전략의 필요</a:t>
            </a:r>
            <a:r>
              <a:rPr lang="en-US" altLang="ko-KR" sz="1600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RFM(Recency, Frequency, Monetary)</a:t>
            </a:r>
            <a:endParaRPr lang="ko-KR" sz="160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887F7CFC-66E8-18CE-65D7-AEBD7C817A06}"/>
              </a:ext>
            </a:extLst>
          </p:cNvPr>
          <p:cNvGraphicFramePr/>
          <p:nvPr/>
        </p:nvGraphicFramePr>
        <p:xfrm>
          <a:off x="864694" y="1958743"/>
          <a:ext cx="3841822" cy="280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8E5D1E4-3252-748D-DC13-577CCE34E4AC}"/>
              </a:ext>
            </a:extLst>
          </p:cNvPr>
          <p:cNvSpPr/>
          <p:nvPr/>
        </p:nvSpPr>
        <p:spPr>
          <a:xfrm>
            <a:off x="559859" y="5945418"/>
            <a:ext cx="11072281" cy="455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prstClr val="whit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RFM</a:t>
            </a:r>
            <a:r>
              <a:rPr lang="ko-KR" altLang="en-US" sz="1600" b="1" dirty="0">
                <a:solidFill>
                  <a:prstClr val="whit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이용해 고객의 등급을 </a:t>
            </a:r>
            <a:r>
              <a:rPr lang="en-US" altLang="ko-KR" sz="1600" b="1" dirty="0">
                <a:solidFill>
                  <a:prstClr val="whit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</a:t>
            </a:r>
            <a:r>
              <a:rPr lang="ko-KR" altLang="en-US" sz="1600" b="1" dirty="0">
                <a:solidFill>
                  <a:prstClr val="whit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개로 구분하여 등급 별 혜택 제공 및 제품 추천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31AD1-A851-DCBF-1D47-694450F2E8FB}"/>
              </a:ext>
            </a:extLst>
          </p:cNvPr>
          <p:cNvSpPr txBox="1"/>
          <p:nvPr/>
        </p:nvSpPr>
        <p:spPr>
          <a:xfrm>
            <a:off x="3461596" y="1510383"/>
            <a:ext cx="2021779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최근 구매일이 언제인가 </a:t>
            </a: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유효기간을 기준으로 최근에 구매할수록 높은 점수 부여</a:t>
            </a:r>
            <a:r>
              <a:rPr lang="ko-KR" altLang="en-US" sz="12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endParaRPr lang="en-US" altLang="ko-KR" sz="1200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7A3419-839E-C758-5F06-24EB9BCEF351}"/>
              </a:ext>
            </a:extLst>
          </p:cNvPr>
          <p:cNvSpPr txBox="1"/>
          <p:nvPr/>
        </p:nvSpPr>
        <p:spPr>
          <a:xfrm>
            <a:off x="3409202" y="4793399"/>
            <a:ext cx="2126568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얼마나 많은 금액을 썼는가 </a:t>
            </a: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결제금액을 기준으로 많이 쓴 고객일수록 높은 점수 부여</a:t>
            </a:r>
            <a:endParaRPr lang="en-US" altLang="ko-KR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835C9-7F37-A95E-DA64-A09B00883033}"/>
              </a:ext>
            </a:extLst>
          </p:cNvPr>
          <p:cNvSpPr txBox="1"/>
          <p:nvPr/>
        </p:nvSpPr>
        <p:spPr>
          <a:xfrm>
            <a:off x="95138" y="4798859"/>
            <a:ext cx="2082520" cy="11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얼마나 자주 구매하였는가 </a:t>
            </a: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유효기간 이내 구매 횟수를 기준으로 많이 산 고객일수록 높은 점수 부여</a:t>
            </a:r>
            <a:endParaRPr lang="en-US" altLang="ko-KR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D5FFAAD-AC96-BF32-08A5-B72BA5784282}"/>
              </a:ext>
            </a:extLst>
          </p:cNvPr>
          <p:cNvCxnSpPr>
            <a:cxnSpLocks/>
          </p:cNvCxnSpPr>
          <p:nvPr/>
        </p:nvCxnSpPr>
        <p:spPr>
          <a:xfrm>
            <a:off x="1633591" y="2705466"/>
            <a:ext cx="1152014" cy="86445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0C6CB7-4534-5D5C-5CBD-D2C0A2790703}"/>
              </a:ext>
            </a:extLst>
          </p:cNvPr>
          <p:cNvCxnSpPr>
            <a:cxnSpLocks/>
          </p:cNvCxnSpPr>
          <p:nvPr/>
        </p:nvCxnSpPr>
        <p:spPr>
          <a:xfrm flipH="1">
            <a:off x="1272691" y="2699054"/>
            <a:ext cx="371174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0A6ED37-8955-633F-FCE1-DD43C5A4BCA7}"/>
              </a:ext>
            </a:extLst>
          </p:cNvPr>
          <p:cNvSpPr txBox="1"/>
          <p:nvPr/>
        </p:nvSpPr>
        <p:spPr>
          <a:xfrm>
            <a:off x="95138" y="2368964"/>
            <a:ext cx="1256956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Highest Value Customer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7B6AC7-A7C9-3C66-39B0-8AD4A004D200}"/>
              </a:ext>
            </a:extLst>
          </p:cNvPr>
          <p:cNvSpPr txBox="1"/>
          <p:nvPr/>
        </p:nvSpPr>
        <p:spPr>
          <a:xfrm>
            <a:off x="7195784" y="518226"/>
            <a:ext cx="3055746" cy="4261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RFM</a:t>
            </a:r>
            <a:r>
              <a:rPr lang="ko-KR" altLang="en-US" sz="16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으로 책정한 등급 별 혜택 </a:t>
            </a:r>
            <a:r>
              <a:rPr lang="en-US" altLang="ko-KR" sz="16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</a:p>
        </p:txBody>
      </p:sp>
      <p:graphicFrame>
        <p:nvGraphicFramePr>
          <p:cNvPr id="39" name="표 3">
            <a:extLst>
              <a:ext uri="{FF2B5EF4-FFF2-40B4-BE49-F238E27FC236}">
                <a16:creationId xmlns:a16="http://schemas.microsoft.com/office/drawing/2014/main" id="{0B891BEC-B23D-F52F-5B0E-A2996DC9A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73434"/>
              </p:ext>
            </p:extLst>
          </p:nvPr>
        </p:nvGraphicFramePr>
        <p:xfrm>
          <a:off x="5815174" y="1037140"/>
          <a:ext cx="5816966" cy="4639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8645">
                  <a:extLst>
                    <a:ext uri="{9D8B030D-6E8A-4147-A177-3AD203B41FA5}">
                      <a16:colId xmlns:a16="http://schemas.microsoft.com/office/drawing/2014/main" val="3674500615"/>
                    </a:ext>
                  </a:extLst>
                </a:gridCol>
                <a:gridCol w="1875520">
                  <a:extLst>
                    <a:ext uri="{9D8B030D-6E8A-4147-A177-3AD203B41FA5}">
                      <a16:colId xmlns:a16="http://schemas.microsoft.com/office/drawing/2014/main" val="2657388811"/>
                    </a:ext>
                  </a:extLst>
                </a:gridCol>
                <a:gridCol w="2662801">
                  <a:extLst>
                    <a:ext uri="{9D8B030D-6E8A-4147-A177-3AD203B41FA5}">
                      <a16:colId xmlns:a16="http://schemas.microsoft.com/office/drawing/2014/main" val="3317390468"/>
                    </a:ext>
                  </a:extLst>
                </a:gridCol>
              </a:tblGrid>
              <a:tr h="31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회원등급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기준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혜택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48010924"/>
                  </a:ext>
                </a:extLst>
              </a:tr>
              <a:tr h="86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Diamond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개월간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100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만원 이상 구매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적립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5%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 무료 배송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6368489"/>
                  </a:ext>
                </a:extLst>
              </a:tr>
              <a:tr h="86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Platinum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개월간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만원 이상 구매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적립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5%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월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 무료 배송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1218316"/>
                  </a:ext>
                </a:extLst>
              </a:tr>
              <a:tr h="86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Gold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개월간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60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만원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이상 구매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적립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3%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생일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10%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할인 쿠폰 지급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250548"/>
                  </a:ext>
                </a:extLst>
              </a:tr>
              <a:tr h="86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Silver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개월간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만원 이상 구매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적립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3%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3,000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원 할인 쿠폰 지급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1816406"/>
                  </a:ext>
                </a:extLst>
              </a:tr>
              <a:tr h="865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Bronze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 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적립 </a:t>
                      </a: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1%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첫 구매 할인 쿠폰 지급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12995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17253BB-A0BB-711E-DBE1-5A6F4C83713D}"/>
              </a:ext>
            </a:extLst>
          </p:cNvPr>
          <p:cNvSpPr txBox="1"/>
          <p:nvPr/>
        </p:nvSpPr>
        <p:spPr>
          <a:xfrm>
            <a:off x="2209598" y="2718743"/>
            <a:ext cx="1155607" cy="32181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유효기간 </a:t>
            </a:r>
            <a:r>
              <a: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90</a:t>
            </a:r>
            <a:r>
              <a:rPr lang="ko-KR" altLang="en-US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</a:t>
            </a:r>
            <a:endParaRPr lang="en-US" altLang="ko-KR" sz="11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FD3EEF-F0C2-CCA5-7865-3D19598071EC}"/>
              </a:ext>
            </a:extLst>
          </p:cNvPr>
          <p:cNvSpPr txBox="1"/>
          <p:nvPr/>
        </p:nvSpPr>
        <p:spPr>
          <a:xfrm>
            <a:off x="1458278" y="3983127"/>
            <a:ext cx="1155607" cy="32181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유효기간 </a:t>
            </a:r>
            <a:r>
              <a: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90</a:t>
            </a:r>
            <a:r>
              <a:rPr lang="ko-KR" altLang="en-US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</a:t>
            </a:r>
            <a:endParaRPr lang="en-US" altLang="ko-KR" sz="11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1610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BF3572-3A41-B509-832D-9155CDD524D8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1E3ECB-DEB3-E589-8E7C-C89E0BAA7054}"/>
              </a:ext>
            </a:extLst>
          </p:cNvPr>
          <p:cNvSpPr/>
          <p:nvPr/>
        </p:nvSpPr>
        <p:spPr>
          <a:xfrm>
            <a:off x="442761" y="1010647"/>
            <a:ext cx="11279917" cy="2627697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F9F8E8-834A-28A9-42A2-1186D371FB60}"/>
              </a:ext>
            </a:extLst>
          </p:cNvPr>
          <p:cNvSpPr/>
          <p:nvPr/>
        </p:nvSpPr>
        <p:spPr>
          <a:xfrm>
            <a:off x="442762" y="3781119"/>
            <a:ext cx="5265436" cy="2627697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ㅊ</a:t>
            </a:r>
            <a:endParaRPr lang="ko-KR" altLang="en-US" dirty="0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7232F80-29A2-9C39-FBD3-F06545EDBF86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A9A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1" name="TextShape 1">
            <a:extLst>
              <a:ext uri="{FF2B5EF4-FFF2-40B4-BE49-F238E27FC236}">
                <a16:creationId xmlns:a16="http://schemas.microsoft.com/office/drawing/2014/main" id="{D672AAE2-3038-92D4-303A-AE434398C505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현황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54EFB6-5A93-2F66-08D3-C7F067EFABC6}"/>
              </a:ext>
            </a:extLst>
          </p:cNvPr>
          <p:cNvSpPr txBox="1"/>
          <p:nvPr/>
        </p:nvSpPr>
        <p:spPr>
          <a:xfrm>
            <a:off x="3210767" y="4387290"/>
            <a:ext cx="2351305" cy="1903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이용자 수 중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34.16%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기존 고객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en-US" altLang="ko-KR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65.84%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</a:t>
            </a:r>
            <a:r>
              <a:rPr lang="ko-KR" altLang="en-US" sz="16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신규 고객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 고객의 비율이 기존 고객보다 약 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 많다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6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0" name="TextShape 11">
            <a:extLst>
              <a:ext uri="{FF2B5EF4-FFF2-40B4-BE49-F238E27FC236}">
                <a16:creationId xmlns:a16="http://schemas.microsoft.com/office/drawing/2014/main" id="{A3E2E3B8-0990-31D2-A745-C32B70C81CF5}"/>
              </a:ext>
            </a:extLst>
          </p:cNvPr>
          <p:cNvSpPr txBox="1"/>
          <p:nvPr/>
        </p:nvSpPr>
        <p:spPr>
          <a:xfrm>
            <a:off x="9447846" y="4387601"/>
            <a:ext cx="2078763" cy="18107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just">
              <a:lnSpc>
                <a:spcPct val="150000"/>
              </a:lnSpc>
            </a:pPr>
            <a:r>
              <a:rPr lang="en-US" sz="1600" b="0" strike="noStrike" spc="-15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부가서비스만</a:t>
            </a:r>
            <a:r>
              <a:rPr lang="en-US" sz="1600" b="0" strike="noStrike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b="0" strike="noStrike" spc="-15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사용하고</a:t>
            </a:r>
            <a:r>
              <a:rPr lang="en-US" sz="1600" b="0" strike="noStrike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실제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매출에</a:t>
            </a:r>
            <a:r>
              <a:rPr 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기여하지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않는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사람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 cherry picker)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은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1월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 </a:t>
            </a:r>
            <a:r>
              <a:rPr lang="en-US" sz="16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가장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sz="16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많았다</a:t>
            </a:r>
            <a:r>
              <a:rPr 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C48205-FCB3-E1D6-DE6A-F21E5491AD47}"/>
              </a:ext>
            </a:extLst>
          </p:cNvPr>
          <p:cNvSpPr/>
          <p:nvPr/>
        </p:nvSpPr>
        <p:spPr>
          <a:xfrm>
            <a:off x="5821349" y="3781119"/>
            <a:ext cx="5901329" cy="2627697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FB9B47-A53D-41FB-E582-D472F358E5C0}"/>
              </a:ext>
            </a:extLst>
          </p:cNvPr>
          <p:cNvSpPr txBox="1"/>
          <p:nvPr/>
        </p:nvSpPr>
        <p:spPr>
          <a:xfrm>
            <a:off x="3551367" y="4015070"/>
            <a:ext cx="1670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신규</a:t>
            </a:r>
            <a:r>
              <a:rPr lang="ko-KR" altLang="en-US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 비율</a:t>
            </a:r>
            <a:r>
              <a:rPr lang="en-US" altLang="ko-KR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47DA9C-8BA3-9514-B49E-F21C2D4ADD57}"/>
              </a:ext>
            </a:extLst>
          </p:cNvPr>
          <p:cNvSpPr txBox="1"/>
          <p:nvPr/>
        </p:nvSpPr>
        <p:spPr>
          <a:xfrm>
            <a:off x="9670990" y="4018269"/>
            <a:ext cx="1617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이벤트족 비율</a:t>
            </a:r>
            <a:r>
              <a:rPr lang="en-US" altLang="ko-KR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52633AB-2D47-E5EF-4441-A4D74DF7E6C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941868" y="3897356"/>
            <a:ext cx="3210569" cy="2393404"/>
          </a:xfrm>
          <a:prstGeom prst="rect">
            <a:avLst/>
          </a:prstGeom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535A3F-E261-3D81-9F70-987CAF9D6B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38" t="9976" r="4244" b="5795"/>
          <a:stretch/>
        </p:blipFill>
        <p:spPr>
          <a:xfrm>
            <a:off x="518174" y="1093484"/>
            <a:ext cx="7527220" cy="24483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7E2C6A-EEFE-6FB2-F457-35075E546016}"/>
              </a:ext>
            </a:extLst>
          </p:cNvPr>
          <p:cNvSpPr txBox="1"/>
          <p:nvPr/>
        </p:nvSpPr>
        <p:spPr>
          <a:xfrm>
            <a:off x="8756015" y="1155627"/>
            <a:ext cx="2149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월별 고객 추이  </a:t>
            </a:r>
            <a:r>
              <a:rPr lang="en-US" altLang="ko-KR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6C27C0E-5D6B-4096-F0EB-9AF396BF19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651" t="12829" r="15485" b="10061"/>
          <a:stretch/>
        </p:blipFill>
        <p:spPr>
          <a:xfrm>
            <a:off x="616904" y="3897356"/>
            <a:ext cx="2250041" cy="244832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2D9F4A9-013D-F25E-4B1F-115FA24456ED}"/>
              </a:ext>
            </a:extLst>
          </p:cNvPr>
          <p:cNvSpPr txBox="1"/>
          <p:nvPr/>
        </p:nvSpPr>
        <p:spPr>
          <a:xfrm>
            <a:off x="1563526" y="5488392"/>
            <a:ext cx="1323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34.16%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9FF051-CB67-733E-7D06-9DDA73E0035D}"/>
              </a:ext>
            </a:extLst>
          </p:cNvPr>
          <p:cNvSpPr txBox="1"/>
          <p:nvPr/>
        </p:nvSpPr>
        <p:spPr>
          <a:xfrm>
            <a:off x="1017002" y="4476774"/>
            <a:ext cx="1323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strike="noStrike" spc="-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65.84%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33BDED-4A04-91DC-92D7-5C5BD88A65C1}"/>
              </a:ext>
            </a:extLst>
          </p:cNvPr>
          <p:cNvSpPr txBox="1"/>
          <p:nvPr/>
        </p:nvSpPr>
        <p:spPr>
          <a:xfrm>
            <a:off x="1641512" y="5272730"/>
            <a:ext cx="1022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기존고객</a:t>
            </a:r>
            <a:endParaRPr lang="en-US" altLang="ko-KR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903616-AFAC-CDCE-9DE4-1C0DC95EF40A}"/>
              </a:ext>
            </a:extLst>
          </p:cNvPr>
          <p:cNvSpPr txBox="1"/>
          <p:nvPr/>
        </p:nvSpPr>
        <p:spPr>
          <a:xfrm>
            <a:off x="1130153" y="4233990"/>
            <a:ext cx="1022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신규고객</a:t>
            </a:r>
            <a:endParaRPr lang="en-US" altLang="ko-KR" b="1" strike="noStrike" spc="-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D59F2-7B7D-859F-6DDD-235A6C50472D}"/>
              </a:ext>
            </a:extLst>
          </p:cNvPr>
          <p:cNvSpPr txBox="1"/>
          <p:nvPr/>
        </p:nvSpPr>
        <p:spPr>
          <a:xfrm>
            <a:off x="8135413" y="1539536"/>
            <a:ext cx="3391196" cy="1903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이탈 고객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90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 이상 미 구매 고객</a:t>
            </a: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 고객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첫 구매 고객</a:t>
            </a: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복귀 고객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이탈 후 복귀한 고객</a:t>
            </a: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이탈률은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평균 </a:t>
            </a:r>
            <a:r>
              <a:rPr lang="en-US" altLang="ko-KR" sz="16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54.12%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이다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ko-KR" altLang="en-US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" name="TextShape 10">
            <a:extLst>
              <a:ext uri="{FF2B5EF4-FFF2-40B4-BE49-F238E27FC236}">
                <a16:creationId xmlns:a16="http://schemas.microsoft.com/office/drawing/2014/main" id="{81CF8F0B-3E32-A0AB-5E85-59D0752CA9AA}"/>
              </a:ext>
            </a:extLst>
          </p:cNvPr>
          <p:cNvSpPr txBox="1"/>
          <p:nvPr/>
        </p:nvSpPr>
        <p:spPr>
          <a:xfrm>
            <a:off x="3075480" y="2783654"/>
            <a:ext cx="2049138" cy="50640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altLang="ko-KR" sz="1200" spc="-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200" spc="-1" dirty="0" err="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이탈률</a:t>
            </a:r>
            <a:r>
              <a:rPr lang="ko-KR" altLang="en-US" sz="12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그래프 수정 예정</a:t>
            </a:r>
            <a:r>
              <a:rPr lang="en-US" altLang="ko-KR" sz="12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en-US" sz="12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13F7DA2B-E577-903A-F973-6164DB5948E7}"/>
              </a:ext>
            </a:extLst>
          </p:cNvPr>
          <p:cNvSpPr/>
          <p:nvPr/>
        </p:nvSpPr>
        <p:spPr>
          <a:xfrm>
            <a:off x="338760" y="583901"/>
            <a:ext cx="10804834" cy="28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 고객이 꾸준히 유입되고 있으나 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평균 </a:t>
            </a: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54.12%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</a:t>
            </a:r>
            <a:r>
              <a:rPr lang="ko-KR" altLang="en-US" sz="1600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이탈률을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보인다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 번만 사고 이탈하는 신규 고객을 잡아야 한다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3" name="TextShape 1">
            <a:extLst>
              <a:ext uri="{FF2B5EF4-FFF2-40B4-BE49-F238E27FC236}">
                <a16:creationId xmlns:a16="http://schemas.microsoft.com/office/drawing/2014/main" id="{7FADA239-3316-8EF0-7C2D-599109E0FDCC}"/>
              </a:ext>
            </a:extLst>
          </p:cNvPr>
          <p:cNvSpPr txBox="1"/>
          <p:nvPr/>
        </p:nvSpPr>
        <p:spPr>
          <a:xfrm>
            <a:off x="7986902" y="88399"/>
            <a:ext cx="3735776" cy="29596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sz="1200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Member_data.csv </a:t>
            </a:r>
            <a:r>
              <a:rPr lang="en-US" altLang="ko-KR" sz="12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12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자료 수</a:t>
            </a:r>
            <a:r>
              <a:rPr lang="en-US" altLang="ko-KR" sz="12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81,360</a:t>
            </a:r>
            <a:r>
              <a:rPr lang="ko-KR" altLang="en-US" sz="12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</a:t>
            </a:r>
            <a:r>
              <a:rPr lang="en-US" altLang="ko-KR" sz="12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 </a:t>
            </a:r>
            <a:r>
              <a:rPr lang="ko-KR" altLang="en-US" sz="12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변수 </a:t>
            </a:r>
            <a:r>
              <a:rPr lang="en-US" altLang="ko-KR" sz="12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</a:t>
            </a:r>
            <a:r>
              <a:rPr lang="ko-KR" altLang="en-US" sz="12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 </a:t>
            </a:r>
            <a:r>
              <a:rPr lang="en-US" altLang="ko-KR" sz="1200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 </a:t>
            </a:r>
            <a:endParaRPr lang="ko-KR" sz="1200" strike="noStrike" spc="-1" dirty="0">
              <a:solidFill>
                <a:srgbClr val="00000A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05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67F016A8-1C71-769A-65C7-367E096B6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122" y="1091424"/>
            <a:ext cx="5177628" cy="1911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BF3572-3A41-B509-832D-9155CDD524D8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1E3ECB-DEB3-E589-8E7C-C89E0BAA7054}"/>
              </a:ext>
            </a:extLst>
          </p:cNvPr>
          <p:cNvSpPr/>
          <p:nvPr/>
        </p:nvSpPr>
        <p:spPr>
          <a:xfrm>
            <a:off x="442762" y="1010647"/>
            <a:ext cx="5579443" cy="2627697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F9F8E8-834A-28A9-42A2-1186D371FB60}"/>
              </a:ext>
            </a:extLst>
          </p:cNvPr>
          <p:cNvSpPr/>
          <p:nvPr/>
        </p:nvSpPr>
        <p:spPr>
          <a:xfrm>
            <a:off x="442761" y="3781119"/>
            <a:ext cx="5579444" cy="2627697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A74001-A1E7-1C3E-5E2C-CD25CBB59966}"/>
              </a:ext>
            </a:extLst>
          </p:cNvPr>
          <p:cNvSpPr/>
          <p:nvPr/>
        </p:nvSpPr>
        <p:spPr>
          <a:xfrm>
            <a:off x="6169794" y="3781119"/>
            <a:ext cx="5579444" cy="2627697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7232F80-29A2-9C39-FBD3-F06545EDBF86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A9A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EC4CC-6BCB-22DB-3486-F0CC14ADAE35}"/>
              </a:ext>
            </a:extLst>
          </p:cNvPr>
          <p:cNvSpPr txBox="1"/>
          <p:nvPr/>
        </p:nvSpPr>
        <p:spPr>
          <a:xfrm>
            <a:off x="607366" y="2814652"/>
            <a:ext cx="5359968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고객들의 첫 구매 물품은 </a:t>
            </a:r>
            <a:r>
              <a:rPr lang="ko-KR" altLang="en-US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이벤트 상품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과 </a:t>
            </a:r>
            <a:r>
              <a:rPr lang="ko-KR" altLang="en-US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가장 많고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다음은 </a:t>
            </a:r>
            <a:r>
              <a:rPr lang="ko-KR" altLang="en-US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수유용품</a:t>
            </a:r>
            <a:r>
              <a:rPr lang="en-US" altLang="ko-KR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티슈 </a:t>
            </a:r>
            <a:r>
              <a:rPr lang="en-US" altLang="ko-KR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생리대 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순이다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4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A88C05-7279-C965-EC18-CDA98E79A389}"/>
              </a:ext>
            </a:extLst>
          </p:cNvPr>
          <p:cNvSpPr txBox="1"/>
          <p:nvPr/>
        </p:nvSpPr>
        <p:spPr>
          <a:xfrm>
            <a:off x="6382169" y="2845073"/>
            <a:ext cx="5177629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전체 판매량 점유율은 </a:t>
            </a:r>
            <a:r>
              <a:rPr lang="ko-KR" altLang="en-US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가장 많고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다음으론 이벤트 용품과 수유용품 순이다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4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695543E-DAD4-BF42-EC5D-D94EF159F2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34"/>
          <a:stretch/>
        </p:blipFill>
        <p:spPr>
          <a:xfrm>
            <a:off x="6319122" y="3838061"/>
            <a:ext cx="5177628" cy="224025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BC89A0A-BB73-FCEA-9338-1CFD6265C42F}"/>
              </a:ext>
            </a:extLst>
          </p:cNvPr>
          <p:cNvSpPr txBox="1"/>
          <p:nvPr/>
        </p:nvSpPr>
        <p:spPr>
          <a:xfrm>
            <a:off x="7891925" y="3662440"/>
            <a:ext cx="2135176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600" b="1" spc="-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월령별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기저귀 판매량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4975AA-5648-C987-DB1A-A90DB24474F6}"/>
              </a:ext>
            </a:extLst>
          </p:cNvPr>
          <p:cNvSpPr txBox="1"/>
          <p:nvPr/>
        </p:nvSpPr>
        <p:spPr>
          <a:xfrm>
            <a:off x="7040300" y="5972768"/>
            <a:ext cx="3838426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0~36</a:t>
            </a:r>
            <a:r>
              <a:rPr lang="ko-KR" altLang="en-US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개월 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연령이 기저귀를 가장 많이 구매한다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4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029923D-11A3-30A6-A5FF-174A130477B5}"/>
              </a:ext>
            </a:extLst>
          </p:cNvPr>
          <p:cNvSpPr/>
          <p:nvPr/>
        </p:nvSpPr>
        <p:spPr>
          <a:xfrm>
            <a:off x="338760" y="583901"/>
            <a:ext cx="11421946" cy="2813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기저귀는 전체 매출의 </a:t>
            </a: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65%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차지하고 있으므로 기저귀를 각 단계 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(1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~7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별로 세분화하여 추천을 해야 한다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ED0E2FF-C758-EEE5-8C4C-1B7A19610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93" y="1128197"/>
            <a:ext cx="5359969" cy="188718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25F8E1-65E8-0268-06DE-EA9DCF2EF581}"/>
              </a:ext>
            </a:extLst>
          </p:cNvPr>
          <p:cNvSpPr/>
          <p:nvPr/>
        </p:nvSpPr>
        <p:spPr>
          <a:xfrm>
            <a:off x="6181262" y="1010647"/>
            <a:ext cx="5579444" cy="2627697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BA3AC1-B566-E9D2-700B-AEA6BAEE99D7}"/>
              </a:ext>
            </a:extLst>
          </p:cNvPr>
          <p:cNvSpPr txBox="1"/>
          <p:nvPr/>
        </p:nvSpPr>
        <p:spPr>
          <a:xfrm>
            <a:off x="2304298" y="852267"/>
            <a:ext cx="196610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구매 물품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TOP5 ]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F0C6DC-2DCD-6C78-4920-60FD08BA80D3}"/>
              </a:ext>
            </a:extLst>
          </p:cNvPr>
          <p:cNvSpPr txBox="1"/>
          <p:nvPr/>
        </p:nvSpPr>
        <p:spPr>
          <a:xfrm>
            <a:off x="7601910" y="878079"/>
            <a:ext cx="2738146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물품 대분류별 점유율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TOP5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C0728D-8B06-5588-69EF-32A0F0AA7D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9143"/>
          <a:stretch/>
        </p:blipFill>
        <p:spPr>
          <a:xfrm>
            <a:off x="490688" y="3888525"/>
            <a:ext cx="5421774" cy="170794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12A0C5A-9916-6C9F-EF3F-7B2E02B68CBF}"/>
              </a:ext>
            </a:extLst>
          </p:cNvPr>
          <p:cNvSpPr txBox="1"/>
          <p:nvPr/>
        </p:nvSpPr>
        <p:spPr>
          <a:xfrm>
            <a:off x="588245" y="5507669"/>
            <a:ext cx="5226659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2019-01-16~2020-08-09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주간 기저귀 주문량은 </a:t>
            </a:r>
            <a:r>
              <a:rPr lang="ko-KR" altLang="en-US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증가하다가 감소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하고 있다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en-US" altLang="ko-KR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왜 감소</a:t>
            </a:r>
            <a:r>
              <a:rPr lang="en-US" altLang="ko-KR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?, x</a:t>
            </a:r>
            <a:r>
              <a:rPr lang="ko-KR" altLang="en-US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축 </a:t>
            </a:r>
            <a:r>
              <a:rPr lang="ko-KR" altLang="en-US" sz="1400" spc="-1" dirty="0" err="1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잘보이게</a:t>
            </a:r>
            <a:r>
              <a:rPr lang="en-US" altLang="ko-KR" sz="14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en-US" altLang="ko-KR" sz="1400" b="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C6857-FAB7-C283-E750-671AE7619FE9}"/>
              </a:ext>
            </a:extLst>
          </p:cNvPr>
          <p:cNvSpPr txBox="1"/>
          <p:nvPr/>
        </p:nvSpPr>
        <p:spPr>
          <a:xfrm>
            <a:off x="2236461" y="3684031"/>
            <a:ext cx="1992031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주별 기저귀 주문량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Shape 1">
            <a:extLst>
              <a:ext uri="{FF2B5EF4-FFF2-40B4-BE49-F238E27FC236}">
                <a16:creationId xmlns:a16="http://schemas.microsoft.com/office/drawing/2014/main" id="{9DBF2B20-ECF6-53FB-5C2A-27E1956C5FC7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판매량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위 물품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현황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24C0B7DD-AF5C-1FA2-A10B-5B91096C0D28}"/>
              </a:ext>
            </a:extLst>
          </p:cNvPr>
          <p:cNvSpPr txBox="1"/>
          <p:nvPr/>
        </p:nvSpPr>
        <p:spPr>
          <a:xfrm>
            <a:off x="8124061" y="-8145"/>
            <a:ext cx="3625177" cy="44473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sz="1200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en-US" altLang="ko-KR" sz="1200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Sales_data.csv : </a:t>
            </a:r>
            <a:r>
              <a:rPr lang="ko-KR" altLang="en-US" sz="12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자료 수 </a:t>
            </a:r>
            <a:r>
              <a:rPr lang="en-US" altLang="ko-KR" sz="12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199,999 </a:t>
            </a:r>
            <a:r>
              <a:rPr lang="ko-KR" altLang="en-US" sz="12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</a:t>
            </a:r>
            <a:r>
              <a:rPr lang="en-US" altLang="ko-KR" sz="12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변수 </a:t>
            </a:r>
            <a:r>
              <a:rPr lang="en-US" altLang="ko-KR" sz="12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10</a:t>
            </a:r>
            <a:r>
              <a:rPr lang="ko-KR" altLang="en-US" sz="12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</a:t>
            </a:r>
            <a:r>
              <a:rPr lang="en-US" altLang="ko-KR" sz="12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200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ko-KR" sz="120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746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BF3572-3A41-B509-832D-9155CDD524D8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1E3ECB-DEB3-E589-8E7C-C89E0BAA7054}"/>
              </a:ext>
            </a:extLst>
          </p:cNvPr>
          <p:cNvSpPr/>
          <p:nvPr/>
        </p:nvSpPr>
        <p:spPr>
          <a:xfrm>
            <a:off x="442761" y="1010648"/>
            <a:ext cx="7835859" cy="5263452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F9F8E8-834A-28A9-42A2-1186D371FB60}"/>
              </a:ext>
            </a:extLst>
          </p:cNvPr>
          <p:cNvSpPr/>
          <p:nvPr/>
        </p:nvSpPr>
        <p:spPr>
          <a:xfrm>
            <a:off x="8339368" y="1010648"/>
            <a:ext cx="3383312" cy="5263452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7232F80-29A2-9C39-FBD3-F06545EDBF86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A9A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EC4CC-6BCB-22DB-3486-F0CC14ADAE35}"/>
              </a:ext>
            </a:extLst>
          </p:cNvPr>
          <p:cNvSpPr txBox="1"/>
          <p:nvPr/>
        </p:nvSpPr>
        <p:spPr>
          <a:xfrm>
            <a:off x="630433" y="5357096"/>
            <a:ext cx="7298474" cy="795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자녀의 </a:t>
            </a:r>
            <a:r>
              <a:rPr lang="ko-KR" altLang="en-US" sz="1600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월령이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증가함에 따라 기저귀의 단계가 </a:t>
            </a: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 → </a:t>
            </a: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 바뀌고 있다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또한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월령이</a:t>
            </a: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높아질수록 판매 점유율 </a:t>
            </a:r>
            <a:r>
              <a:rPr lang="en-US" altLang="ko-KR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</a:t>
            </a: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위를 차지하는 </a:t>
            </a:r>
            <a:r>
              <a:rPr lang="ko-KR" altLang="en-US" sz="160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티슈의 비율이 증가</a:t>
            </a: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하고 있다</a:t>
            </a:r>
            <a:r>
              <a:rPr lang="en-US" altLang="ko-KR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BA3AC1-B566-E9D2-700B-AEA6BAEE99D7}"/>
              </a:ext>
            </a:extLst>
          </p:cNvPr>
          <p:cNvSpPr txBox="1"/>
          <p:nvPr/>
        </p:nvSpPr>
        <p:spPr>
          <a:xfrm>
            <a:off x="2540484" y="1089603"/>
            <a:ext cx="3478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b="1" spc="-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월령</a:t>
            </a:r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증가에 따른 구매 물품 변화 </a:t>
            </a:r>
            <a:r>
              <a:rPr lang="en-US" altLang="ko-KR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1EFB1-2DCC-D49D-6B02-B091770542F5}"/>
              </a:ext>
            </a:extLst>
          </p:cNvPr>
          <p:cNvSpPr txBox="1"/>
          <p:nvPr/>
        </p:nvSpPr>
        <p:spPr>
          <a:xfrm>
            <a:off x="9218996" y="1112068"/>
            <a:ext cx="16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물품 대분류 </a:t>
            </a:r>
            <a:r>
              <a:rPr lang="en-US" altLang="ko-KR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F62787-1D79-CDBB-10B2-3931DFA45FD0}"/>
              </a:ext>
            </a:extLst>
          </p:cNvPr>
          <p:cNvSpPr txBox="1"/>
          <p:nvPr/>
        </p:nvSpPr>
        <p:spPr>
          <a:xfrm>
            <a:off x="8538089" y="1553055"/>
            <a:ext cx="3023476" cy="3413820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화장품</a:t>
            </a:r>
            <a:endParaRPr lang="en-US" altLang="ko-KR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티슈</a:t>
            </a:r>
            <a:endParaRPr lang="en-US" altLang="ko-KR" sz="1600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청결용품</a:t>
            </a:r>
            <a:endParaRPr lang="en-US" altLang="ko-KR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주방용품</a:t>
            </a:r>
            <a:endParaRPr lang="en-US" altLang="ko-KR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장난감</a:t>
            </a:r>
            <a:endParaRPr lang="en-US" altLang="ko-KR" sz="1600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이벤트</a:t>
            </a:r>
            <a:endParaRPr lang="en-US" altLang="ko-KR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음식</a:t>
            </a:r>
            <a:endParaRPr lang="en-US" altLang="ko-KR" sz="1600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어른 생활용품</a:t>
            </a:r>
            <a:endParaRPr lang="en-US" altLang="ko-KR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아이 생활용품</a:t>
            </a:r>
            <a:endParaRPr lang="en-US" altLang="ko-KR" sz="1600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수유용품</a:t>
            </a:r>
            <a:endParaRPr lang="en-US" altLang="ko-KR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생리대</a:t>
            </a:r>
            <a:endParaRPr lang="en-US" altLang="ko-KR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마스크</a:t>
            </a:r>
            <a:endParaRPr lang="en-US" altLang="ko-KR" sz="1600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기타</a:t>
            </a:r>
            <a:endParaRPr lang="en-US" altLang="ko-KR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</a:t>
            </a: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(1~7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</a:t>
            </a:r>
            <a:r>
              <a:rPr lang="en-US" altLang="ko-KR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en-US" altLang="ko-KR" sz="160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0A659826-D7BA-F224-4750-273BA613F175}"/>
              </a:ext>
            </a:extLst>
          </p:cNvPr>
          <p:cNvSpPr/>
          <p:nvPr/>
        </p:nvSpPr>
        <p:spPr>
          <a:xfrm>
            <a:off x="338760" y="583901"/>
            <a:ext cx="10804834" cy="28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ko-KR" altLang="en-US" sz="1600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월령이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높아짐에 따라 그에 맞춰 기저귀 단계도 함께 변화하고 있다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자녀 </a:t>
            </a:r>
            <a:r>
              <a:rPr lang="ko-KR" altLang="en-US" sz="1600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월령의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추이에 따라 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맞춤 제품을 추천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할 필요가 있다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372034-855A-4B59-8436-306178556A3D}"/>
              </a:ext>
            </a:extLst>
          </p:cNvPr>
          <p:cNvSpPr txBox="1"/>
          <p:nvPr/>
        </p:nvSpPr>
        <p:spPr>
          <a:xfrm>
            <a:off x="8680345" y="5364234"/>
            <a:ext cx="2866125" cy="795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기저귀의 경우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판매량이 가장 많아 단계별로 분류하였다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F82AC47-4A64-22BC-7EE5-8EC0C28C770D}"/>
              </a:ext>
            </a:extLst>
          </p:cNvPr>
          <p:cNvCxnSpPr>
            <a:cxnSpLocks/>
          </p:cNvCxnSpPr>
          <p:nvPr/>
        </p:nvCxnSpPr>
        <p:spPr>
          <a:xfrm>
            <a:off x="8454831" y="5249841"/>
            <a:ext cx="3106734" cy="0"/>
          </a:xfrm>
          <a:prstGeom prst="line">
            <a:avLst/>
          </a:prstGeom>
          <a:ln w="9525" cap="flat" cmpd="sng" algn="ctr">
            <a:solidFill>
              <a:srgbClr val="A9A0F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Shape 1">
            <a:extLst>
              <a:ext uri="{FF2B5EF4-FFF2-40B4-BE49-F238E27FC236}">
                <a16:creationId xmlns:a16="http://schemas.microsoft.com/office/drawing/2014/main" id="{94CED3E8-CF74-1D43-5DC6-1B47F6AD0F67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월령별</a:t>
            </a:r>
            <a:r>
              <a:rPr lang="ko-KR" altLang="en-US" b="1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구매 물품 확인</a:t>
            </a:r>
            <a:endParaRPr lang="ko-KR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6E0781B-F2B5-D499-0846-F1EAE7A248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42"/>
          <a:stretch/>
        </p:blipFill>
        <p:spPr>
          <a:xfrm>
            <a:off x="469319" y="1481400"/>
            <a:ext cx="7628955" cy="3896743"/>
          </a:xfrm>
          <a:prstGeom prst="rect">
            <a:avLst/>
          </a:prstGeom>
        </p:spPr>
      </p:pic>
      <p:sp>
        <p:nvSpPr>
          <p:cNvPr id="2" name="TextShape 10">
            <a:extLst>
              <a:ext uri="{FF2B5EF4-FFF2-40B4-BE49-F238E27FC236}">
                <a16:creationId xmlns:a16="http://schemas.microsoft.com/office/drawing/2014/main" id="{C743E5E6-B951-95D1-A8D2-B78B393A7FC9}"/>
              </a:ext>
            </a:extLst>
          </p:cNvPr>
          <p:cNvSpPr txBox="1"/>
          <p:nvPr/>
        </p:nvSpPr>
        <p:spPr>
          <a:xfrm>
            <a:off x="914399" y="1340187"/>
            <a:ext cx="1061721" cy="3952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altLang="ko-KR" sz="1200" b="0" strike="noStrike" spc="-1" dirty="0">
                <a:solidFill>
                  <a:srgbClr val="299F29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r>
              <a:rPr lang="ko-KR" altLang="en-US" sz="1200" b="0" strike="noStrike" spc="-1" dirty="0">
                <a:solidFill>
                  <a:srgbClr val="299F29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 기저귀</a:t>
            </a:r>
            <a:endParaRPr lang="en-US" sz="1200" b="0" strike="noStrike" spc="-1" dirty="0">
              <a:solidFill>
                <a:srgbClr val="299F29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" name="TextShape 10">
            <a:extLst>
              <a:ext uri="{FF2B5EF4-FFF2-40B4-BE49-F238E27FC236}">
                <a16:creationId xmlns:a16="http://schemas.microsoft.com/office/drawing/2014/main" id="{142EA59E-8FE1-90C2-CA2C-D42C73028EBD}"/>
              </a:ext>
            </a:extLst>
          </p:cNvPr>
          <p:cNvSpPr txBox="1"/>
          <p:nvPr/>
        </p:nvSpPr>
        <p:spPr>
          <a:xfrm>
            <a:off x="1727199" y="1500904"/>
            <a:ext cx="1061721" cy="3952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altLang="ko-KR" sz="1200" spc="-1" dirty="0">
                <a:solidFill>
                  <a:srgbClr val="D3191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</a:t>
            </a:r>
            <a:r>
              <a:rPr lang="ko-KR" altLang="en-US" sz="1200" b="0" strike="noStrike" spc="-1" dirty="0">
                <a:solidFill>
                  <a:srgbClr val="D3191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 기저귀</a:t>
            </a:r>
            <a:endParaRPr lang="en-US" sz="1200" b="0" strike="noStrike" spc="-1" dirty="0">
              <a:solidFill>
                <a:srgbClr val="D3191A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TextShape 10">
            <a:extLst>
              <a:ext uri="{FF2B5EF4-FFF2-40B4-BE49-F238E27FC236}">
                <a16:creationId xmlns:a16="http://schemas.microsoft.com/office/drawing/2014/main" id="{3B0755A2-0BD9-8D8B-864C-F2B8B5B471F5}"/>
              </a:ext>
            </a:extLst>
          </p:cNvPr>
          <p:cNvSpPr txBox="1"/>
          <p:nvPr/>
        </p:nvSpPr>
        <p:spPr>
          <a:xfrm>
            <a:off x="2834640" y="2002771"/>
            <a:ext cx="1061721" cy="3952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altLang="ko-KR" sz="1200" b="0" strike="noStrike" spc="-1" dirty="0">
                <a:solidFill>
                  <a:srgbClr val="9264BC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</a:t>
            </a:r>
            <a:r>
              <a:rPr lang="ko-KR" altLang="en-US" sz="1200" b="0" strike="noStrike" spc="-1" dirty="0">
                <a:solidFill>
                  <a:srgbClr val="9264BC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 기저귀</a:t>
            </a:r>
            <a:endParaRPr lang="en-US" sz="1200" b="0" strike="noStrike" spc="-1" dirty="0">
              <a:solidFill>
                <a:srgbClr val="9264BC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1" name="TextShape 10">
            <a:extLst>
              <a:ext uri="{FF2B5EF4-FFF2-40B4-BE49-F238E27FC236}">
                <a16:creationId xmlns:a16="http://schemas.microsoft.com/office/drawing/2014/main" id="{45BF32E7-FC12-11A7-B073-EEA5E7A1C62D}"/>
              </a:ext>
            </a:extLst>
          </p:cNvPr>
          <p:cNvSpPr txBox="1"/>
          <p:nvPr/>
        </p:nvSpPr>
        <p:spPr>
          <a:xfrm>
            <a:off x="3365500" y="3334784"/>
            <a:ext cx="1061721" cy="3952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altLang="ko-KR" sz="1200" spc="-1" dirty="0">
                <a:solidFill>
                  <a:srgbClr val="88504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</a:t>
            </a:r>
            <a:r>
              <a:rPr lang="ko-KR" altLang="en-US" sz="1200" spc="-1" dirty="0">
                <a:solidFill>
                  <a:srgbClr val="88504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 기저귀</a:t>
            </a:r>
            <a:endParaRPr lang="en-US" sz="1200" b="0" strike="noStrike" spc="-1" dirty="0">
              <a:solidFill>
                <a:srgbClr val="885045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4" name="TextShape 10">
            <a:extLst>
              <a:ext uri="{FF2B5EF4-FFF2-40B4-BE49-F238E27FC236}">
                <a16:creationId xmlns:a16="http://schemas.microsoft.com/office/drawing/2014/main" id="{760C244E-EBE5-281D-E3D8-4281C16C463D}"/>
              </a:ext>
            </a:extLst>
          </p:cNvPr>
          <p:cNvSpPr txBox="1"/>
          <p:nvPr/>
        </p:nvSpPr>
        <p:spPr>
          <a:xfrm>
            <a:off x="6116177" y="3062355"/>
            <a:ext cx="500379" cy="3952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ko-KR" altLang="en-US" sz="1200" spc="-1" dirty="0">
                <a:solidFill>
                  <a:srgbClr val="CCCC5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티슈</a:t>
            </a:r>
            <a:endParaRPr lang="en-US" sz="1200" b="0" strike="noStrike" spc="-1" dirty="0">
              <a:solidFill>
                <a:srgbClr val="CCCC55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6" name="TextShape 10">
            <a:extLst>
              <a:ext uri="{FF2B5EF4-FFF2-40B4-BE49-F238E27FC236}">
                <a16:creationId xmlns:a16="http://schemas.microsoft.com/office/drawing/2014/main" id="{9339BC3E-FC07-384A-B725-DB1819D2B92D}"/>
              </a:ext>
            </a:extLst>
          </p:cNvPr>
          <p:cNvSpPr txBox="1"/>
          <p:nvPr/>
        </p:nvSpPr>
        <p:spPr>
          <a:xfrm>
            <a:off x="590258" y="2295583"/>
            <a:ext cx="1061721" cy="3952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altLang="ko-KR" sz="1200" spc="-1" dirty="0">
                <a:solidFill>
                  <a:srgbClr val="FF831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1200" spc="-1" dirty="0">
                <a:solidFill>
                  <a:srgbClr val="FF8315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 기저귀</a:t>
            </a:r>
            <a:endParaRPr lang="en-US" sz="1200" b="0" strike="noStrike" spc="-1" dirty="0">
              <a:solidFill>
                <a:srgbClr val="FF8315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BF3572-3A41-B509-832D-9155CDD524D8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1E3ECB-DEB3-E589-8E7C-C89E0BAA7054}"/>
              </a:ext>
            </a:extLst>
          </p:cNvPr>
          <p:cNvSpPr/>
          <p:nvPr/>
        </p:nvSpPr>
        <p:spPr>
          <a:xfrm>
            <a:off x="442762" y="1010647"/>
            <a:ext cx="5579443" cy="2627697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F9F8E8-834A-28A9-42A2-1186D371FB60}"/>
              </a:ext>
            </a:extLst>
          </p:cNvPr>
          <p:cNvSpPr/>
          <p:nvPr/>
        </p:nvSpPr>
        <p:spPr>
          <a:xfrm>
            <a:off x="442761" y="3781119"/>
            <a:ext cx="5579444" cy="2627697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A74001-A1E7-1C3E-5E2C-CD25CBB59966}"/>
              </a:ext>
            </a:extLst>
          </p:cNvPr>
          <p:cNvSpPr/>
          <p:nvPr/>
        </p:nvSpPr>
        <p:spPr>
          <a:xfrm>
            <a:off x="6169794" y="1010647"/>
            <a:ext cx="5579444" cy="5398169"/>
          </a:xfrm>
          <a:prstGeom prst="rect">
            <a:avLst/>
          </a:prstGeom>
          <a:noFill/>
          <a:ln w="38100">
            <a:solidFill>
              <a:srgbClr val="A9A0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7232F80-29A2-9C39-FBD3-F06545EDBF86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A9A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4AA1BC-A6E0-429E-24F8-957363EBDC25}"/>
              </a:ext>
            </a:extLst>
          </p:cNvPr>
          <p:cNvSpPr txBox="1"/>
          <p:nvPr/>
        </p:nvSpPr>
        <p:spPr>
          <a:xfrm>
            <a:off x="513924" y="5623291"/>
            <a:ext cx="5359968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시간별 배송기간의 추이는 큰 변화가 없다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2019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 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 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27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일에 배송기간이 튀었지만 해당 일자에 배송 건수는 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회였다</a:t>
            </a:r>
            <a:r>
              <a:rPr lang="en-US" altLang="ko-KR" sz="14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4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F537E3-866B-9498-68C6-3B68F29D3D80}"/>
              </a:ext>
            </a:extLst>
          </p:cNvPr>
          <p:cNvSpPr txBox="1"/>
          <p:nvPr/>
        </p:nvSpPr>
        <p:spPr>
          <a:xfrm>
            <a:off x="1715666" y="3711466"/>
            <a:ext cx="303363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1600" b="1" spc="-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물품대분류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별 배송기간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TOP5 ]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Shape 1">
            <a:extLst>
              <a:ext uri="{FF2B5EF4-FFF2-40B4-BE49-F238E27FC236}">
                <a16:creationId xmlns:a16="http://schemas.microsoft.com/office/drawing/2014/main" id="{6E05ABE9-812E-AF77-6D88-EF17D2F6C86B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지역별 배송 현황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F49131-8CE6-10E6-A871-413EFBDEAD99}"/>
              </a:ext>
            </a:extLst>
          </p:cNvPr>
          <p:cNvSpPr txBox="1"/>
          <p:nvPr/>
        </p:nvSpPr>
        <p:spPr>
          <a:xfrm>
            <a:off x="2124317" y="810130"/>
            <a:ext cx="2326065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지역별 주문수량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TOP5 ]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BB100-DC7B-8C00-B091-65F318EDA1A8}"/>
              </a:ext>
            </a:extLst>
          </p:cNvPr>
          <p:cNvSpPr txBox="1"/>
          <p:nvPr/>
        </p:nvSpPr>
        <p:spPr>
          <a:xfrm>
            <a:off x="607366" y="2814652"/>
            <a:ext cx="5359968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가장 주문이 많은 지역은 </a:t>
            </a:r>
            <a:r>
              <a:rPr lang="ko-KR" altLang="en-US" sz="14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경기와 서울</a:t>
            </a:r>
            <a:r>
              <a:rPr lang="ko-KR" altLang="en-US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이며 그 다음은 충북</a:t>
            </a:r>
            <a:r>
              <a:rPr lang="en-US" altLang="ko-KR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부산</a:t>
            </a:r>
            <a:r>
              <a:rPr lang="en-US" altLang="ko-KR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강원 순이다</a:t>
            </a:r>
            <a:r>
              <a:rPr lang="en-US" altLang="ko-KR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A8DC2D81-014A-6F20-A89E-1DEF741EBBD5}"/>
              </a:ext>
            </a:extLst>
          </p:cNvPr>
          <p:cNvSpPr/>
          <p:nvPr/>
        </p:nvSpPr>
        <p:spPr>
          <a:xfrm>
            <a:off x="338760" y="583901"/>
            <a:ext cx="10804834" cy="28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지역별</a:t>
            </a:r>
            <a:r>
              <a:rPr lang="en-US" altLang="ko-KR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기간별</a:t>
            </a:r>
            <a:r>
              <a:rPr lang="en-US" altLang="ko-KR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물품별 배송 기간과 재구매율을 확인한 결과</a:t>
            </a:r>
            <a:r>
              <a:rPr lang="en-US" altLang="ko-KR" sz="16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고객의 이탈 및 주문량 감소는 </a:t>
            </a:r>
            <a:r>
              <a:rPr lang="ko-KR" altLang="en-US" sz="1600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배송과 연관이 없다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strike="noStrike" spc="-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D220380-F524-1FE6-40BC-F82DA895C7D6}"/>
              </a:ext>
            </a:extLst>
          </p:cNvPr>
          <p:cNvGrpSpPr/>
          <p:nvPr/>
        </p:nvGrpSpPr>
        <p:grpSpPr>
          <a:xfrm>
            <a:off x="8597385" y="2594284"/>
            <a:ext cx="3070165" cy="3667294"/>
            <a:chOff x="2588125" y="1231865"/>
            <a:chExt cx="3813878" cy="4555655"/>
          </a:xfrm>
        </p:grpSpPr>
        <p:sp>
          <p:nvSpPr>
            <p:cNvPr id="13" name="제주도">
              <a:extLst>
                <a:ext uri="{FF2B5EF4-FFF2-40B4-BE49-F238E27FC236}">
                  <a16:creationId xmlns:a16="http://schemas.microsoft.com/office/drawing/2014/main" id="{EA1B11F4-AB1E-39B6-E11A-CEE5DF80BE9D}"/>
                </a:ext>
              </a:extLst>
            </p:cNvPr>
            <p:cNvSpPr/>
            <p:nvPr/>
          </p:nvSpPr>
          <p:spPr>
            <a:xfrm>
              <a:off x="3977020" y="5470906"/>
              <a:ext cx="561007" cy="316614"/>
            </a:xfrm>
            <a:custGeom>
              <a:avLst/>
              <a:gdLst>
                <a:gd name="connsiteX0" fmla="*/ 1343025 w 1849755"/>
                <a:gd name="connsiteY0" fmla="*/ 20955 h 1043940"/>
                <a:gd name="connsiteX1" fmla="*/ 1192530 w 1849755"/>
                <a:gd name="connsiteY1" fmla="*/ 49530 h 1043940"/>
                <a:gd name="connsiteX2" fmla="*/ 1070610 w 1849755"/>
                <a:gd name="connsiteY2" fmla="*/ 62865 h 1043940"/>
                <a:gd name="connsiteX3" fmla="*/ 1053465 w 1849755"/>
                <a:gd name="connsiteY3" fmla="*/ 62865 h 1043940"/>
                <a:gd name="connsiteX4" fmla="*/ 969645 w 1849755"/>
                <a:gd name="connsiteY4" fmla="*/ 64770 h 1043940"/>
                <a:gd name="connsiteX5" fmla="*/ 897255 w 1849755"/>
                <a:gd name="connsiteY5" fmla="*/ 81915 h 1043940"/>
                <a:gd name="connsiteX6" fmla="*/ 821055 w 1849755"/>
                <a:gd name="connsiteY6" fmla="*/ 140970 h 1043940"/>
                <a:gd name="connsiteX7" fmla="*/ 775335 w 1849755"/>
                <a:gd name="connsiteY7" fmla="*/ 156210 h 1043940"/>
                <a:gd name="connsiteX8" fmla="*/ 681990 w 1849755"/>
                <a:gd name="connsiteY8" fmla="*/ 180975 h 1043940"/>
                <a:gd name="connsiteX9" fmla="*/ 575310 w 1849755"/>
                <a:gd name="connsiteY9" fmla="*/ 201930 h 1043940"/>
                <a:gd name="connsiteX10" fmla="*/ 489585 w 1849755"/>
                <a:gd name="connsiteY10" fmla="*/ 213360 h 1043940"/>
                <a:gd name="connsiteX11" fmla="*/ 445770 w 1849755"/>
                <a:gd name="connsiteY11" fmla="*/ 255270 h 1043940"/>
                <a:gd name="connsiteX12" fmla="*/ 409575 w 1849755"/>
                <a:gd name="connsiteY12" fmla="*/ 289560 h 1043940"/>
                <a:gd name="connsiteX13" fmla="*/ 314325 w 1849755"/>
                <a:gd name="connsiteY13" fmla="*/ 293370 h 1043940"/>
                <a:gd name="connsiteX14" fmla="*/ 285750 w 1849755"/>
                <a:gd name="connsiteY14" fmla="*/ 344805 h 1043940"/>
                <a:gd name="connsiteX15" fmla="*/ 257175 w 1849755"/>
                <a:gd name="connsiteY15" fmla="*/ 360045 h 1043940"/>
                <a:gd name="connsiteX16" fmla="*/ 226695 w 1849755"/>
                <a:gd name="connsiteY16" fmla="*/ 367665 h 1043940"/>
                <a:gd name="connsiteX17" fmla="*/ 211455 w 1849755"/>
                <a:gd name="connsiteY17" fmla="*/ 434340 h 1043940"/>
                <a:gd name="connsiteX18" fmla="*/ 165735 w 1849755"/>
                <a:gd name="connsiteY18" fmla="*/ 497205 h 1043940"/>
                <a:gd name="connsiteX19" fmla="*/ 99060 w 1849755"/>
                <a:gd name="connsiteY19" fmla="*/ 569595 h 1043940"/>
                <a:gd name="connsiteX20" fmla="*/ 36195 w 1849755"/>
                <a:gd name="connsiteY20" fmla="*/ 617220 h 1043940"/>
                <a:gd name="connsiteX21" fmla="*/ 7620 w 1849755"/>
                <a:gd name="connsiteY21" fmla="*/ 672465 h 1043940"/>
                <a:gd name="connsiteX22" fmla="*/ 0 w 1849755"/>
                <a:gd name="connsiteY22" fmla="*/ 762000 h 1043940"/>
                <a:gd name="connsiteX23" fmla="*/ 11430 w 1849755"/>
                <a:gd name="connsiteY23" fmla="*/ 815340 h 1043940"/>
                <a:gd name="connsiteX24" fmla="*/ 89535 w 1849755"/>
                <a:gd name="connsiteY24" fmla="*/ 866775 h 1043940"/>
                <a:gd name="connsiteX25" fmla="*/ 167640 w 1849755"/>
                <a:gd name="connsiteY25" fmla="*/ 969645 h 1043940"/>
                <a:gd name="connsiteX26" fmla="*/ 201930 w 1849755"/>
                <a:gd name="connsiteY26" fmla="*/ 1021080 h 1043940"/>
                <a:gd name="connsiteX27" fmla="*/ 238125 w 1849755"/>
                <a:gd name="connsiteY27" fmla="*/ 1042035 h 1043940"/>
                <a:gd name="connsiteX28" fmla="*/ 293370 w 1849755"/>
                <a:gd name="connsiteY28" fmla="*/ 1043940 h 1043940"/>
                <a:gd name="connsiteX29" fmla="*/ 329565 w 1849755"/>
                <a:gd name="connsiteY29" fmla="*/ 1000125 h 1043940"/>
                <a:gd name="connsiteX30" fmla="*/ 344805 w 1849755"/>
                <a:gd name="connsiteY30" fmla="*/ 963930 h 1043940"/>
                <a:gd name="connsiteX31" fmla="*/ 388620 w 1849755"/>
                <a:gd name="connsiteY31" fmla="*/ 942975 h 1043940"/>
                <a:gd name="connsiteX32" fmla="*/ 449580 w 1849755"/>
                <a:gd name="connsiteY32" fmla="*/ 942975 h 1043940"/>
                <a:gd name="connsiteX33" fmla="*/ 474345 w 1849755"/>
                <a:gd name="connsiteY33" fmla="*/ 956310 h 1043940"/>
                <a:gd name="connsiteX34" fmla="*/ 561975 w 1849755"/>
                <a:gd name="connsiteY34" fmla="*/ 946785 h 1043940"/>
                <a:gd name="connsiteX35" fmla="*/ 643890 w 1849755"/>
                <a:gd name="connsiteY35" fmla="*/ 929640 h 1043940"/>
                <a:gd name="connsiteX36" fmla="*/ 668655 w 1849755"/>
                <a:gd name="connsiteY36" fmla="*/ 918210 h 1043940"/>
                <a:gd name="connsiteX37" fmla="*/ 706755 w 1849755"/>
                <a:gd name="connsiteY37" fmla="*/ 925830 h 1043940"/>
                <a:gd name="connsiteX38" fmla="*/ 739140 w 1849755"/>
                <a:gd name="connsiteY38" fmla="*/ 956310 h 1043940"/>
                <a:gd name="connsiteX39" fmla="*/ 843915 w 1849755"/>
                <a:gd name="connsiteY39" fmla="*/ 944880 h 1043940"/>
                <a:gd name="connsiteX40" fmla="*/ 942975 w 1849755"/>
                <a:gd name="connsiteY40" fmla="*/ 942975 h 1043940"/>
                <a:gd name="connsiteX41" fmla="*/ 1002030 w 1849755"/>
                <a:gd name="connsiteY41" fmla="*/ 939165 h 1043940"/>
                <a:gd name="connsiteX42" fmla="*/ 1049655 w 1849755"/>
                <a:gd name="connsiteY42" fmla="*/ 920115 h 1043940"/>
                <a:gd name="connsiteX43" fmla="*/ 1104900 w 1849755"/>
                <a:gd name="connsiteY43" fmla="*/ 878205 h 1043940"/>
                <a:gd name="connsiteX44" fmla="*/ 1188720 w 1849755"/>
                <a:gd name="connsiteY44" fmla="*/ 842010 h 1043940"/>
                <a:gd name="connsiteX45" fmla="*/ 1207770 w 1849755"/>
                <a:gd name="connsiteY45" fmla="*/ 838200 h 1043940"/>
                <a:gd name="connsiteX46" fmla="*/ 1276350 w 1849755"/>
                <a:gd name="connsiteY46" fmla="*/ 828675 h 1043940"/>
                <a:gd name="connsiteX47" fmla="*/ 1350645 w 1849755"/>
                <a:gd name="connsiteY47" fmla="*/ 811530 h 1043940"/>
                <a:gd name="connsiteX48" fmla="*/ 1390650 w 1849755"/>
                <a:gd name="connsiteY48" fmla="*/ 777240 h 1043940"/>
                <a:gd name="connsiteX49" fmla="*/ 1407795 w 1849755"/>
                <a:gd name="connsiteY49" fmla="*/ 746760 h 1043940"/>
                <a:gd name="connsiteX50" fmla="*/ 1508760 w 1849755"/>
                <a:gd name="connsiteY50" fmla="*/ 754380 h 1043940"/>
                <a:gd name="connsiteX51" fmla="*/ 1548765 w 1849755"/>
                <a:gd name="connsiteY51" fmla="*/ 752475 h 1043940"/>
                <a:gd name="connsiteX52" fmla="*/ 1565910 w 1849755"/>
                <a:gd name="connsiteY52" fmla="*/ 729615 h 1043940"/>
                <a:gd name="connsiteX53" fmla="*/ 1649730 w 1849755"/>
                <a:gd name="connsiteY53" fmla="*/ 594360 h 1043940"/>
                <a:gd name="connsiteX54" fmla="*/ 1701165 w 1849755"/>
                <a:gd name="connsiteY54" fmla="*/ 499110 h 1043940"/>
                <a:gd name="connsiteX55" fmla="*/ 1754505 w 1849755"/>
                <a:gd name="connsiteY55" fmla="*/ 428625 h 1043940"/>
                <a:gd name="connsiteX56" fmla="*/ 1771650 w 1849755"/>
                <a:gd name="connsiteY56" fmla="*/ 405765 h 1043940"/>
                <a:gd name="connsiteX57" fmla="*/ 1804035 w 1849755"/>
                <a:gd name="connsiteY57" fmla="*/ 388620 h 1043940"/>
                <a:gd name="connsiteX58" fmla="*/ 1830705 w 1849755"/>
                <a:gd name="connsiteY58" fmla="*/ 360045 h 1043940"/>
                <a:gd name="connsiteX59" fmla="*/ 1849755 w 1849755"/>
                <a:gd name="connsiteY59" fmla="*/ 314325 h 1043940"/>
                <a:gd name="connsiteX60" fmla="*/ 1828800 w 1849755"/>
                <a:gd name="connsiteY60" fmla="*/ 299085 h 1043940"/>
                <a:gd name="connsiteX61" fmla="*/ 1762125 w 1849755"/>
                <a:gd name="connsiteY61" fmla="*/ 260985 h 1043940"/>
                <a:gd name="connsiteX62" fmla="*/ 1750695 w 1849755"/>
                <a:gd name="connsiteY62" fmla="*/ 217170 h 1043940"/>
                <a:gd name="connsiteX63" fmla="*/ 1756410 w 1849755"/>
                <a:gd name="connsiteY63" fmla="*/ 125730 h 1043940"/>
                <a:gd name="connsiteX64" fmla="*/ 1699260 w 1849755"/>
                <a:gd name="connsiteY64" fmla="*/ 91440 h 1043940"/>
                <a:gd name="connsiteX65" fmla="*/ 1617345 w 1849755"/>
                <a:gd name="connsiteY65" fmla="*/ 100965 h 1043940"/>
                <a:gd name="connsiteX66" fmla="*/ 1556385 w 1849755"/>
                <a:gd name="connsiteY66" fmla="*/ 66675 h 1043940"/>
                <a:gd name="connsiteX67" fmla="*/ 1491615 w 1849755"/>
                <a:gd name="connsiteY67" fmla="*/ 5715 h 1043940"/>
                <a:gd name="connsiteX68" fmla="*/ 1468755 w 1849755"/>
                <a:gd name="connsiteY68" fmla="*/ 0 h 1043940"/>
                <a:gd name="connsiteX69" fmla="*/ 1400175 w 1849755"/>
                <a:gd name="connsiteY69" fmla="*/ 15240 h 1043940"/>
                <a:gd name="connsiteX70" fmla="*/ 1343025 w 1849755"/>
                <a:gd name="connsiteY70" fmla="*/ 20955 h 10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849755" h="1043940">
                  <a:moveTo>
                    <a:pt x="1343025" y="20955"/>
                  </a:moveTo>
                  <a:lnTo>
                    <a:pt x="1192530" y="49530"/>
                  </a:lnTo>
                  <a:lnTo>
                    <a:pt x="1070610" y="62865"/>
                  </a:lnTo>
                  <a:lnTo>
                    <a:pt x="1053465" y="62865"/>
                  </a:lnTo>
                  <a:lnTo>
                    <a:pt x="969645" y="64770"/>
                  </a:lnTo>
                  <a:lnTo>
                    <a:pt x="897255" y="81915"/>
                  </a:lnTo>
                  <a:lnTo>
                    <a:pt x="821055" y="140970"/>
                  </a:lnTo>
                  <a:lnTo>
                    <a:pt x="775335" y="156210"/>
                  </a:lnTo>
                  <a:lnTo>
                    <a:pt x="681990" y="180975"/>
                  </a:lnTo>
                  <a:lnTo>
                    <a:pt x="575310" y="201930"/>
                  </a:lnTo>
                  <a:lnTo>
                    <a:pt x="489585" y="213360"/>
                  </a:lnTo>
                  <a:lnTo>
                    <a:pt x="445770" y="255270"/>
                  </a:lnTo>
                  <a:lnTo>
                    <a:pt x="409575" y="289560"/>
                  </a:lnTo>
                  <a:lnTo>
                    <a:pt x="314325" y="293370"/>
                  </a:lnTo>
                  <a:lnTo>
                    <a:pt x="285750" y="344805"/>
                  </a:lnTo>
                  <a:lnTo>
                    <a:pt x="257175" y="360045"/>
                  </a:lnTo>
                  <a:lnTo>
                    <a:pt x="226695" y="367665"/>
                  </a:lnTo>
                  <a:lnTo>
                    <a:pt x="211455" y="434340"/>
                  </a:lnTo>
                  <a:lnTo>
                    <a:pt x="165735" y="497205"/>
                  </a:lnTo>
                  <a:lnTo>
                    <a:pt x="99060" y="569595"/>
                  </a:lnTo>
                  <a:lnTo>
                    <a:pt x="36195" y="617220"/>
                  </a:lnTo>
                  <a:lnTo>
                    <a:pt x="7620" y="672465"/>
                  </a:lnTo>
                  <a:lnTo>
                    <a:pt x="0" y="762000"/>
                  </a:lnTo>
                  <a:lnTo>
                    <a:pt x="11430" y="815340"/>
                  </a:lnTo>
                  <a:lnTo>
                    <a:pt x="89535" y="866775"/>
                  </a:lnTo>
                  <a:lnTo>
                    <a:pt x="167640" y="969645"/>
                  </a:lnTo>
                  <a:lnTo>
                    <a:pt x="201930" y="1021080"/>
                  </a:lnTo>
                  <a:lnTo>
                    <a:pt x="238125" y="1042035"/>
                  </a:lnTo>
                  <a:lnTo>
                    <a:pt x="293370" y="1043940"/>
                  </a:lnTo>
                  <a:lnTo>
                    <a:pt x="329565" y="1000125"/>
                  </a:lnTo>
                  <a:lnTo>
                    <a:pt x="344805" y="963930"/>
                  </a:lnTo>
                  <a:lnTo>
                    <a:pt x="388620" y="942975"/>
                  </a:lnTo>
                  <a:lnTo>
                    <a:pt x="449580" y="942975"/>
                  </a:lnTo>
                  <a:lnTo>
                    <a:pt x="474345" y="956310"/>
                  </a:lnTo>
                  <a:lnTo>
                    <a:pt x="561975" y="946785"/>
                  </a:lnTo>
                  <a:lnTo>
                    <a:pt x="643890" y="929640"/>
                  </a:lnTo>
                  <a:lnTo>
                    <a:pt x="668655" y="918210"/>
                  </a:lnTo>
                  <a:lnTo>
                    <a:pt x="706755" y="925830"/>
                  </a:lnTo>
                  <a:lnTo>
                    <a:pt x="739140" y="956310"/>
                  </a:lnTo>
                  <a:lnTo>
                    <a:pt x="843915" y="944880"/>
                  </a:lnTo>
                  <a:lnTo>
                    <a:pt x="942975" y="942975"/>
                  </a:lnTo>
                  <a:lnTo>
                    <a:pt x="1002030" y="939165"/>
                  </a:lnTo>
                  <a:lnTo>
                    <a:pt x="1049655" y="920115"/>
                  </a:lnTo>
                  <a:lnTo>
                    <a:pt x="1104900" y="878205"/>
                  </a:lnTo>
                  <a:lnTo>
                    <a:pt x="1188720" y="842010"/>
                  </a:lnTo>
                  <a:lnTo>
                    <a:pt x="1207770" y="838200"/>
                  </a:lnTo>
                  <a:lnTo>
                    <a:pt x="1276350" y="828675"/>
                  </a:lnTo>
                  <a:lnTo>
                    <a:pt x="1350645" y="811530"/>
                  </a:lnTo>
                  <a:lnTo>
                    <a:pt x="1390650" y="777240"/>
                  </a:lnTo>
                  <a:lnTo>
                    <a:pt x="1407795" y="746760"/>
                  </a:lnTo>
                  <a:lnTo>
                    <a:pt x="1508760" y="754380"/>
                  </a:lnTo>
                  <a:lnTo>
                    <a:pt x="1548765" y="752475"/>
                  </a:lnTo>
                  <a:lnTo>
                    <a:pt x="1565910" y="729615"/>
                  </a:lnTo>
                  <a:lnTo>
                    <a:pt x="1649730" y="594360"/>
                  </a:lnTo>
                  <a:lnTo>
                    <a:pt x="1701165" y="499110"/>
                  </a:lnTo>
                  <a:lnTo>
                    <a:pt x="1754505" y="428625"/>
                  </a:lnTo>
                  <a:lnTo>
                    <a:pt x="1771650" y="405765"/>
                  </a:lnTo>
                  <a:lnTo>
                    <a:pt x="1804035" y="388620"/>
                  </a:lnTo>
                  <a:lnTo>
                    <a:pt x="1830705" y="360045"/>
                  </a:lnTo>
                  <a:lnTo>
                    <a:pt x="1849755" y="314325"/>
                  </a:lnTo>
                  <a:lnTo>
                    <a:pt x="1828800" y="299085"/>
                  </a:lnTo>
                  <a:lnTo>
                    <a:pt x="1762125" y="260985"/>
                  </a:lnTo>
                  <a:lnTo>
                    <a:pt x="1750695" y="217170"/>
                  </a:lnTo>
                  <a:lnTo>
                    <a:pt x="1756410" y="125730"/>
                  </a:lnTo>
                  <a:lnTo>
                    <a:pt x="1699260" y="91440"/>
                  </a:lnTo>
                  <a:lnTo>
                    <a:pt x="1617345" y="100965"/>
                  </a:lnTo>
                  <a:lnTo>
                    <a:pt x="1556385" y="66675"/>
                  </a:lnTo>
                  <a:lnTo>
                    <a:pt x="1491615" y="5715"/>
                  </a:lnTo>
                  <a:lnTo>
                    <a:pt x="1468755" y="0"/>
                  </a:lnTo>
                  <a:lnTo>
                    <a:pt x="1400175" y="15240"/>
                  </a:lnTo>
                  <a:lnTo>
                    <a:pt x="1343025" y="20955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4" name="광주광역시">
              <a:extLst>
                <a:ext uri="{FF2B5EF4-FFF2-40B4-BE49-F238E27FC236}">
                  <a16:creationId xmlns:a16="http://schemas.microsoft.com/office/drawing/2014/main" id="{179C6060-9452-B09B-E19C-1C079B8F71F2}"/>
                </a:ext>
              </a:extLst>
            </p:cNvPr>
            <p:cNvSpPr/>
            <p:nvPr/>
          </p:nvSpPr>
          <p:spPr>
            <a:xfrm>
              <a:off x="4357958" y="4242390"/>
              <a:ext cx="224942" cy="153300"/>
            </a:xfrm>
            <a:custGeom>
              <a:avLst/>
              <a:gdLst>
                <a:gd name="connsiteX0" fmla="*/ 444500 w 741680"/>
                <a:gd name="connsiteY0" fmla="*/ 27940 h 505460"/>
                <a:gd name="connsiteX1" fmla="*/ 398780 w 741680"/>
                <a:gd name="connsiteY1" fmla="*/ 66040 h 505460"/>
                <a:gd name="connsiteX2" fmla="*/ 360680 w 741680"/>
                <a:gd name="connsiteY2" fmla="*/ 91440 h 505460"/>
                <a:gd name="connsiteX3" fmla="*/ 304800 w 741680"/>
                <a:gd name="connsiteY3" fmla="*/ 104140 h 505460"/>
                <a:gd name="connsiteX4" fmla="*/ 259080 w 741680"/>
                <a:gd name="connsiteY4" fmla="*/ 88900 h 505460"/>
                <a:gd name="connsiteX5" fmla="*/ 223520 w 741680"/>
                <a:gd name="connsiteY5" fmla="*/ 73660 h 505460"/>
                <a:gd name="connsiteX6" fmla="*/ 213360 w 741680"/>
                <a:gd name="connsiteY6" fmla="*/ 53340 h 505460"/>
                <a:gd name="connsiteX7" fmla="*/ 241300 w 741680"/>
                <a:gd name="connsiteY7" fmla="*/ 17780 h 505460"/>
                <a:gd name="connsiteX8" fmla="*/ 218440 w 741680"/>
                <a:gd name="connsiteY8" fmla="*/ 0 h 505460"/>
                <a:gd name="connsiteX9" fmla="*/ 182880 w 741680"/>
                <a:gd name="connsiteY9" fmla="*/ 17780 h 505460"/>
                <a:gd name="connsiteX10" fmla="*/ 157480 w 741680"/>
                <a:gd name="connsiteY10" fmla="*/ 43180 h 505460"/>
                <a:gd name="connsiteX11" fmla="*/ 139700 w 741680"/>
                <a:gd name="connsiteY11" fmla="*/ 86360 h 505460"/>
                <a:gd name="connsiteX12" fmla="*/ 139700 w 741680"/>
                <a:gd name="connsiteY12" fmla="*/ 111760 h 505460"/>
                <a:gd name="connsiteX13" fmla="*/ 124460 w 741680"/>
                <a:gd name="connsiteY13" fmla="*/ 134620 h 505460"/>
                <a:gd name="connsiteX14" fmla="*/ 91440 w 741680"/>
                <a:gd name="connsiteY14" fmla="*/ 119380 h 505460"/>
                <a:gd name="connsiteX15" fmla="*/ 58420 w 741680"/>
                <a:gd name="connsiteY15" fmla="*/ 121920 h 505460"/>
                <a:gd name="connsiteX16" fmla="*/ 48260 w 741680"/>
                <a:gd name="connsiteY16" fmla="*/ 160020 h 505460"/>
                <a:gd name="connsiteX17" fmla="*/ 25400 w 741680"/>
                <a:gd name="connsiteY17" fmla="*/ 167640 h 505460"/>
                <a:gd name="connsiteX18" fmla="*/ 30480 w 741680"/>
                <a:gd name="connsiteY18" fmla="*/ 195580 h 505460"/>
                <a:gd name="connsiteX19" fmla="*/ 25400 w 741680"/>
                <a:gd name="connsiteY19" fmla="*/ 226060 h 505460"/>
                <a:gd name="connsiteX20" fmla="*/ 0 w 741680"/>
                <a:gd name="connsiteY20" fmla="*/ 251460 h 505460"/>
                <a:gd name="connsiteX21" fmla="*/ 0 w 741680"/>
                <a:gd name="connsiteY21" fmla="*/ 312420 h 505460"/>
                <a:gd name="connsiteX22" fmla="*/ 12700 w 741680"/>
                <a:gd name="connsiteY22" fmla="*/ 355600 h 505460"/>
                <a:gd name="connsiteX23" fmla="*/ 53340 w 741680"/>
                <a:gd name="connsiteY23" fmla="*/ 375920 h 505460"/>
                <a:gd name="connsiteX24" fmla="*/ 91440 w 741680"/>
                <a:gd name="connsiteY24" fmla="*/ 363220 h 505460"/>
                <a:gd name="connsiteX25" fmla="*/ 142240 w 741680"/>
                <a:gd name="connsiteY25" fmla="*/ 355600 h 505460"/>
                <a:gd name="connsiteX26" fmla="*/ 182880 w 741680"/>
                <a:gd name="connsiteY26" fmla="*/ 378460 h 505460"/>
                <a:gd name="connsiteX27" fmla="*/ 226060 w 741680"/>
                <a:gd name="connsiteY27" fmla="*/ 398780 h 505460"/>
                <a:gd name="connsiteX28" fmla="*/ 236220 w 741680"/>
                <a:gd name="connsiteY28" fmla="*/ 436880 h 505460"/>
                <a:gd name="connsiteX29" fmla="*/ 228600 w 741680"/>
                <a:gd name="connsiteY29" fmla="*/ 464820 h 505460"/>
                <a:gd name="connsiteX30" fmla="*/ 208280 w 741680"/>
                <a:gd name="connsiteY30" fmla="*/ 474980 h 505460"/>
                <a:gd name="connsiteX31" fmla="*/ 223520 w 741680"/>
                <a:gd name="connsiteY31" fmla="*/ 497840 h 505460"/>
                <a:gd name="connsiteX32" fmla="*/ 279400 w 741680"/>
                <a:gd name="connsiteY32" fmla="*/ 495300 h 505460"/>
                <a:gd name="connsiteX33" fmla="*/ 312420 w 741680"/>
                <a:gd name="connsiteY33" fmla="*/ 492760 h 505460"/>
                <a:gd name="connsiteX34" fmla="*/ 347980 w 741680"/>
                <a:gd name="connsiteY34" fmla="*/ 505460 h 505460"/>
                <a:gd name="connsiteX35" fmla="*/ 365760 w 741680"/>
                <a:gd name="connsiteY35" fmla="*/ 490220 h 505460"/>
                <a:gd name="connsiteX36" fmla="*/ 401320 w 741680"/>
                <a:gd name="connsiteY36" fmla="*/ 449580 h 505460"/>
                <a:gd name="connsiteX37" fmla="*/ 439420 w 741680"/>
                <a:gd name="connsiteY37" fmla="*/ 441960 h 505460"/>
                <a:gd name="connsiteX38" fmla="*/ 467360 w 741680"/>
                <a:gd name="connsiteY38" fmla="*/ 444500 h 505460"/>
                <a:gd name="connsiteX39" fmla="*/ 487680 w 741680"/>
                <a:gd name="connsiteY39" fmla="*/ 436880 h 505460"/>
                <a:gd name="connsiteX40" fmla="*/ 513080 w 741680"/>
                <a:gd name="connsiteY40" fmla="*/ 419100 h 505460"/>
                <a:gd name="connsiteX41" fmla="*/ 538480 w 741680"/>
                <a:gd name="connsiteY41" fmla="*/ 403860 h 505460"/>
                <a:gd name="connsiteX42" fmla="*/ 556260 w 741680"/>
                <a:gd name="connsiteY42" fmla="*/ 436880 h 505460"/>
                <a:gd name="connsiteX43" fmla="*/ 584200 w 741680"/>
                <a:gd name="connsiteY43" fmla="*/ 459740 h 505460"/>
                <a:gd name="connsiteX44" fmla="*/ 624840 w 741680"/>
                <a:gd name="connsiteY44" fmla="*/ 441960 h 505460"/>
                <a:gd name="connsiteX45" fmla="*/ 637540 w 741680"/>
                <a:gd name="connsiteY45" fmla="*/ 403860 h 505460"/>
                <a:gd name="connsiteX46" fmla="*/ 678180 w 741680"/>
                <a:gd name="connsiteY46" fmla="*/ 398780 h 505460"/>
                <a:gd name="connsiteX47" fmla="*/ 678180 w 741680"/>
                <a:gd name="connsiteY47" fmla="*/ 360680 h 505460"/>
                <a:gd name="connsiteX48" fmla="*/ 703580 w 741680"/>
                <a:gd name="connsiteY48" fmla="*/ 347980 h 505460"/>
                <a:gd name="connsiteX49" fmla="*/ 721360 w 741680"/>
                <a:gd name="connsiteY49" fmla="*/ 304800 h 505460"/>
                <a:gd name="connsiteX50" fmla="*/ 713740 w 741680"/>
                <a:gd name="connsiteY50" fmla="*/ 259080 h 505460"/>
                <a:gd name="connsiteX51" fmla="*/ 741680 w 741680"/>
                <a:gd name="connsiteY51" fmla="*/ 238760 h 505460"/>
                <a:gd name="connsiteX52" fmla="*/ 716280 w 741680"/>
                <a:gd name="connsiteY52" fmla="*/ 185420 h 505460"/>
                <a:gd name="connsiteX53" fmla="*/ 685800 w 741680"/>
                <a:gd name="connsiteY53" fmla="*/ 175260 h 505460"/>
                <a:gd name="connsiteX54" fmla="*/ 652780 w 741680"/>
                <a:gd name="connsiteY54" fmla="*/ 195580 h 505460"/>
                <a:gd name="connsiteX55" fmla="*/ 619760 w 741680"/>
                <a:gd name="connsiteY55" fmla="*/ 185420 h 505460"/>
                <a:gd name="connsiteX56" fmla="*/ 619760 w 741680"/>
                <a:gd name="connsiteY56" fmla="*/ 157480 h 505460"/>
                <a:gd name="connsiteX57" fmla="*/ 622300 w 741680"/>
                <a:gd name="connsiteY57" fmla="*/ 132080 h 505460"/>
                <a:gd name="connsiteX58" fmla="*/ 601980 w 741680"/>
                <a:gd name="connsiteY58" fmla="*/ 101600 h 505460"/>
                <a:gd name="connsiteX59" fmla="*/ 591820 w 741680"/>
                <a:gd name="connsiteY59" fmla="*/ 73660 h 505460"/>
                <a:gd name="connsiteX60" fmla="*/ 566420 w 741680"/>
                <a:gd name="connsiteY60" fmla="*/ 48260 h 505460"/>
                <a:gd name="connsiteX61" fmla="*/ 543560 w 741680"/>
                <a:gd name="connsiteY61" fmla="*/ 17780 h 505460"/>
                <a:gd name="connsiteX62" fmla="*/ 497840 w 741680"/>
                <a:gd name="connsiteY62" fmla="*/ 10160 h 505460"/>
                <a:gd name="connsiteX63" fmla="*/ 444500 w 741680"/>
                <a:gd name="connsiteY63" fmla="*/ 27940 h 50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741680" h="505460">
                  <a:moveTo>
                    <a:pt x="444500" y="27940"/>
                  </a:moveTo>
                  <a:lnTo>
                    <a:pt x="398780" y="66040"/>
                  </a:lnTo>
                  <a:lnTo>
                    <a:pt x="360680" y="91440"/>
                  </a:lnTo>
                  <a:lnTo>
                    <a:pt x="304800" y="104140"/>
                  </a:lnTo>
                  <a:lnTo>
                    <a:pt x="259080" y="88900"/>
                  </a:lnTo>
                  <a:lnTo>
                    <a:pt x="223520" y="73660"/>
                  </a:lnTo>
                  <a:lnTo>
                    <a:pt x="213360" y="53340"/>
                  </a:lnTo>
                  <a:lnTo>
                    <a:pt x="241300" y="17780"/>
                  </a:lnTo>
                  <a:lnTo>
                    <a:pt x="218440" y="0"/>
                  </a:lnTo>
                  <a:lnTo>
                    <a:pt x="182880" y="17780"/>
                  </a:lnTo>
                  <a:lnTo>
                    <a:pt x="157480" y="43180"/>
                  </a:lnTo>
                  <a:lnTo>
                    <a:pt x="139700" y="86360"/>
                  </a:lnTo>
                  <a:lnTo>
                    <a:pt x="139700" y="111760"/>
                  </a:lnTo>
                  <a:lnTo>
                    <a:pt x="124460" y="134620"/>
                  </a:lnTo>
                  <a:lnTo>
                    <a:pt x="91440" y="119380"/>
                  </a:lnTo>
                  <a:lnTo>
                    <a:pt x="58420" y="121920"/>
                  </a:lnTo>
                  <a:lnTo>
                    <a:pt x="48260" y="160020"/>
                  </a:lnTo>
                  <a:lnTo>
                    <a:pt x="25400" y="167640"/>
                  </a:lnTo>
                  <a:lnTo>
                    <a:pt x="30480" y="195580"/>
                  </a:lnTo>
                  <a:lnTo>
                    <a:pt x="25400" y="226060"/>
                  </a:lnTo>
                  <a:lnTo>
                    <a:pt x="0" y="251460"/>
                  </a:lnTo>
                  <a:lnTo>
                    <a:pt x="0" y="312420"/>
                  </a:lnTo>
                  <a:lnTo>
                    <a:pt x="12700" y="355600"/>
                  </a:lnTo>
                  <a:lnTo>
                    <a:pt x="53340" y="375920"/>
                  </a:lnTo>
                  <a:lnTo>
                    <a:pt x="91440" y="363220"/>
                  </a:lnTo>
                  <a:lnTo>
                    <a:pt x="142240" y="355600"/>
                  </a:lnTo>
                  <a:lnTo>
                    <a:pt x="182880" y="378460"/>
                  </a:lnTo>
                  <a:lnTo>
                    <a:pt x="226060" y="398780"/>
                  </a:lnTo>
                  <a:lnTo>
                    <a:pt x="236220" y="436880"/>
                  </a:lnTo>
                  <a:lnTo>
                    <a:pt x="228600" y="464820"/>
                  </a:lnTo>
                  <a:lnTo>
                    <a:pt x="208280" y="474980"/>
                  </a:lnTo>
                  <a:lnTo>
                    <a:pt x="223520" y="497840"/>
                  </a:lnTo>
                  <a:lnTo>
                    <a:pt x="279400" y="495300"/>
                  </a:lnTo>
                  <a:lnTo>
                    <a:pt x="312420" y="492760"/>
                  </a:lnTo>
                  <a:lnTo>
                    <a:pt x="347980" y="505460"/>
                  </a:lnTo>
                  <a:lnTo>
                    <a:pt x="365760" y="490220"/>
                  </a:lnTo>
                  <a:lnTo>
                    <a:pt x="401320" y="449580"/>
                  </a:lnTo>
                  <a:lnTo>
                    <a:pt x="439420" y="441960"/>
                  </a:lnTo>
                  <a:lnTo>
                    <a:pt x="467360" y="444500"/>
                  </a:lnTo>
                  <a:lnTo>
                    <a:pt x="487680" y="436880"/>
                  </a:lnTo>
                  <a:lnTo>
                    <a:pt x="513080" y="419100"/>
                  </a:lnTo>
                  <a:lnTo>
                    <a:pt x="538480" y="403860"/>
                  </a:lnTo>
                  <a:lnTo>
                    <a:pt x="556260" y="436880"/>
                  </a:lnTo>
                  <a:lnTo>
                    <a:pt x="584200" y="459740"/>
                  </a:lnTo>
                  <a:lnTo>
                    <a:pt x="624840" y="441960"/>
                  </a:lnTo>
                  <a:lnTo>
                    <a:pt x="637540" y="403860"/>
                  </a:lnTo>
                  <a:lnTo>
                    <a:pt x="678180" y="398780"/>
                  </a:lnTo>
                  <a:lnTo>
                    <a:pt x="678180" y="360680"/>
                  </a:lnTo>
                  <a:lnTo>
                    <a:pt x="703580" y="347980"/>
                  </a:lnTo>
                  <a:lnTo>
                    <a:pt x="721360" y="304800"/>
                  </a:lnTo>
                  <a:lnTo>
                    <a:pt x="713740" y="259080"/>
                  </a:lnTo>
                  <a:lnTo>
                    <a:pt x="741680" y="238760"/>
                  </a:lnTo>
                  <a:lnTo>
                    <a:pt x="716280" y="185420"/>
                  </a:lnTo>
                  <a:lnTo>
                    <a:pt x="685800" y="175260"/>
                  </a:lnTo>
                  <a:lnTo>
                    <a:pt x="652780" y="195580"/>
                  </a:lnTo>
                  <a:lnTo>
                    <a:pt x="619760" y="185420"/>
                  </a:lnTo>
                  <a:lnTo>
                    <a:pt x="619760" y="157480"/>
                  </a:lnTo>
                  <a:lnTo>
                    <a:pt x="622300" y="132080"/>
                  </a:lnTo>
                  <a:lnTo>
                    <a:pt x="601980" y="101600"/>
                  </a:lnTo>
                  <a:lnTo>
                    <a:pt x="591820" y="73660"/>
                  </a:lnTo>
                  <a:lnTo>
                    <a:pt x="566420" y="48260"/>
                  </a:lnTo>
                  <a:lnTo>
                    <a:pt x="543560" y="17780"/>
                  </a:lnTo>
                  <a:lnTo>
                    <a:pt x="497840" y="10160"/>
                  </a:lnTo>
                  <a:lnTo>
                    <a:pt x="444500" y="2794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5" name="전라북도">
              <a:extLst>
                <a:ext uri="{FF2B5EF4-FFF2-40B4-BE49-F238E27FC236}">
                  <a16:creationId xmlns:a16="http://schemas.microsoft.com/office/drawing/2014/main" id="{70F29E90-EB06-2AA2-6233-1DFA83DB7571}"/>
                </a:ext>
              </a:extLst>
            </p:cNvPr>
            <p:cNvSpPr/>
            <p:nvPr/>
          </p:nvSpPr>
          <p:spPr>
            <a:xfrm>
              <a:off x="4031330" y="3456249"/>
              <a:ext cx="1193656" cy="731447"/>
            </a:xfrm>
            <a:custGeom>
              <a:avLst/>
              <a:gdLst>
                <a:gd name="connsiteX0" fmla="*/ 144780 w 3935730"/>
                <a:gd name="connsiteY0" fmla="*/ 1417320 h 2411730"/>
                <a:gd name="connsiteX1" fmla="*/ 171450 w 3935730"/>
                <a:gd name="connsiteY1" fmla="*/ 1440180 h 2411730"/>
                <a:gd name="connsiteX2" fmla="*/ 171450 w 3935730"/>
                <a:gd name="connsiteY2" fmla="*/ 1493520 h 2411730"/>
                <a:gd name="connsiteX3" fmla="*/ 160020 w 3935730"/>
                <a:gd name="connsiteY3" fmla="*/ 1535430 h 2411730"/>
                <a:gd name="connsiteX4" fmla="*/ 76200 w 3935730"/>
                <a:gd name="connsiteY4" fmla="*/ 1607820 h 2411730"/>
                <a:gd name="connsiteX5" fmla="*/ 45720 w 3935730"/>
                <a:gd name="connsiteY5" fmla="*/ 1615440 h 2411730"/>
                <a:gd name="connsiteX6" fmla="*/ 0 w 3935730"/>
                <a:gd name="connsiteY6" fmla="*/ 1546860 h 2411730"/>
                <a:gd name="connsiteX7" fmla="*/ 0 w 3935730"/>
                <a:gd name="connsiteY7" fmla="*/ 1485900 h 2411730"/>
                <a:gd name="connsiteX8" fmla="*/ 76200 w 3935730"/>
                <a:gd name="connsiteY8" fmla="*/ 1474470 h 2411730"/>
                <a:gd name="connsiteX9" fmla="*/ 102870 w 3935730"/>
                <a:gd name="connsiteY9" fmla="*/ 1424940 h 2411730"/>
                <a:gd name="connsiteX10" fmla="*/ 1954530 w 3935730"/>
                <a:gd name="connsiteY10" fmla="*/ 0 h 2411730"/>
                <a:gd name="connsiteX11" fmla="*/ 1973580 w 3935730"/>
                <a:gd name="connsiteY11" fmla="*/ 3810 h 2411730"/>
                <a:gd name="connsiteX12" fmla="*/ 1973580 w 3935730"/>
                <a:gd name="connsiteY12" fmla="*/ 95250 h 2411730"/>
                <a:gd name="connsiteX13" fmla="*/ 1977390 w 3935730"/>
                <a:gd name="connsiteY13" fmla="*/ 144780 h 2411730"/>
                <a:gd name="connsiteX14" fmla="*/ 2026920 w 3935730"/>
                <a:gd name="connsiteY14" fmla="*/ 190500 h 2411730"/>
                <a:gd name="connsiteX15" fmla="*/ 2339340 w 3935730"/>
                <a:gd name="connsiteY15" fmla="*/ 129540 h 2411730"/>
                <a:gd name="connsiteX16" fmla="*/ 2404110 w 3935730"/>
                <a:gd name="connsiteY16" fmla="*/ 118110 h 2411730"/>
                <a:gd name="connsiteX17" fmla="*/ 2487930 w 3935730"/>
                <a:gd name="connsiteY17" fmla="*/ 30480 h 2411730"/>
                <a:gd name="connsiteX18" fmla="*/ 2586990 w 3935730"/>
                <a:gd name="connsiteY18" fmla="*/ 114300 h 2411730"/>
                <a:gd name="connsiteX19" fmla="*/ 2613660 w 3935730"/>
                <a:gd name="connsiteY19" fmla="*/ 217170 h 2411730"/>
                <a:gd name="connsiteX20" fmla="*/ 2651760 w 3935730"/>
                <a:gd name="connsiteY20" fmla="*/ 247650 h 2411730"/>
                <a:gd name="connsiteX21" fmla="*/ 2754630 w 3935730"/>
                <a:gd name="connsiteY21" fmla="*/ 316230 h 2411730"/>
                <a:gd name="connsiteX22" fmla="*/ 2750820 w 3935730"/>
                <a:gd name="connsiteY22" fmla="*/ 384810 h 2411730"/>
                <a:gd name="connsiteX23" fmla="*/ 2766060 w 3935730"/>
                <a:gd name="connsiteY23" fmla="*/ 400050 h 2411730"/>
                <a:gd name="connsiteX24" fmla="*/ 2945130 w 3935730"/>
                <a:gd name="connsiteY24" fmla="*/ 441960 h 2411730"/>
                <a:gd name="connsiteX25" fmla="*/ 3002280 w 3935730"/>
                <a:gd name="connsiteY25" fmla="*/ 426720 h 2411730"/>
                <a:gd name="connsiteX26" fmla="*/ 3128010 w 3935730"/>
                <a:gd name="connsiteY26" fmla="*/ 392430 h 2411730"/>
                <a:gd name="connsiteX27" fmla="*/ 3154680 w 3935730"/>
                <a:gd name="connsiteY27" fmla="*/ 377190 h 2411730"/>
                <a:gd name="connsiteX28" fmla="*/ 3234690 w 3935730"/>
                <a:gd name="connsiteY28" fmla="*/ 300990 h 2411730"/>
                <a:gd name="connsiteX29" fmla="*/ 3310890 w 3935730"/>
                <a:gd name="connsiteY29" fmla="*/ 297180 h 2411730"/>
                <a:gd name="connsiteX30" fmla="*/ 3348990 w 3935730"/>
                <a:gd name="connsiteY30" fmla="*/ 358140 h 2411730"/>
                <a:gd name="connsiteX31" fmla="*/ 3489960 w 3935730"/>
                <a:gd name="connsiteY31" fmla="*/ 419100 h 2411730"/>
                <a:gd name="connsiteX32" fmla="*/ 3520440 w 3935730"/>
                <a:gd name="connsiteY32" fmla="*/ 426720 h 2411730"/>
                <a:gd name="connsiteX33" fmla="*/ 3703320 w 3935730"/>
                <a:gd name="connsiteY33" fmla="*/ 358140 h 2411730"/>
                <a:gd name="connsiteX34" fmla="*/ 3764280 w 3935730"/>
                <a:gd name="connsiteY34" fmla="*/ 403860 h 2411730"/>
                <a:gd name="connsiteX35" fmla="*/ 3783330 w 3935730"/>
                <a:gd name="connsiteY35" fmla="*/ 411480 h 2411730"/>
                <a:gd name="connsiteX36" fmla="*/ 3817620 w 3935730"/>
                <a:gd name="connsiteY36" fmla="*/ 361950 h 2411730"/>
                <a:gd name="connsiteX37" fmla="*/ 3874770 w 3935730"/>
                <a:gd name="connsiteY37" fmla="*/ 419100 h 2411730"/>
                <a:gd name="connsiteX38" fmla="*/ 3916680 w 3935730"/>
                <a:gd name="connsiteY38" fmla="*/ 476250 h 2411730"/>
                <a:gd name="connsiteX39" fmla="*/ 3935730 w 3935730"/>
                <a:gd name="connsiteY39" fmla="*/ 582930 h 2411730"/>
                <a:gd name="connsiteX40" fmla="*/ 3802380 w 3935730"/>
                <a:gd name="connsiteY40" fmla="*/ 815340 h 2411730"/>
                <a:gd name="connsiteX41" fmla="*/ 3775710 w 3935730"/>
                <a:gd name="connsiteY41" fmla="*/ 822960 h 2411730"/>
                <a:gd name="connsiteX42" fmla="*/ 3592830 w 3935730"/>
                <a:gd name="connsiteY42" fmla="*/ 895350 h 2411730"/>
                <a:gd name="connsiteX43" fmla="*/ 3558540 w 3935730"/>
                <a:gd name="connsiteY43" fmla="*/ 941070 h 2411730"/>
                <a:gd name="connsiteX44" fmla="*/ 3539490 w 3935730"/>
                <a:gd name="connsiteY44" fmla="*/ 1009650 h 2411730"/>
                <a:gd name="connsiteX45" fmla="*/ 3516630 w 3935730"/>
                <a:gd name="connsiteY45" fmla="*/ 1043940 h 2411730"/>
                <a:gd name="connsiteX46" fmla="*/ 3387090 w 3935730"/>
                <a:gd name="connsiteY46" fmla="*/ 1127760 h 2411730"/>
                <a:gd name="connsiteX47" fmla="*/ 3371850 w 3935730"/>
                <a:gd name="connsiteY47" fmla="*/ 1150620 h 2411730"/>
                <a:gd name="connsiteX48" fmla="*/ 3371850 w 3935730"/>
                <a:gd name="connsiteY48" fmla="*/ 1207770 h 2411730"/>
                <a:gd name="connsiteX49" fmla="*/ 3368040 w 3935730"/>
                <a:gd name="connsiteY49" fmla="*/ 1299210 h 2411730"/>
                <a:gd name="connsiteX50" fmla="*/ 3360420 w 3935730"/>
                <a:gd name="connsiteY50" fmla="*/ 1348740 h 2411730"/>
                <a:gd name="connsiteX51" fmla="*/ 3261360 w 3935730"/>
                <a:gd name="connsiteY51" fmla="*/ 1592580 h 2411730"/>
                <a:gd name="connsiteX52" fmla="*/ 3227070 w 3935730"/>
                <a:gd name="connsiteY52" fmla="*/ 1645920 h 2411730"/>
                <a:gd name="connsiteX53" fmla="*/ 3215640 w 3935730"/>
                <a:gd name="connsiteY53" fmla="*/ 1710690 h 2411730"/>
                <a:gd name="connsiteX54" fmla="*/ 3234690 w 3935730"/>
                <a:gd name="connsiteY54" fmla="*/ 1771650 h 2411730"/>
                <a:gd name="connsiteX55" fmla="*/ 3257550 w 3935730"/>
                <a:gd name="connsiteY55" fmla="*/ 1802130 h 2411730"/>
                <a:gd name="connsiteX56" fmla="*/ 3303270 w 3935730"/>
                <a:gd name="connsiteY56" fmla="*/ 1802130 h 2411730"/>
                <a:gd name="connsiteX57" fmla="*/ 3348990 w 3935730"/>
                <a:gd name="connsiteY57" fmla="*/ 1920240 h 2411730"/>
                <a:gd name="connsiteX58" fmla="*/ 3326130 w 3935730"/>
                <a:gd name="connsiteY58" fmla="*/ 1988820 h 2411730"/>
                <a:gd name="connsiteX59" fmla="*/ 3326130 w 3935730"/>
                <a:gd name="connsiteY59" fmla="*/ 2019300 h 2411730"/>
                <a:gd name="connsiteX60" fmla="*/ 3390900 w 3935730"/>
                <a:gd name="connsiteY60" fmla="*/ 2072640 h 2411730"/>
                <a:gd name="connsiteX61" fmla="*/ 3371850 w 3935730"/>
                <a:gd name="connsiteY61" fmla="*/ 2160270 h 2411730"/>
                <a:gd name="connsiteX62" fmla="*/ 3280410 w 3935730"/>
                <a:gd name="connsiteY62" fmla="*/ 2236470 h 2411730"/>
                <a:gd name="connsiteX63" fmla="*/ 3265170 w 3935730"/>
                <a:gd name="connsiteY63" fmla="*/ 2255520 h 2411730"/>
                <a:gd name="connsiteX64" fmla="*/ 3265170 w 3935730"/>
                <a:gd name="connsiteY64" fmla="*/ 2366010 h 2411730"/>
                <a:gd name="connsiteX65" fmla="*/ 3219450 w 3935730"/>
                <a:gd name="connsiteY65" fmla="*/ 2411730 h 2411730"/>
                <a:gd name="connsiteX66" fmla="*/ 3150870 w 3935730"/>
                <a:gd name="connsiteY66" fmla="*/ 2331720 h 2411730"/>
                <a:gd name="connsiteX67" fmla="*/ 3093720 w 3935730"/>
                <a:gd name="connsiteY67" fmla="*/ 2312670 h 2411730"/>
                <a:gd name="connsiteX68" fmla="*/ 2945130 w 3935730"/>
                <a:gd name="connsiteY68" fmla="*/ 2247900 h 2411730"/>
                <a:gd name="connsiteX69" fmla="*/ 2899410 w 3935730"/>
                <a:gd name="connsiteY69" fmla="*/ 2263140 h 2411730"/>
                <a:gd name="connsiteX70" fmla="*/ 2827020 w 3935730"/>
                <a:gd name="connsiteY70" fmla="*/ 2312670 h 2411730"/>
                <a:gd name="connsiteX71" fmla="*/ 2804160 w 3935730"/>
                <a:gd name="connsiteY71" fmla="*/ 2369820 h 2411730"/>
                <a:gd name="connsiteX72" fmla="*/ 2773680 w 3935730"/>
                <a:gd name="connsiteY72" fmla="*/ 2388870 h 2411730"/>
                <a:gd name="connsiteX73" fmla="*/ 2743200 w 3935730"/>
                <a:gd name="connsiteY73" fmla="*/ 2385060 h 2411730"/>
                <a:gd name="connsiteX74" fmla="*/ 2263140 w 3935730"/>
                <a:gd name="connsiteY74" fmla="*/ 2339340 h 2411730"/>
                <a:gd name="connsiteX75" fmla="*/ 2225040 w 3935730"/>
                <a:gd name="connsiteY75" fmla="*/ 2354580 h 2411730"/>
                <a:gd name="connsiteX76" fmla="*/ 2156460 w 3935730"/>
                <a:gd name="connsiteY76" fmla="*/ 2396490 h 2411730"/>
                <a:gd name="connsiteX77" fmla="*/ 2023110 w 3935730"/>
                <a:gd name="connsiteY77" fmla="*/ 2358390 h 2411730"/>
                <a:gd name="connsiteX78" fmla="*/ 2038350 w 3935730"/>
                <a:gd name="connsiteY78" fmla="*/ 2236470 h 2411730"/>
                <a:gd name="connsiteX79" fmla="*/ 1965960 w 3935730"/>
                <a:gd name="connsiteY79" fmla="*/ 2164080 h 2411730"/>
                <a:gd name="connsiteX80" fmla="*/ 2026920 w 3935730"/>
                <a:gd name="connsiteY80" fmla="*/ 2038350 h 2411730"/>
                <a:gd name="connsiteX81" fmla="*/ 1882140 w 3935730"/>
                <a:gd name="connsiteY81" fmla="*/ 1988820 h 2411730"/>
                <a:gd name="connsiteX82" fmla="*/ 1851660 w 3935730"/>
                <a:gd name="connsiteY82" fmla="*/ 2007870 h 2411730"/>
                <a:gd name="connsiteX83" fmla="*/ 1809750 w 3935730"/>
                <a:gd name="connsiteY83" fmla="*/ 2065020 h 2411730"/>
                <a:gd name="connsiteX84" fmla="*/ 1802130 w 3935730"/>
                <a:gd name="connsiteY84" fmla="*/ 2122170 h 2411730"/>
                <a:gd name="connsiteX85" fmla="*/ 1783080 w 3935730"/>
                <a:gd name="connsiteY85" fmla="*/ 2141220 h 2411730"/>
                <a:gd name="connsiteX86" fmla="*/ 1714500 w 3935730"/>
                <a:gd name="connsiteY86" fmla="*/ 2122170 h 2411730"/>
                <a:gd name="connsiteX87" fmla="*/ 1699260 w 3935730"/>
                <a:gd name="connsiteY87" fmla="*/ 2106930 h 2411730"/>
                <a:gd name="connsiteX88" fmla="*/ 1668780 w 3935730"/>
                <a:gd name="connsiteY88" fmla="*/ 1988820 h 2411730"/>
                <a:gd name="connsiteX89" fmla="*/ 1638300 w 3935730"/>
                <a:gd name="connsiteY89" fmla="*/ 1965960 h 2411730"/>
                <a:gd name="connsiteX90" fmla="*/ 1504950 w 3935730"/>
                <a:gd name="connsiteY90" fmla="*/ 1885950 h 2411730"/>
                <a:gd name="connsiteX91" fmla="*/ 1249680 w 3935730"/>
                <a:gd name="connsiteY91" fmla="*/ 1935480 h 2411730"/>
                <a:gd name="connsiteX92" fmla="*/ 1253490 w 3935730"/>
                <a:gd name="connsiteY92" fmla="*/ 1962150 h 2411730"/>
                <a:gd name="connsiteX93" fmla="*/ 1287780 w 3935730"/>
                <a:gd name="connsiteY93" fmla="*/ 2057400 h 2411730"/>
                <a:gd name="connsiteX94" fmla="*/ 1283970 w 3935730"/>
                <a:gd name="connsiteY94" fmla="*/ 2080260 h 2411730"/>
                <a:gd name="connsiteX95" fmla="*/ 1211580 w 3935730"/>
                <a:gd name="connsiteY95" fmla="*/ 2099310 h 2411730"/>
                <a:gd name="connsiteX96" fmla="*/ 1203960 w 3935730"/>
                <a:gd name="connsiteY96" fmla="*/ 2125980 h 2411730"/>
                <a:gd name="connsiteX97" fmla="*/ 1154430 w 3935730"/>
                <a:gd name="connsiteY97" fmla="*/ 2251710 h 2411730"/>
                <a:gd name="connsiteX98" fmla="*/ 1101090 w 3935730"/>
                <a:gd name="connsiteY98" fmla="*/ 2270760 h 2411730"/>
                <a:gd name="connsiteX99" fmla="*/ 891540 w 3935730"/>
                <a:gd name="connsiteY99" fmla="*/ 2324100 h 2411730"/>
                <a:gd name="connsiteX100" fmla="*/ 819150 w 3935730"/>
                <a:gd name="connsiteY100" fmla="*/ 2343150 h 2411730"/>
                <a:gd name="connsiteX101" fmla="*/ 777240 w 3935730"/>
                <a:gd name="connsiteY101" fmla="*/ 2331720 h 2411730"/>
                <a:gd name="connsiteX102" fmla="*/ 773430 w 3935730"/>
                <a:gd name="connsiteY102" fmla="*/ 2293620 h 2411730"/>
                <a:gd name="connsiteX103" fmla="*/ 781050 w 3935730"/>
                <a:gd name="connsiteY103" fmla="*/ 2255520 h 2411730"/>
                <a:gd name="connsiteX104" fmla="*/ 838200 w 3935730"/>
                <a:gd name="connsiteY104" fmla="*/ 2118360 h 2411730"/>
                <a:gd name="connsiteX105" fmla="*/ 826770 w 3935730"/>
                <a:gd name="connsiteY105" fmla="*/ 2076450 h 2411730"/>
                <a:gd name="connsiteX106" fmla="*/ 784860 w 3935730"/>
                <a:gd name="connsiteY106" fmla="*/ 2057400 h 2411730"/>
                <a:gd name="connsiteX107" fmla="*/ 621030 w 3935730"/>
                <a:gd name="connsiteY107" fmla="*/ 2114550 h 2411730"/>
                <a:gd name="connsiteX108" fmla="*/ 457200 w 3935730"/>
                <a:gd name="connsiteY108" fmla="*/ 2148840 h 2411730"/>
                <a:gd name="connsiteX109" fmla="*/ 354330 w 3935730"/>
                <a:gd name="connsiteY109" fmla="*/ 2152650 h 2411730"/>
                <a:gd name="connsiteX110" fmla="*/ 358140 w 3935730"/>
                <a:gd name="connsiteY110" fmla="*/ 2076450 h 2411730"/>
                <a:gd name="connsiteX111" fmla="*/ 457200 w 3935730"/>
                <a:gd name="connsiteY111" fmla="*/ 1992630 h 2411730"/>
                <a:gd name="connsiteX112" fmla="*/ 468630 w 3935730"/>
                <a:gd name="connsiteY112" fmla="*/ 1866900 h 2411730"/>
                <a:gd name="connsiteX113" fmla="*/ 480060 w 3935730"/>
                <a:gd name="connsiteY113" fmla="*/ 1847850 h 2411730"/>
                <a:gd name="connsiteX114" fmla="*/ 605790 w 3935730"/>
                <a:gd name="connsiteY114" fmla="*/ 1722120 h 2411730"/>
                <a:gd name="connsiteX115" fmla="*/ 842010 w 3935730"/>
                <a:gd name="connsiteY115" fmla="*/ 1664970 h 2411730"/>
                <a:gd name="connsiteX116" fmla="*/ 883920 w 3935730"/>
                <a:gd name="connsiteY116" fmla="*/ 1600200 h 2411730"/>
                <a:gd name="connsiteX117" fmla="*/ 929640 w 3935730"/>
                <a:gd name="connsiteY117" fmla="*/ 1615440 h 2411730"/>
                <a:gd name="connsiteX118" fmla="*/ 967740 w 3935730"/>
                <a:gd name="connsiteY118" fmla="*/ 1577340 h 2411730"/>
                <a:gd name="connsiteX119" fmla="*/ 891540 w 3935730"/>
                <a:gd name="connsiteY119" fmla="*/ 1558290 h 2411730"/>
                <a:gd name="connsiteX120" fmla="*/ 579120 w 3935730"/>
                <a:gd name="connsiteY120" fmla="*/ 1588770 h 2411730"/>
                <a:gd name="connsiteX121" fmla="*/ 487680 w 3935730"/>
                <a:gd name="connsiteY121" fmla="*/ 1470660 h 2411730"/>
                <a:gd name="connsiteX122" fmla="*/ 502920 w 3935730"/>
                <a:gd name="connsiteY122" fmla="*/ 1383030 h 2411730"/>
                <a:gd name="connsiteX123" fmla="*/ 521970 w 3935730"/>
                <a:gd name="connsiteY123" fmla="*/ 1360170 h 2411730"/>
                <a:gd name="connsiteX124" fmla="*/ 697230 w 3935730"/>
                <a:gd name="connsiteY124" fmla="*/ 1226820 h 2411730"/>
                <a:gd name="connsiteX125" fmla="*/ 765810 w 3935730"/>
                <a:gd name="connsiteY125" fmla="*/ 1242060 h 2411730"/>
                <a:gd name="connsiteX126" fmla="*/ 800100 w 3935730"/>
                <a:gd name="connsiteY126" fmla="*/ 1226820 h 2411730"/>
                <a:gd name="connsiteX127" fmla="*/ 868680 w 3935730"/>
                <a:gd name="connsiteY127" fmla="*/ 1093470 h 2411730"/>
                <a:gd name="connsiteX128" fmla="*/ 876300 w 3935730"/>
                <a:gd name="connsiteY128" fmla="*/ 1043940 h 2411730"/>
                <a:gd name="connsiteX129" fmla="*/ 834390 w 3935730"/>
                <a:gd name="connsiteY129" fmla="*/ 960120 h 2411730"/>
                <a:gd name="connsiteX130" fmla="*/ 842010 w 3935730"/>
                <a:gd name="connsiteY130" fmla="*/ 941070 h 2411730"/>
                <a:gd name="connsiteX131" fmla="*/ 994410 w 3935730"/>
                <a:gd name="connsiteY131" fmla="*/ 952500 h 2411730"/>
                <a:gd name="connsiteX132" fmla="*/ 1093470 w 3935730"/>
                <a:gd name="connsiteY132" fmla="*/ 941070 h 2411730"/>
                <a:gd name="connsiteX133" fmla="*/ 1211580 w 3935730"/>
                <a:gd name="connsiteY133" fmla="*/ 986790 h 2411730"/>
                <a:gd name="connsiteX134" fmla="*/ 1211580 w 3935730"/>
                <a:gd name="connsiteY134" fmla="*/ 952500 h 2411730"/>
                <a:gd name="connsiteX135" fmla="*/ 1009650 w 3935730"/>
                <a:gd name="connsiteY135" fmla="*/ 815340 h 2411730"/>
                <a:gd name="connsiteX136" fmla="*/ 1104900 w 3935730"/>
                <a:gd name="connsiteY136" fmla="*/ 742950 h 2411730"/>
                <a:gd name="connsiteX137" fmla="*/ 1226820 w 3935730"/>
                <a:gd name="connsiteY137" fmla="*/ 720090 h 2411730"/>
                <a:gd name="connsiteX138" fmla="*/ 1276350 w 3935730"/>
                <a:gd name="connsiteY138" fmla="*/ 670560 h 2411730"/>
                <a:gd name="connsiteX139" fmla="*/ 1234440 w 3935730"/>
                <a:gd name="connsiteY139" fmla="*/ 670560 h 2411730"/>
                <a:gd name="connsiteX140" fmla="*/ 902970 w 3935730"/>
                <a:gd name="connsiteY140" fmla="*/ 723900 h 2411730"/>
                <a:gd name="connsiteX141" fmla="*/ 864870 w 3935730"/>
                <a:gd name="connsiteY141" fmla="*/ 704850 h 2411730"/>
                <a:gd name="connsiteX142" fmla="*/ 838200 w 3935730"/>
                <a:gd name="connsiteY142" fmla="*/ 567690 h 2411730"/>
                <a:gd name="connsiteX143" fmla="*/ 769620 w 3935730"/>
                <a:gd name="connsiteY143" fmla="*/ 525780 h 2411730"/>
                <a:gd name="connsiteX144" fmla="*/ 902970 w 3935730"/>
                <a:gd name="connsiteY144" fmla="*/ 400050 h 2411730"/>
                <a:gd name="connsiteX145" fmla="*/ 998220 w 3935730"/>
                <a:gd name="connsiteY145" fmla="*/ 384810 h 2411730"/>
                <a:gd name="connsiteX146" fmla="*/ 990600 w 3935730"/>
                <a:gd name="connsiteY146" fmla="*/ 342900 h 2411730"/>
                <a:gd name="connsiteX147" fmla="*/ 1017270 w 3935730"/>
                <a:gd name="connsiteY147" fmla="*/ 323850 h 2411730"/>
                <a:gd name="connsiteX148" fmla="*/ 1062990 w 3935730"/>
                <a:gd name="connsiteY148" fmla="*/ 316230 h 2411730"/>
                <a:gd name="connsiteX149" fmla="*/ 1303020 w 3935730"/>
                <a:gd name="connsiteY149" fmla="*/ 281940 h 2411730"/>
                <a:gd name="connsiteX150" fmla="*/ 1360170 w 3935730"/>
                <a:gd name="connsiteY150" fmla="*/ 274320 h 2411730"/>
                <a:gd name="connsiteX151" fmla="*/ 1383030 w 3935730"/>
                <a:gd name="connsiteY151" fmla="*/ 236220 h 2411730"/>
                <a:gd name="connsiteX152" fmla="*/ 1413510 w 3935730"/>
                <a:gd name="connsiteY152" fmla="*/ 99060 h 2411730"/>
                <a:gd name="connsiteX153" fmla="*/ 1432560 w 3935730"/>
                <a:gd name="connsiteY153" fmla="*/ 64770 h 2411730"/>
                <a:gd name="connsiteX154" fmla="*/ 1607820 w 3935730"/>
                <a:gd name="connsiteY154" fmla="*/ 53340 h 2411730"/>
                <a:gd name="connsiteX155" fmla="*/ 1847850 w 3935730"/>
                <a:gd name="connsiteY155" fmla="*/ 19050 h 24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3935730" h="2411730">
                  <a:moveTo>
                    <a:pt x="144780" y="1417320"/>
                  </a:moveTo>
                  <a:lnTo>
                    <a:pt x="171450" y="1440180"/>
                  </a:lnTo>
                  <a:lnTo>
                    <a:pt x="171450" y="1493520"/>
                  </a:lnTo>
                  <a:lnTo>
                    <a:pt x="160020" y="1535430"/>
                  </a:lnTo>
                  <a:lnTo>
                    <a:pt x="76200" y="1607820"/>
                  </a:lnTo>
                  <a:lnTo>
                    <a:pt x="45720" y="1615440"/>
                  </a:lnTo>
                  <a:lnTo>
                    <a:pt x="0" y="1546860"/>
                  </a:lnTo>
                  <a:lnTo>
                    <a:pt x="0" y="1485900"/>
                  </a:lnTo>
                  <a:lnTo>
                    <a:pt x="76200" y="1474470"/>
                  </a:lnTo>
                  <a:lnTo>
                    <a:pt x="102870" y="1424940"/>
                  </a:lnTo>
                  <a:close/>
                  <a:moveTo>
                    <a:pt x="1954530" y="0"/>
                  </a:moveTo>
                  <a:lnTo>
                    <a:pt x="1973580" y="3810"/>
                  </a:lnTo>
                  <a:lnTo>
                    <a:pt x="1973580" y="95250"/>
                  </a:lnTo>
                  <a:lnTo>
                    <a:pt x="1977390" y="144780"/>
                  </a:lnTo>
                  <a:lnTo>
                    <a:pt x="2026920" y="190500"/>
                  </a:lnTo>
                  <a:lnTo>
                    <a:pt x="2339340" y="129540"/>
                  </a:lnTo>
                  <a:lnTo>
                    <a:pt x="2404110" y="118110"/>
                  </a:lnTo>
                  <a:lnTo>
                    <a:pt x="2487930" y="30480"/>
                  </a:lnTo>
                  <a:lnTo>
                    <a:pt x="2586990" y="114300"/>
                  </a:lnTo>
                  <a:lnTo>
                    <a:pt x="2613660" y="217170"/>
                  </a:lnTo>
                  <a:lnTo>
                    <a:pt x="2651760" y="247650"/>
                  </a:lnTo>
                  <a:lnTo>
                    <a:pt x="2754630" y="316230"/>
                  </a:lnTo>
                  <a:lnTo>
                    <a:pt x="2750820" y="384810"/>
                  </a:lnTo>
                  <a:lnTo>
                    <a:pt x="2766060" y="400050"/>
                  </a:lnTo>
                  <a:lnTo>
                    <a:pt x="2945130" y="441960"/>
                  </a:lnTo>
                  <a:lnTo>
                    <a:pt x="3002280" y="426720"/>
                  </a:lnTo>
                  <a:lnTo>
                    <a:pt x="3128010" y="392430"/>
                  </a:lnTo>
                  <a:lnTo>
                    <a:pt x="3154680" y="377190"/>
                  </a:lnTo>
                  <a:lnTo>
                    <a:pt x="3234690" y="300990"/>
                  </a:lnTo>
                  <a:lnTo>
                    <a:pt x="3310890" y="297180"/>
                  </a:lnTo>
                  <a:lnTo>
                    <a:pt x="3348990" y="358140"/>
                  </a:lnTo>
                  <a:lnTo>
                    <a:pt x="3489960" y="419100"/>
                  </a:lnTo>
                  <a:lnTo>
                    <a:pt x="3520440" y="426720"/>
                  </a:lnTo>
                  <a:lnTo>
                    <a:pt x="3703320" y="358140"/>
                  </a:lnTo>
                  <a:lnTo>
                    <a:pt x="3764280" y="403860"/>
                  </a:lnTo>
                  <a:lnTo>
                    <a:pt x="3783330" y="411480"/>
                  </a:lnTo>
                  <a:lnTo>
                    <a:pt x="3817620" y="361950"/>
                  </a:lnTo>
                  <a:lnTo>
                    <a:pt x="3874770" y="419100"/>
                  </a:lnTo>
                  <a:lnTo>
                    <a:pt x="3916680" y="476250"/>
                  </a:lnTo>
                  <a:lnTo>
                    <a:pt x="3935730" y="582930"/>
                  </a:lnTo>
                  <a:lnTo>
                    <a:pt x="3802380" y="815340"/>
                  </a:lnTo>
                  <a:lnTo>
                    <a:pt x="3775710" y="822960"/>
                  </a:lnTo>
                  <a:lnTo>
                    <a:pt x="3592830" y="895350"/>
                  </a:lnTo>
                  <a:lnTo>
                    <a:pt x="3558540" y="941070"/>
                  </a:lnTo>
                  <a:lnTo>
                    <a:pt x="3539490" y="1009650"/>
                  </a:lnTo>
                  <a:lnTo>
                    <a:pt x="3516630" y="1043940"/>
                  </a:lnTo>
                  <a:lnTo>
                    <a:pt x="3387090" y="1127760"/>
                  </a:lnTo>
                  <a:lnTo>
                    <a:pt x="3371850" y="1150620"/>
                  </a:lnTo>
                  <a:lnTo>
                    <a:pt x="3371850" y="1207770"/>
                  </a:lnTo>
                  <a:lnTo>
                    <a:pt x="3368040" y="1299210"/>
                  </a:lnTo>
                  <a:lnTo>
                    <a:pt x="3360420" y="1348740"/>
                  </a:lnTo>
                  <a:lnTo>
                    <a:pt x="3261360" y="1592580"/>
                  </a:lnTo>
                  <a:lnTo>
                    <a:pt x="3227070" y="1645920"/>
                  </a:lnTo>
                  <a:lnTo>
                    <a:pt x="3215640" y="1710690"/>
                  </a:lnTo>
                  <a:lnTo>
                    <a:pt x="3234690" y="1771650"/>
                  </a:lnTo>
                  <a:lnTo>
                    <a:pt x="3257550" y="1802130"/>
                  </a:lnTo>
                  <a:lnTo>
                    <a:pt x="3303270" y="1802130"/>
                  </a:lnTo>
                  <a:lnTo>
                    <a:pt x="3348990" y="1920240"/>
                  </a:lnTo>
                  <a:lnTo>
                    <a:pt x="3326130" y="1988820"/>
                  </a:lnTo>
                  <a:lnTo>
                    <a:pt x="3326130" y="2019300"/>
                  </a:lnTo>
                  <a:lnTo>
                    <a:pt x="3390900" y="2072640"/>
                  </a:lnTo>
                  <a:lnTo>
                    <a:pt x="3371850" y="2160270"/>
                  </a:lnTo>
                  <a:lnTo>
                    <a:pt x="3280410" y="2236470"/>
                  </a:lnTo>
                  <a:lnTo>
                    <a:pt x="3265170" y="2255520"/>
                  </a:lnTo>
                  <a:lnTo>
                    <a:pt x="3265170" y="2366010"/>
                  </a:lnTo>
                  <a:lnTo>
                    <a:pt x="3219450" y="2411730"/>
                  </a:lnTo>
                  <a:lnTo>
                    <a:pt x="3150870" y="2331720"/>
                  </a:lnTo>
                  <a:lnTo>
                    <a:pt x="3093720" y="2312670"/>
                  </a:lnTo>
                  <a:lnTo>
                    <a:pt x="2945130" y="2247900"/>
                  </a:lnTo>
                  <a:lnTo>
                    <a:pt x="2899410" y="2263140"/>
                  </a:lnTo>
                  <a:lnTo>
                    <a:pt x="2827020" y="2312670"/>
                  </a:lnTo>
                  <a:lnTo>
                    <a:pt x="2804160" y="2369820"/>
                  </a:lnTo>
                  <a:lnTo>
                    <a:pt x="2773680" y="2388870"/>
                  </a:lnTo>
                  <a:lnTo>
                    <a:pt x="2743200" y="2385060"/>
                  </a:lnTo>
                  <a:lnTo>
                    <a:pt x="2263140" y="2339340"/>
                  </a:lnTo>
                  <a:lnTo>
                    <a:pt x="2225040" y="2354580"/>
                  </a:lnTo>
                  <a:lnTo>
                    <a:pt x="2156460" y="2396490"/>
                  </a:lnTo>
                  <a:lnTo>
                    <a:pt x="2023110" y="2358390"/>
                  </a:lnTo>
                  <a:lnTo>
                    <a:pt x="2038350" y="2236470"/>
                  </a:lnTo>
                  <a:lnTo>
                    <a:pt x="1965960" y="2164080"/>
                  </a:lnTo>
                  <a:lnTo>
                    <a:pt x="2026920" y="2038350"/>
                  </a:lnTo>
                  <a:lnTo>
                    <a:pt x="1882140" y="1988820"/>
                  </a:lnTo>
                  <a:lnTo>
                    <a:pt x="1851660" y="2007870"/>
                  </a:lnTo>
                  <a:lnTo>
                    <a:pt x="1809750" y="2065020"/>
                  </a:lnTo>
                  <a:lnTo>
                    <a:pt x="1802130" y="2122170"/>
                  </a:lnTo>
                  <a:lnTo>
                    <a:pt x="1783080" y="2141220"/>
                  </a:lnTo>
                  <a:lnTo>
                    <a:pt x="1714500" y="2122170"/>
                  </a:lnTo>
                  <a:lnTo>
                    <a:pt x="1699260" y="2106930"/>
                  </a:lnTo>
                  <a:lnTo>
                    <a:pt x="1668780" y="1988820"/>
                  </a:lnTo>
                  <a:lnTo>
                    <a:pt x="1638300" y="1965960"/>
                  </a:lnTo>
                  <a:lnTo>
                    <a:pt x="1504950" y="1885950"/>
                  </a:lnTo>
                  <a:lnTo>
                    <a:pt x="1249680" y="1935480"/>
                  </a:lnTo>
                  <a:lnTo>
                    <a:pt x="1253490" y="1962150"/>
                  </a:lnTo>
                  <a:lnTo>
                    <a:pt x="1287780" y="2057400"/>
                  </a:lnTo>
                  <a:lnTo>
                    <a:pt x="1283970" y="2080260"/>
                  </a:lnTo>
                  <a:lnTo>
                    <a:pt x="1211580" y="2099310"/>
                  </a:lnTo>
                  <a:lnTo>
                    <a:pt x="1203960" y="2125980"/>
                  </a:lnTo>
                  <a:lnTo>
                    <a:pt x="1154430" y="2251710"/>
                  </a:lnTo>
                  <a:lnTo>
                    <a:pt x="1101090" y="2270760"/>
                  </a:lnTo>
                  <a:lnTo>
                    <a:pt x="891540" y="2324100"/>
                  </a:lnTo>
                  <a:lnTo>
                    <a:pt x="819150" y="2343150"/>
                  </a:lnTo>
                  <a:lnTo>
                    <a:pt x="777240" y="2331720"/>
                  </a:lnTo>
                  <a:lnTo>
                    <a:pt x="773430" y="2293620"/>
                  </a:lnTo>
                  <a:lnTo>
                    <a:pt x="781050" y="2255520"/>
                  </a:lnTo>
                  <a:lnTo>
                    <a:pt x="838200" y="2118360"/>
                  </a:lnTo>
                  <a:lnTo>
                    <a:pt x="826770" y="2076450"/>
                  </a:lnTo>
                  <a:lnTo>
                    <a:pt x="784860" y="2057400"/>
                  </a:lnTo>
                  <a:lnTo>
                    <a:pt x="621030" y="2114550"/>
                  </a:lnTo>
                  <a:lnTo>
                    <a:pt x="457200" y="2148840"/>
                  </a:lnTo>
                  <a:lnTo>
                    <a:pt x="354330" y="2152650"/>
                  </a:lnTo>
                  <a:lnTo>
                    <a:pt x="358140" y="2076450"/>
                  </a:lnTo>
                  <a:lnTo>
                    <a:pt x="457200" y="1992630"/>
                  </a:lnTo>
                  <a:lnTo>
                    <a:pt x="468630" y="1866900"/>
                  </a:lnTo>
                  <a:lnTo>
                    <a:pt x="480060" y="1847850"/>
                  </a:lnTo>
                  <a:lnTo>
                    <a:pt x="605790" y="1722120"/>
                  </a:lnTo>
                  <a:lnTo>
                    <a:pt x="842010" y="1664970"/>
                  </a:lnTo>
                  <a:lnTo>
                    <a:pt x="883920" y="1600200"/>
                  </a:lnTo>
                  <a:lnTo>
                    <a:pt x="929640" y="1615440"/>
                  </a:lnTo>
                  <a:lnTo>
                    <a:pt x="967740" y="1577340"/>
                  </a:lnTo>
                  <a:lnTo>
                    <a:pt x="891540" y="1558290"/>
                  </a:lnTo>
                  <a:lnTo>
                    <a:pt x="579120" y="1588770"/>
                  </a:lnTo>
                  <a:lnTo>
                    <a:pt x="487680" y="1470660"/>
                  </a:lnTo>
                  <a:lnTo>
                    <a:pt x="502920" y="1383030"/>
                  </a:lnTo>
                  <a:lnTo>
                    <a:pt x="521970" y="1360170"/>
                  </a:lnTo>
                  <a:lnTo>
                    <a:pt x="697230" y="1226820"/>
                  </a:lnTo>
                  <a:lnTo>
                    <a:pt x="765810" y="1242060"/>
                  </a:lnTo>
                  <a:lnTo>
                    <a:pt x="800100" y="1226820"/>
                  </a:lnTo>
                  <a:lnTo>
                    <a:pt x="868680" y="1093470"/>
                  </a:lnTo>
                  <a:lnTo>
                    <a:pt x="876300" y="1043940"/>
                  </a:lnTo>
                  <a:lnTo>
                    <a:pt x="834390" y="960120"/>
                  </a:lnTo>
                  <a:lnTo>
                    <a:pt x="842010" y="941070"/>
                  </a:lnTo>
                  <a:lnTo>
                    <a:pt x="994410" y="952500"/>
                  </a:lnTo>
                  <a:lnTo>
                    <a:pt x="1093470" y="941070"/>
                  </a:lnTo>
                  <a:lnTo>
                    <a:pt x="1211580" y="986790"/>
                  </a:lnTo>
                  <a:lnTo>
                    <a:pt x="1211580" y="952500"/>
                  </a:lnTo>
                  <a:lnTo>
                    <a:pt x="1009650" y="815340"/>
                  </a:lnTo>
                  <a:lnTo>
                    <a:pt x="1104900" y="742950"/>
                  </a:lnTo>
                  <a:lnTo>
                    <a:pt x="1226820" y="720090"/>
                  </a:lnTo>
                  <a:lnTo>
                    <a:pt x="1276350" y="670560"/>
                  </a:lnTo>
                  <a:lnTo>
                    <a:pt x="1234440" y="670560"/>
                  </a:lnTo>
                  <a:lnTo>
                    <a:pt x="902970" y="723900"/>
                  </a:lnTo>
                  <a:lnTo>
                    <a:pt x="864870" y="704850"/>
                  </a:lnTo>
                  <a:lnTo>
                    <a:pt x="838200" y="567690"/>
                  </a:lnTo>
                  <a:lnTo>
                    <a:pt x="769620" y="525780"/>
                  </a:lnTo>
                  <a:lnTo>
                    <a:pt x="902970" y="400050"/>
                  </a:lnTo>
                  <a:lnTo>
                    <a:pt x="998220" y="384810"/>
                  </a:lnTo>
                  <a:lnTo>
                    <a:pt x="990600" y="342900"/>
                  </a:lnTo>
                  <a:lnTo>
                    <a:pt x="1017270" y="323850"/>
                  </a:lnTo>
                  <a:lnTo>
                    <a:pt x="1062990" y="316230"/>
                  </a:lnTo>
                  <a:lnTo>
                    <a:pt x="1303020" y="281940"/>
                  </a:lnTo>
                  <a:lnTo>
                    <a:pt x="1360170" y="274320"/>
                  </a:lnTo>
                  <a:lnTo>
                    <a:pt x="1383030" y="236220"/>
                  </a:lnTo>
                  <a:lnTo>
                    <a:pt x="1413510" y="99060"/>
                  </a:lnTo>
                  <a:lnTo>
                    <a:pt x="1432560" y="64770"/>
                  </a:lnTo>
                  <a:lnTo>
                    <a:pt x="1607820" y="53340"/>
                  </a:lnTo>
                  <a:lnTo>
                    <a:pt x="1847850" y="1905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6" name="전라남도">
              <a:extLst>
                <a:ext uri="{FF2B5EF4-FFF2-40B4-BE49-F238E27FC236}">
                  <a16:creationId xmlns:a16="http://schemas.microsoft.com/office/drawing/2014/main" id="{45725AFE-2ED1-6703-647E-4C2BF32911E1}"/>
                </a:ext>
              </a:extLst>
            </p:cNvPr>
            <p:cNvSpPr/>
            <p:nvPr/>
          </p:nvSpPr>
          <p:spPr>
            <a:xfrm>
              <a:off x="3716856" y="4043641"/>
              <a:ext cx="1418384" cy="1181716"/>
            </a:xfrm>
            <a:custGeom>
              <a:avLst/>
              <a:gdLst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2019864 w 4676704"/>
                <a:gd name="connsiteY11" fmla="*/ 3604260 h 3896360"/>
                <a:gd name="connsiteX12" fmla="*/ 2065584 w 4676704"/>
                <a:gd name="connsiteY12" fmla="*/ 3652520 h 3896360"/>
                <a:gd name="connsiteX13" fmla="*/ 2035104 w 4676704"/>
                <a:gd name="connsiteY13" fmla="*/ 3672840 h 3896360"/>
                <a:gd name="connsiteX14" fmla="*/ 2027484 w 4676704"/>
                <a:gd name="connsiteY14" fmla="*/ 3710940 h 3896360"/>
                <a:gd name="connsiteX15" fmla="*/ 2047804 w 4676704"/>
                <a:gd name="connsiteY15" fmla="*/ 3723640 h 3896360"/>
                <a:gd name="connsiteX16" fmla="*/ 2055424 w 4676704"/>
                <a:gd name="connsiteY16" fmla="*/ 3766820 h 3896360"/>
                <a:gd name="connsiteX17" fmla="*/ 2070664 w 4676704"/>
                <a:gd name="connsiteY17" fmla="*/ 3835400 h 3896360"/>
                <a:gd name="connsiteX18" fmla="*/ 2040184 w 4676704"/>
                <a:gd name="connsiteY18" fmla="*/ 3896360 h 3896360"/>
                <a:gd name="connsiteX19" fmla="*/ 1984304 w 4676704"/>
                <a:gd name="connsiteY19" fmla="*/ 3850640 h 3896360"/>
                <a:gd name="connsiteX20" fmla="*/ 1941124 w 4676704"/>
                <a:gd name="connsiteY20" fmla="*/ 3789680 h 3896360"/>
                <a:gd name="connsiteX21" fmla="*/ 1946204 w 4676704"/>
                <a:gd name="connsiteY21" fmla="*/ 3743960 h 3896360"/>
                <a:gd name="connsiteX22" fmla="*/ 1969064 w 4676704"/>
                <a:gd name="connsiteY22" fmla="*/ 3693160 h 3896360"/>
                <a:gd name="connsiteX23" fmla="*/ 1979224 w 4676704"/>
                <a:gd name="connsiteY23" fmla="*/ 3647440 h 3896360"/>
                <a:gd name="connsiteX24" fmla="*/ 2543104 w 4676704"/>
                <a:gd name="connsiteY24" fmla="*/ 3543300 h 3896360"/>
                <a:gd name="connsiteX25" fmla="*/ 2614224 w 4676704"/>
                <a:gd name="connsiteY25" fmla="*/ 3563620 h 3896360"/>
                <a:gd name="connsiteX26" fmla="*/ 2611684 w 4676704"/>
                <a:gd name="connsiteY26" fmla="*/ 3622040 h 3896360"/>
                <a:gd name="connsiteX27" fmla="*/ 2644704 w 4676704"/>
                <a:gd name="connsiteY27" fmla="*/ 3683000 h 3896360"/>
                <a:gd name="connsiteX28" fmla="*/ 2614224 w 4676704"/>
                <a:gd name="connsiteY28" fmla="*/ 3738880 h 3896360"/>
                <a:gd name="connsiteX29" fmla="*/ 2583744 w 4676704"/>
                <a:gd name="connsiteY29" fmla="*/ 3789680 h 3896360"/>
                <a:gd name="connsiteX30" fmla="*/ 2550724 w 4676704"/>
                <a:gd name="connsiteY30" fmla="*/ 3789680 h 3896360"/>
                <a:gd name="connsiteX31" fmla="*/ 2522784 w 4676704"/>
                <a:gd name="connsiteY31" fmla="*/ 3754120 h 3896360"/>
                <a:gd name="connsiteX32" fmla="*/ 2474524 w 4676704"/>
                <a:gd name="connsiteY32" fmla="*/ 3736340 h 3896360"/>
                <a:gd name="connsiteX33" fmla="*/ 2464364 w 4676704"/>
                <a:gd name="connsiteY33" fmla="*/ 3713480 h 3896360"/>
                <a:gd name="connsiteX34" fmla="*/ 2464364 w 4676704"/>
                <a:gd name="connsiteY34" fmla="*/ 3634740 h 3896360"/>
                <a:gd name="connsiteX35" fmla="*/ 2494844 w 4676704"/>
                <a:gd name="connsiteY35" fmla="*/ 3581400 h 3896360"/>
                <a:gd name="connsiteX36" fmla="*/ 1854764 w 4676704"/>
                <a:gd name="connsiteY36" fmla="*/ 3510280 h 3896360"/>
                <a:gd name="connsiteX37" fmla="*/ 1885244 w 4676704"/>
                <a:gd name="connsiteY37" fmla="*/ 3533140 h 3896360"/>
                <a:gd name="connsiteX38" fmla="*/ 1951284 w 4676704"/>
                <a:gd name="connsiteY38" fmla="*/ 3591560 h 3896360"/>
                <a:gd name="connsiteX39" fmla="*/ 1941124 w 4676704"/>
                <a:gd name="connsiteY39" fmla="*/ 3642360 h 3896360"/>
                <a:gd name="connsiteX40" fmla="*/ 1918264 w 4676704"/>
                <a:gd name="connsiteY40" fmla="*/ 3660140 h 3896360"/>
                <a:gd name="connsiteX41" fmla="*/ 1836984 w 4676704"/>
                <a:gd name="connsiteY41" fmla="*/ 3672840 h 3896360"/>
                <a:gd name="connsiteX42" fmla="*/ 1750624 w 4676704"/>
                <a:gd name="connsiteY42" fmla="*/ 3634740 h 3896360"/>
                <a:gd name="connsiteX43" fmla="*/ 1740464 w 4676704"/>
                <a:gd name="connsiteY43" fmla="*/ 3578860 h 3896360"/>
                <a:gd name="connsiteX44" fmla="*/ 1778564 w 4676704"/>
                <a:gd name="connsiteY44" fmla="*/ 3540760 h 3896360"/>
                <a:gd name="connsiteX45" fmla="*/ 1798884 w 4676704"/>
                <a:gd name="connsiteY45" fmla="*/ 3530600 h 3896360"/>
                <a:gd name="connsiteX46" fmla="*/ 2454204 w 4676704"/>
                <a:gd name="connsiteY46" fmla="*/ 3169920 h 3896360"/>
                <a:gd name="connsiteX47" fmla="*/ 2494844 w 4676704"/>
                <a:gd name="connsiteY47" fmla="*/ 3182620 h 3896360"/>
                <a:gd name="connsiteX48" fmla="*/ 2565964 w 4676704"/>
                <a:gd name="connsiteY48" fmla="*/ 3210560 h 3896360"/>
                <a:gd name="connsiteX49" fmla="*/ 2550724 w 4676704"/>
                <a:gd name="connsiteY49" fmla="*/ 3268980 h 3896360"/>
                <a:gd name="connsiteX50" fmla="*/ 2492304 w 4676704"/>
                <a:gd name="connsiteY50" fmla="*/ 3284220 h 3896360"/>
                <a:gd name="connsiteX51" fmla="*/ 2441504 w 4676704"/>
                <a:gd name="connsiteY51" fmla="*/ 3332480 h 3896360"/>
                <a:gd name="connsiteX52" fmla="*/ 2395784 w 4676704"/>
                <a:gd name="connsiteY52" fmla="*/ 3286760 h 3896360"/>
                <a:gd name="connsiteX53" fmla="*/ 2347524 w 4676704"/>
                <a:gd name="connsiteY53" fmla="*/ 3261360 h 3896360"/>
                <a:gd name="connsiteX54" fmla="*/ 2324664 w 4676704"/>
                <a:gd name="connsiteY54" fmla="*/ 3253740 h 3896360"/>
                <a:gd name="connsiteX55" fmla="*/ 2332284 w 4676704"/>
                <a:gd name="connsiteY55" fmla="*/ 3220720 h 3896360"/>
                <a:gd name="connsiteX56" fmla="*/ 2383084 w 4676704"/>
                <a:gd name="connsiteY56" fmla="*/ 3202940 h 3896360"/>
                <a:gd name="connsiteX57" fmla="*/ 2090984 w 4676704"/>
                <a:gd name="connsiteY57" fmla="*/ 3027680 h 3896360"/>
                <a:gd name="connsiteX58" fmla="*/ 2151944 w 4676704"/>
                <a:gd name="connsiteY58" fmla="*/ 3083560 h 3896360"/>
                <a:gd name="connsiteX59" fmla="*/ 2177344 w 4676704"/>
                <a:gd name="connsiteY59" fmla="*/ 3129280 h 3896360"/>
                <a:gd name="connsiteX60" fmla="*/ 2238304 w 4676704"/>
                <a:gd name="connsiteY60" fmla="*/ 3241040 h 3896360"/>
                <a:gd name="connsiteX61" fmla="*/ 2294184 w 4676704"/>
                <a:gd name="connsiteY61" fmla="*/ 3337560 h 3896360"/>
                <a:gd name="connsiteX62" fmla="*/ 2258624 w 4676704"/>
                <a:gd name="connsiteY62" fmla="*/ 3393440 h 3896360"/>
                <a:gd name="connsiteX63" fmla="*/ 2126544 w 4676704"/>
                <a:gd name="connsiteY63" fmla="*/ 3362960 h 3896360"/>
                <a:gd name="connsiteX64" fmla="*/ 1979224 w 4676704"/>
                <a:gd name="connsiteY64" fmla="*/ 3271520 h 3896360"/>
                <a:gd name="connsiteX65" fmla="*/ 1974144 w 4676704"/>
                <a:gd name="connsiteY65" fmla="*/ 3215640 h 3896360"/>
                <a:gd name="connsiteX66" fmla="*/ 1994464 w 4676704"/>
                <a:gd name="connsiteY66" fmla="*/ 3108960 h 3896360"/>
                <a:gd name="connsiteX67" fmla="*/ 2019864 w 4676704"/>
                <a:gd name="connsiteY67" fmla="*/ 3063240 h 3896360"/>
                <a:gd name="connsiteX68" fmla="*/ 2548184 w 4676704"/>
                <a:gd name="connsiteY68" fmla="*/ 3020060 h 3896360"/>
                <a:gd name="connsiteX69" fmla="*/ 2606604 w 4676704"/>
                <a:gd name="connsiteY69" fmla="*/ 3035300 h 3896360"/>
                <a:gd name="connsiteX70" fmla="*/ 2667564 w 4676704"/>
                <a:gd name="connsiteY70" fmla="*/ 3050540 h 3896360"/>
                <a:gd name="connsiteX71" fmla="*/ 2718364 w 4676704"/>
                <a:gd name="connsiteY71" fmla="*/ 3083560 h 3896360"/>
                <a:gd name="connsiteX72" fmla="*/ 2677724 w 4676704"/>
                <a:gd name="connsiteY72" fmla="*/ 3116580 h 3896360"/>
                <a:gd name="connsiteX73" fmla="*/ 2639624 w 4676704"/>
                <a:gd name="connsiteY73" fmla="*/ 3154680 h 3896360"/>
                <a:gd name="connsiteX74" fmla="*/ 2573584 w 4676704"/>
                <a:gd name="connsiteY74" fmla="*/ 3152140 h 3896360"/>
                <a:gd name="connsiteX75" fmla="*/ 2489764 w 4676704"/>
                <a:gd name="connsiteY75" fmla="*/ 3114040 h 3896360"/>
                <a:gd name="connsiteX76" fmla="*/ 2492304 w 4676704"/>
                <a:gd name="connsiteY76" fmla="*/ 3058160 h 3896360"/>
                <a:gd name="connsiteX77" fmla="*/ 2324664 w 4676704"/>
                <a:gd name="connsiteY77" fmla="*/ 2959100 h 3896360"/>
                <a:gd name="connsiteX78" fmla="*/ 2375464 w 4676704"/>
                <a:gd name="connsiteY78" fmla="*/ 2994660 h 3896360"/>
                <a:gd name="connsiteX79" fmla="*/ 2456744 w 4676704"/>
                <a:gd name="connsiteY79" fmla="*/ 3009900 h 3896360"/>
                <a:gd name="connsiteX80" fmla="*/ 2411024 w 4676704"/>
                <a:gd name="connsiteY80" fmla="*/ 3063240 h 3896360"/>
                <a:gd name="connsiteX81" fmla="*/ 2355144 w 4676704"/>
                <a:gd name="connsiteY81" fmla="*/ 3088640 h 3896360"/>
                <a:gd name="connsiteX82" fmla="*/ 2294184 w 4676704"/>
                <a:gd name="connsiteY82" fmla="*/ 3154680 h 3896360"/>
                <a:gd name="connsiteX83" fmla="*/ 2258624 w 4676704"/>
                <a:gd name="connsiteY83" fmla="*/ 3157220 h 3896360"/>
                <a:gd name="connsiteX84" fmla="*/ 2261164 w 4676704"/>
                <a:gd name="connsiteY84" fmla="*/ 3042920 h 3896360"/>
                <a:gd name="connsiteX85" fmla="*/ 2281484 w 4676704"/>
                <a:gd name="connsiteY85" fmla="*/ 2981960 h 3896360"/>
                <a:gd name="connsiteX86" fmla="*/ 3203504 w 4676704"/>
                <a:gd name="connsiteY86" fmla="*/ 2788920 h 3896360"/>
                <a:gd name="connsiteX87" fmla="*/ 3274624 w 4676704"/>
                <a:gd name="connsiteY87" fmla="*/ 2804160 h 3896360"/>
                <a:gd name="connsiteX88" fmla="*/ 3360984 w 4676704"/>
                <a:gd name="connsiteY88" fmla="*/ 2870200 h 3896360"/>
                <a:gd name="connsiteX89" fmla="*/ 3406704 w 4676704"/>
                <a:gd name="connsiteY89" fmla="*/ 2936240 h 3896360"/>
                <a:gd name="connsiteX90" fmla="*/ 3340664 w 4676704"/>
                <a:gd name="connsiteY90" fmla="*/ 2997200 h 3896360"/>
                <a:gd name="connsiteX91" fmla="*/ 3203504 w 4676704"/>
                <a:gd name="connsiteY91" fmla="*/ 2971800 h 3896360"/>
                <a:gd name="connsiteX92" fmla="*/ 3112064 w 4676704"/>
                <a:gd name="connsiteY92" fmla="*/ 3032760 h 3896360"/>
                <a:gd name="connsiteX93" fmla="*/ 3066344 w 4676704"/>
                <a:gd name="connsiteY93" fmla="*/ 2921000 h 3896360"/>
                <a:gd name="connsiteX94" fmla="*/ 3046024 w 4676704"/>
                <a:gd name="connsiteY94" fmla="*/ 2905760 h 3896360"/>
                <a:gd name="connsiteX95" fmla="*/ 3020624 w 4676704"/>
                <a:gd name="connsiteY95" fmla="*/ 2870200 h 3896360"/>
                <a:gd name="connsiteX96" fmla="*/ 3030784 w 4676704"/>
                <a:gd name="connsiteY96" fmla="*/ 2804160 h 3896360"/>
                <a:gd name="connsiteX97" fmla="*/ 3056184 w 4676704"/>
                <a:gd name="connsiteY97" fmla="*/ 2834640 h 3896360"/>
                <a:gd name="connsiteX98" fmla="*/ 3167944 w 4676704"/>
                <a:gd name="connsiteY98" fmla="*/ 2814320 h 3896360"/>
                <a:gd name="connsiteX99" fmla="*/ 1092766 w 4676704"/>
                <a:gd name="connsiteY99" fmla="*/ 2506980 h 3896360"/>
                <a:gd name="connsiteX100" fmla="*/ 1130866 w 4676704"/>
                <a:gd name="connsiteY100" fmla="*/ 2575560 h 3896360"/>
                <a:gd name="connsiteX101" fmla="*/ 1222306 w 4676704"/>
                <a:gd name="connsiteY101" fmla="*/ 2595880 h 3896360"/>
                <a:gd name="connsiteX102" fmla="*/ 1328984 w 4676704"/>
                <a:gd name="connsiteY102" fmla="*/ 2682240 h 3896360"/>
                <a:gd name="connsiteX103" fmla="*/ 1349304 w 4676704"/>
                <a:gd name="connsiteY103" fmla="*/ 2763520 h 3896360"/>
                <a:gd name="connsiteX104" fmla="*/ 1298504 w 4676704"/>
                <a:gd name="connsiteY104" fmla="*/ 2865120 h 3896360"/>
                <a:gd name="connsiteX105" fmla="*/ 1308664 w 4676704"/>
                <a:gd name="connsiteY105" fmla="*/ 2936240 h 3896360"/>
                <a:gd name="connsiteX106" fmla="*/ 1293424 w 4676704"/>
                <a:gd name="connsiteY106" fmla="*/ 2997200 h 3896360"/>
                <a:gd name="connsiteX107" fmla="*/ 1242626 w 4676704"/>
                <a:gd name="connsiteY107" fmla="*/ 3058160 h 3896360"/>
                <a:gd name="connsiteX108" fmla="*/ 1161346 w 4676704"/>
                <a:gd name="connsiteY108" fmla="*/ 3063240 h 3896360"/>
                <a:gd name="connsiteX109" fmla="*/ 1069906 w 4676704"/>
                <a:gd name="connsiteY109" fmla="*/ 3124200 h 3896360"/>
                <a:gd name="connsiteX110" fmla="*/ 1008946 w 4676704"/>
                <a:gd name="connsiteY110" fmla="*/ 3159760 h 3896360"/>
                <a:gd name="connsiteX111" fmla="*/ 947985 w 4676704"/>
                <a:gd name="connsiteY111" fmla="*/ 3149600 h 3896360"/>
                <a:gd name="connsiteX112" fmla="*/ 897186 w 4676704"/>
                <a:gd name="connsiteY112" fmla="*/ 3210560 h 3896360"/>
                <a:gd name="connsiteX113" fmla="*/ 836226 w 4676704"/>
                <a:gd name="connsiteY113" fmla="*/ 3200400 h 3896360"/>
                <a:gd name="connsiteX114" fmla="*/ 734626 w 4676704"/>
                <a:gd name="connsiteY114" fmla="*/ 3169920 h 3896360"/>
                <a:gd name="connsiteX115" fmla="*/ 739706 w 4676704"/>
                <a:gd name="connsiteY115" fmla="*/ 3114040 h 3896360"/>
                <a:gd name="connsiteX116" fmla="*/ 683826 w 4676704"/>
                <a:gd name="connsiteY116" fmla="*/ 3027680 h 3896360"/>
                <a:gd name="connsiteX117" fmla="*/ 653346 w 4676704"/>
                <a:gd name="connsiteY117" fmla="*/ 2976880 h 3896360"/>
                <a:gd name="connsiteX118" fmla="*/ 673666 w 4676704"/>
                <a:gd name="connsiteY118" fmla="*/ 2921000 h 3896360"/>
                <a:gd name="connsiteX119" fmla="*/ 785426 w 4676704"/>
                <a:gd name="connsiteY119" fmla="*/ 2773680 h 3896360"/>
                <a:gd name="connsiteX120" fmla="*/ 846385 w 4676704"/>
                <a:gd name="connsiteY120" fmla="*/ 2758440 h 3896360"/>
                <a:gd name="connsiteX121" fmla="*/ 856545 w 4676704"/>
                <a:gd name="connsiteY121" fmla="*/ 2722880 h 3896360"/>
                <a:gd name="connsiteX122" fmla="*/ 932746 w 4676704"/>
                <a:gd name="connsiteY122" fmla="*/ 2727960 h 3896360"/>
                <a:gd name="connsiteX123" fmla="*/ 958145 w 4676704"/>
                <a:gd name="connsiteY123" fmla="*/ 2692400 h 3896360"/>
                <a:gd name="connsiteX124" fmla="*/ 947985 w 4676704"/>
                <a:gd name="connsiteY124" fmla="*/ 2656840 h 3896360"/>
                <a:gd name="connsiteX125" fmla="*/ 1008946 w 4676704"/>
                <a:gd name="connsiteY125" fmla="*/ 2651760 h 3896360"/>
                <a:gd name="connsiteX126" fmla="*/ 1047046 w 4676704"/>
                <a:gd name="connsiteY126" fmla="*/ 2664460 h 3896360"/>
                <a:gd name="connsiteX127" fmla="*/ 1062286 w 4676704"/>
                <a:gd name="connsiteY127" fmla="*/ 2603500 h 3896360"/>
                <a:gd name="connsiteX128" fmla="*/ 1024185 w 4676704"/>
                <a:gd name="connsiteY128" fmla="*/ 2547620 h 3896360"/>
                <a:gd name="connsiteX129" fmla="*/ 518724 w 4676704"/>
                <a:gd name="connsiteY129" fmla="*/ 2357120 h 3896360"/>
                <a:gd name="connsiteX130" fmla="*/ 640644 w 4676704"/>
                <a:gd name="connsiteY130" fmla="*/ 2463800 h 3896360"/>
                <a:gd name="connsiteX131" fmla="*/ 640644 w 4676704"/>
                <a:gd name="connsiteY131" fmla="*/ 2517140 h 3896360"/>
                <a:gd name="connsiteX132" fmla="*/ 693984 w 4676704"/>
                <a:gd name="connsiteY132" fmla="*/ 2585720 h 3896360"/>
                <a:gd name="connsiteX133" fmla="*/ 633024 w 4676704"/>
                <a:gd name="connsiteY133" fmla="*/ 2593340 h 3896360"/>
                <a:gd name="connsiteX134" fmla="*/ 633024 w 4676704"/>
                <a:gd name="connsiteY134" fmla="*/ 2661920 h 3896360"/>
                <a:gd name="connsiteX135" fmla="*/ 564444 w 4676704"/>
                <a:gd name="connsiteY135" fmla="*/ 2700020 h 3896360"/>
                <a:gd name="connsiteX136" fmla="*/ 541584 w 4676704"/>
                <a:gd name="connsiteY136" fmla="*/ 2639060 h 3896360"/>
                <a:gd name="connsiteX137" fmla="*/ 511104 w 4676704"/>
                <a:gd name="connsiteY137" fmla="*/ 2585720 h 3896360"/>
                <a:gd name="connsiteX138" fmla="*/ 495864 w 4676704"/>
                <a:gd name="connsiteY138" fmla="*/ 2456180 h 3896360"/>
                <a:gd name="connsiteX139" fmla="*/ 122486 w 4676704"/>
                <a:gd name="connsiteY139" fmla="*/ 2334260 h 3896360"/>
                <a:gd name="connsiteX140" fmla="*/ 122486 w 4676704"/>
                <a:gd name="connsiteY140" fmla="*/ 2395220 h 3896360"/>
                <a:gd name="connsiteX141" fmla="*/ 160586 w 4676704"/>
                <a:gd name="connsiteY141" fmla="*/ 2448560 h 3896360"/>
                <a:gd name="connsiteX142" fmla="*/ 130106 w 4676704"/>
                <a:gd name="connsiteY142" fmla="*/ 2479040 h 3896360"/>
                <a:gd name="connsiteX143" fmla="*/ 84386 w 4676704"/>
                <a:gd name="connsiteY143" fmla="*/ 2471420 h 3896360"/>
                <a:gd name="connsiteX144" fmla="*/ 15805 w 4676704"/>
                <a:gd name="connsiteY144" fmla="*/ 2479040 h 3896360"/>
                <a:gd name="connsiteX145" fmla="*/ 565 w 4676704"/>
                <a:gd name="connsiteY145" fmla="*/ 2448560 h 3896360"/>
                <a:gd name="connsiteX146" fmla="*/ 15805 w 4676704"/>
                <a:gd name="connsiteY146" fmla="*/ 2387600 h 3896360"/>
                <a:gd name="connsiteX147" fmla="*/ 122486 w 4676704"/>
                <a:gd name="connsiteY147" fmla="*/ 2334260 h 3896360"/>
                <a:gd name="connsiteX148" fmla="*/ 823524 w 4676704"/>
                <a:gd name="connsiteY148" fmla="*/ 2204720 h 3896360"/>
                <a:gd name="connsiteX149" fmla="*/ 899724 w 4676704"/>
                <a:gd name="connsiteY149" fmla="*/ 2303780 h 3896360"/>
                <a:gd name="connsiteX150" fmla="*/ 975924 w 4676704"/>
                <a:gd name="connsiteY150" fmla="*/ 2319020 h 3896360"/>
                <a:gd name="connsiteX151" fmla="*/ 953064 w 4676704"/>
                <a:gd name="connsiteY151" fmla="*/ 2395220 h 3896360"/>
                <a:gd name="connsiteX152" fmla="*/ 846384 w 4676704"/>
                <a:gd name="connsiteY152" fmla="*/ 2425700 h 3896360"/>
                <a:gd name="connsiteX153" fmla="*/ 770184 w 4676704"/>
                <a:gd name="connsiteY153" fmla="*/ 2486660 h 3896360"/>
                <a:gd name="connsiteX154" fmla="*/ 701604 w 4676704"/>
                <a:gd name="connsiteY154" fmla="*/ 2471420 h 3896360"/>
                <a:gd name="connsiteX155" fmla="*/ 770184 w 4676704"/>
                <a:gd name="connsiteY155" fmla="*/ 2410460 h 3896360"/>
                <a:gd name="connsiteX156" fmla="*/ 732084 w 4676704"/>
                <a:gd name="connsiteY156" fmla="*/ 2319020 h 3896360"/>
                <a:gd name="connsiteX157" fmla="*/ 381564 w 4676704"/>
                <a:gd name="connsiteY157" fmla="*/ 2090420 h 3896360"/>
                <a:gd name="connsiteX158" fmla="*/ 450144 w 4676704"/>
                <a:gd name="connsiteY158" fmla="*/ 2143760 h 3896360"/>
                <a:gd name="connsiteX159" fmla="*/ 473004 w 4676704"/>
                <a:gd name="connsiteY159" fmla="*/ 2181860 h 3896360"/>
                <a:gd name="connsiteX160" fmla="*/ 427284 w 4676704"/>
                <a:gd name="connsiteY160" fmla="*/ 2280920 h 3896360"/>
                <a:gd name="connsiteX161" fmla="*/ 343464 w 4676704"/>
                <a:gd name="connsiteY161" fmla="*/ 2326640 h 3896360"/>
                <a:gd name="connsiteX162" fmla="*/ 267264 w 4676704"/>
                <a:gd name="connsiteY162" fmla="*/ 2288540 h 3896360"/>
                <a:gd name="connsiteX163" fmla="*/ 244404 w 4676704"/>
                <a:gd name="connsiteY163" fmla="*/ 2235200 h 3896360"/>
                <a:gd name="connsiteX164" fmla="*/ 267264 w 4676704"/>
                <a:gd name="connsiteY164" fmla="*/ 2204720 h 3896360"/>
                <a:gd name="connsiteX165" fmla="*/ 328224 w 4676704"/>
                <a:gd name="connsiteY165" fmla="*/ 2166620 h 3896360"/>
                <a:gd name="connsiteX166" fmla="*/ 412044 w 4676704"/>
                <a:gd name="connsiteY166" fmla="*/ 1861820 h 3896360"/>
                <a:gd name="connsiteX167" fmla="*/ 488244 w 4676704"/>
                <a:gd name="connsiteY167" fmla="*/ 1899920 h 3896360"/>
                <a:gd name="connsiteX168" fmla="*/ 450144 w 4676704"/>
                <a:gd name="connsiteY168" fmla="*/ 1998980 h 3896360"/>
                <a:gd name="connsiteX169" fmla="*/ 312984 w 4676704"/>
                <a:gd name="connsiteY169" fmla="*/ 2044700 h 3896360"/>
                <a:gd name="connsiteX170" fmla="*/ 274884 w 4676704"/>
                <a:gd name="connsiteY170" fmla="*/ 2136140 h 3896360"/>
                <a:gd name="connsiteX171" fmla="*/ 221544 w 4676704"/>
                <a:gd name="connsiteY171" fmla="*/ 2128520 h 3896360"/>
                <a:gd name="connsiteX172" fmla="*/ 168204 w 4676704"/>
                <a:gd name="connsiteY172" fmla="*/ 2059940 h 3896360"/>
                <a:gd name="connsiteX173" fmla="*/ 175824 w 4676704"/>
                <a:gd name="connsiteY173" fmla="*/ 1968500 h 3896360"/>
                <a:gd name="connsiteX174" fmla="*/ 244404 w 4676704"/>
                <a:gd name="connsiteY174" fmla="*/ 1922780 h 3896360"/>
                <a:gd name="connsiteX175" fmla="*/ 320604 w 4676704"/>
                <a:gd name="connsiteY175" fmla="*/ 1930400 h 3896360"/>
                <a:gd name="connsiteX176" fmla="*/ 747324 w 4676704"/>
                <a:gd name="connsiteY176" fmla="*/ 1648460 h 3896360"/>
                <a:gd name="connsiteX177" fmla="*/ 808284 w 4676704"/>
                <a:gd name="connsiteY177" fmla="*/ 1671320 h 3896360"/>
                <a:gd name="connsiteX178" fmla="*/ 838764 w 4676704"/>
                <a:gd name="connsiteY178" fmla="*/ 1762760 h 3896360"/>
                <a:gd name="connsiteX179" fmla="*/ 800665 w 4676704"/>
                <a:gd name="connsiteY179" fmla="*/ 1808480 h 3896360"/>
                <a:gd name="connsiteX180" fmla="*/ 724464 w 4676704"/>
                <a:gd name="connsiteY180" fmla="*/ 1861820 h 3896360"/>
                <a:gd name="connsiteX181" fmla="*/ 785424 w 4676704"/>
                <a:gd name="connsiteY181" fmla="*/ 1884680 h 3896360"/>
                <a:gd name="connsiteX182" fmla="*/ 846384 w 4676704"/>
                <a:gd name="connsiteY182" fmla="*/ 1869440 h 3896360"/>
                <a:gd name="connsiteX183" fmla="*/ 876864 w 4676704"/>
                <a:gd name="connsiteY183" fmla="*/ 1915160 h 3896360"/>
                <a:gd name="connsiteX184" fmla="*/ 831144 w 4676704"/>
                <a:gd name="connsiteY184" fmla="*/ 2014220 h 3896360"/>
                <a:gd name="connsiteX185" fmla="*/ 754945 w 4676704"/>
                <a:gd name="connsiteY185" fmla="*/ 2029460 h 3896360"/>
                <a:gd name="connsiteX186" fmla="*/ 671125 w 4676704"/>
                <a:gd name="connsiteY186" fmla="*/ 1983740 h 3896360"/>
                <a:gd name="connsiteX187" fmla="*/ 671125 w 4676704"/>
                <a:gd name="connsiteY187" fmla="*/ 1907540 h 3896360"/>
                <a:gd name="connsiteX188" fmla="*/ 640645 w 4676704"/>
                <a:gd name="connsiteY188" fmla="*/ 1838960 h 3896360"/>
                <a:gd name="connsiteX189" fmla="*/ 579685 w 4676704"/>
                <a:gd name="connsiteY189" fmla="*/ 1793240 h 3896360"/>
                <a:gd name="connsiteX190" fmla="*/ 617785 w 4676704"/>
                <a:gd name="connsiteY190" fmla="*/ 1747520 h 3896360"/>
                <a:gd name="connsiteX191" fmla="*/ 686365 w 4676704"/>
                <a:gd name="connsiteY191" fmla="*/ 1739900 h 3896360"/>
                <a:gd name="connsiteX192" fmla="*/ 556824 w 4676704"/>
                <a:gd name="connsiteY192" fmla="*/ 1541780 h 3896360"/>
                <a:gd name="connsiteX193" fmla="*/ 663505 w 4676704"/>
                <a:gd name="connsiteY193" fmla="*/ 1549400 h 3896360"/>
                <a:gd name="connsiteX194" fmla="*/ 686365 w 4676704"/>
                <a:gd name="connsiteY194" fmla="*/ 1633220 h 3896360"/>
                <a:gd name="connsiteX195" fmla="*/ 610165 w 4676704"/>
                <a:gd name="connsiteY195" fmla="*/ 1648460 h 3896360"/>
                <a:gd name="connsiteX196" fmla="*/ 579685 w 4676704"/>
                <a:gd name="connsiteY196" fmla="*/ 1709420 h 3896360"/>
                <a:gd name="connsiteX197" fmla="*/ 518725 w 4676704"/>
                <a:gd name="connsiteY197" fmla="*/ 1663700 h 3896360"/>
                <a:gd name="connsiteX198" fmla="*/ 442525 w 4676704"/>
                <a:gd name="connsiteY198" fmla="*/ 1739900 h 3896360"/>
                <a:gd name="connsiteX199" fmla="*/ 320605 w 4676704"/>
                <a:gd name="connsiteY199" fmla="*/ 1747520 h 3896360"/>
                <a:gd name="connsiteX200" fmla="*/ 305365 w 4676704"/>
                <a:gd name="connsiteY200" fmla="*/ 1686560 h 3896360"/>
                <a:gd name="connsiteX201" fmla="*/ 412045 w 4676704"/>
                <a:gd name="connsiteY201" fmla="*/ 1625600 h 3896360"/>
                <a:gd name="connsiteX202" fmla="*/ 808285 w 4676704"/>
                <a:gd name="connsiteY202" fmla="*/ 1351280 h 3896360"/>
                <a:gd name="connsiteX203" fmla="*/ 884485 w 4676704"/>
                <a:gd name="connsiteY203" fmla="*/ 1366520 h 3896360"/>
                <a:gd name="connsiteX204" fmla="*/ 914965 w 4676704"/>
                <a:gd name="connsiteY204" fmla="*/ 1435100 h 3896360"/>
                <a:gd name="connsiteX205" fmla="*/ 846385 w 4676704"/>
                <a:gd name="connsiteY205" fmla="*/ 1442720 h 3896360"/>
                <a:gd name="connsiteX206" fmla="*/ 747325 w 4676704"/>
                <a:gd name="connsiteY206" fmla="*/ 1488440 h 3896360"/>
                <a:gd name="connsiteX207" fmla="*/ 716845 w 4676704"/>
                <a:gd name="connsiteY207" fmla="*/ 1457960 h 3896360"/>
                <a:gd name="connsiteX208" fmla="*/ 876865 w 4676704"/>
                <a:gd name="connsiteY208" fmla="*/ 1153160 h 3896360"/>
                <a:gd name="connsiteX209" fmla="*/ 884485 w 4676704"/>
                <a:gd name="connsiteY209" fmla="*/ 1267460 h 3896360"/>
                <a:gd name="connsiteX210" fmla="*/ 770185 w 4676704"/>
                <a:gd name="connsiteY210" fmla="*/ 1297940 h 3896360"/>
                <a:gd name="connsiteX211" fmla="*/ 739705 w 4676704"/>
                <a:gd name="connsiteY211" fmla="*/ 1244600 h 3896360"/>
                <a:gd name="connsiteX212" fmla="*/ 785425 w 4676704"/>
                <a:gd name="connsiteY212" fmla="*/ 1206500 h 3896360"/>
                <a:gd name="connsiteX213" fmla="*/ 869245 w 4676704"/>
                <a:gd name="connsiteY213" fmla="*/ 855980 h 3896360"/>
                <a:gd name="connsiteX214" fmla="*/ 831145 w 4676704"/>
                <a:gd name="connsiteY214" fmla="*/ 932180 h 3896360"/>
                <a:gd name="connsiteX215" fmla="*/ 770185 w 4676704"/>
                <a:gd name="connsiteY215" fmla="*/ 1008380 h 3896360"/>
                <a:gd name="connsiteX216" fmla="*/ 754945 w 4676704"/>
                <a:gd name="connsiteY216" fmla="*/ 1107440 h 3896360"/>
                <a:gd name="connsiteX217" fmla="*/ 640645 w 4676704"/>
                <a:gd name="connsiteY217" fmla="*/ 1160780 h 3896360"/>
                <a:gd name="connsiteX218" fmla="*/ 541585 w 4676704"/>
                <a:gd name="connsiteY218" fmla="*/ 1137920 h 3896360"/>
                <a:gd name="connsiteX219" fmla="*/ 594925 w 4676704"/>
                <a:gd name="connsiteY219" fmla="*/ 1031240 h 3896360"/>
                <a:gd name="connsiteX220" fmla="*/ 671125 w 4676704"/>
                <a:gd name="connsiteY220" fmla="*/ 939800 h 3896360"/>
                <a:gd name="connsiteX221" fmla="*/ 762565 w 4676704"/>
                <a:gd name="connsiteY221" fmla="*/ 894080 h 3896360"/>
                <a:gd name="connsiteX222" fmla="*/ 2619304 w 4676704"/>
                <a:gd name="connsiteY222" fmla="*/ 607060 h 3896360"/>
                <a:gd name="connsiteX223" fmla="*/ 2550724 w 4676704"/>
                <a:gd name="connsiteY223" fmla="*/ 624840 h 3896360"/>
                <a:gd name="connsiteX224" fmla="*/ 2517704 w 4676704"/>
                <a:gd name="connsiteY224" fmla="*/ 660400 h 3896360"/>
                <a:gd name="connsiteX225" fmla="*/ 2482144 w 4676704"/>
                <a:gd name="connsiteY225" fmla="*/ 690880 h 3896360"/>
                <a:gd name="connsiteX226" fmla="*/ 2449124 w 4676704"/>
                <a:gd name="connsiteY226" fmla="*/ 716280 h 3896360"/>
                <a:gd name="connsiteX227" fmla="*/ 2395784 w 4676704"/>
                <a:gd name="connsiteY227" fmla="*/ 708660 h 3896360"/>
                <a:gd name="connsiteX228" fmla="*/ 2398324 w 4676704"/>
                <a:gd name="connsiteY228" fmla="*/ 673100 h 3896360"/>
                <a:gd name="connsiteX229" fmla="*/ 2398324 w 4676704"/>
                <a:gd name="connsiteY229" fmla="*/ 637540 h 3896360"/>
                <a:gd name="connsiteX230" fmla="*/ 2372924 w 4676704"/>
                <a:gd name="connsiteY230" fmla="*/ 614680 h 3896360"/>
                <a:gd name="connsiteX231" fmla="*/ 2339904 w 4676704"/>
                <a:gd name="connsiteY231" fmla="*/ 609600 h 3896360"/>
                <a:gd name="connsiteX232" fmla="*/ 2289104 w 4676704"/>
                <a:gd name="connsiteY232" fmla="*/ 614680 h 3896360"/>
                <a:gd name="connsiteX233" fmla="*/ 2243384 w 4676704"/>
                <a:gd name="connsiteY233" fmla="*/ 637540 h 3896360"/>
                <a:gd name="connsiteX234" fmla="*/ 2215444 w 4676704"/>
                <a:gd name="connsiteY234" fmla="*/ 673100 h 3896360"/>
                <a:gd name="connsiteX235" fmla="*/ 2215444 w 4676704"/>
                <a:gd name="connsiteY235" fmla="*/ 718820 h 3896360"/>
                <a:gd name="connsiteX236" fmla="*/ 2187504 w 4676704"/>
                <a:gd name="connsiteY236" fmla="*/ 726440 h 3896360"/>
                <a:gd name="connsiteX237" fmla="*/ 2139244 w 4676704"/>
                <a:gd name="connsiteY237" fmla="*/ 726440 h 3896360"/>
                <a:gd name="connsiteX238" fmla="*/ 2116384 w 4676704"/>
                <a:gd name="connsiteY238" fmla="*/ 774700 h 3896360"/>
                <a:gd name="connsiteX239" fmla="*/ 2088444 w 4676704"/>
                <a:gd name="connsiteY239" fmla="*/ 812800 h 3896360"/>
                <a:gd name="connsiteX240" fmla="*/ 2068124 w 4676704"/>
                <a:gd name="connsiteY240" fmla="*/ 850900 h 3896360"/>
                <a:gd name="connsiteX241" fmla="*/ 2052884 w 4676704"/>
                <a:gd name="connsiteY241" fmla="*/ 901700 h 3896360"/>
                <a:gd name="connsiteX242" fmla="*/ 2057964 w 4676704"/>
                <a:gd name="connsiteY242" fmla="*/ 988060 h 3896360"/>
                <a:gd name="connsiteX243" fmla="*/ 2073204 w 4676704"/>
                <a:gd name="connsiteY243" fmla="*/ 1059180 h 3896360"/>
                <a:gd name="connsiteX244" fmla="*/ 2096064 w 4676704"/>
                <a:gd name="connsiteY244" fmla="*/ 1089660 h 3896360"/>
                <a:gd name="connsiteX245" fmla="*/ 2151944 w 4676704"/>
                <a:gd name="connsiteY245" fmla="*/ 1092200 h 3896360"/>
                <a:gd name="connsiteX246" fmla="*/ 2217984 w 4676704"/>
                <a:gd name="connsiteY246" fmla="*/ 1066800 h 3896360"/>
                <a:gd name="connsiteX247" fmla="*/ 2271324 w 4676704"/>
                <a:gd name="connsiteY247" fmla="*/ 1061720 h 3896360"/>
                <a:gd name="connsiteX248" fmla="*/ 2284024 w 4676704"/>
                <a:gd name="connsiteY248" fmla="*/ 1097280 h 3896360"/>
                <a:gd name="connsiteX249" fmla="*/ 2273864 w 4676704"/>
                <a:gd name="connsiteY249" fmla="*/ 1135380 h 3896360"/>
                <a:gd name="connsiteX250" fmla="*/ 2281484 w 4676704"/>
                <a:gd name="connsiteY250" fmla="*/ 1173480 h 3896360"/>
                <a:gd name="connsiteX251" fmla="*/ 2306884 w 4676704"/>
                <a:gd name="connsiteY251" fmla="*/ 1186180 h 3896360"/>
                <a:gd name="connsiteX252" fmla="*/ 2360224 w 4676704"/>
                <a:gd name="connsiteY252" fmla="*/ 1201420 h 3896360"/>
                <a:gd name="connsiteX253" fmla="*/ 2418644 w 4676704"/>
                <a:gd name="connsiteY253" fmla="*/ 1188720 h 3896360"/>
                <a:gd name="connsiteX254" fmla="*/ 2487224 w 4676704"/>
                <a:gd name="connsiteY254" fmla="*/ 1209040 h 3896360"/>
                <a:gd name="connsiteX255" fmla="*/ 2527864 w 4676704"/>
                <a:gd name="connsiteY255" fmla="*/ 1170940 h 3896360"/>
                <a:gd name="connsiteX256" fmla="*/ 2558344 w 4676704"/>
                <a:gd name="connsiteY256" fmla="*/ 1145540 h 3896360"/>
                <a:gd name="connsiteX257" fmla="*/ 2637084 w 4676704"/>
                <a:gd name="connsiteY257" fmla="*/ 1115060 h 3896360"/>
                <a:gd name="connsiteX258" fmla="*/ 2662484 w 4676704"/>
                <a:gd name="connsiteY258" fmla="*/ 1165860 h 3896360"/>
                <a:gd name="connsiteX259" fmla="*/ 2751384 w 4676704"/>
                <a:gd name="connsiteY259" fmla="*/ 1160780 h 3896360"/>
                <a:gd name="connsiteX260" fmla="*/ 2802184 w 4676704"/>
                <a:gd name="connsiteY260" fmla="*/ 1112520 h 3896360"/>
                <a:gd name="connsiteX261" fmla="*/ 2845364 w 4676704"/>
                <a:gd name="connsiteY261" fmla="*/ 1074420 h 3896360"/>
                <a:gd name="connsiteX262" fmla="*/ 2878384 w 4676704"/>
                <a:gd name="connsiteY262" fmla="*/ 988060 h 3896360"/>
                <a:gd name="connsiteX263" fmla="*/ 2880924 w 4676704"/>
                <a:gd name="connsiteY263" fmla="*/ 939800 h 3896360"/>
                <a:gd name="connsiteX264" fmla="*/ 2916484 w 4676704"/>
                <a:gd name="connsiteY264" fmla="*/ 881380 h 3896360"/>
                <a:gd name="connsiteX265" fmla="*/ 2898704 w 4676704"/>
                <a:gd name="connsiteY265" fmla="*/ 825500 h 3896360"/>
                <a:gd name="connsiteX266" fmla="*/ 2850444 w 4676704"/>
                <a:gd name="connsiteY266" fmla="*/ 787400 h 3896360"/>
                <a:gd name="connsiteX267" fmla="*/ 2784404 w 4676704"/>
                <a:gd name="connsiteY267" fmla="*/ 777240 h 3896360"/>
                <a:gd name="connsiteX268" fmla="*/ 2766624 w 4676704"/>
                <a:gd name="connsiteY268" fmla="*/ 741680 h 3896360"/>
                <a:gd name="connsiteX269" fmla="*/ 2741224 w 4676704"/>
                <a:gd name="connsiteY269" fmla="*/ 688340 h 3896360"/>
                <a:gd name="connsiteX270" fmla="*/ 2690424 w 4676704"/>
                <a:gd name="connsiteY270" fmla="*/ 642620 h 3896360"/>
                <a:gd name="connsiteX271" fmla="*/ 2492304 w 4676704"/>
                <a:gd name="connsiteY271" fmla="*/ 0 h 3896360"/>
                <a:gd name="connsiteX272" fmla="*/ 2532944 w 4676704"/>
                <a:gd name="connsiteY272" fmla="*/ 5080 h 3896360"/>
                <a:gd name="connsiteX273" fmla="*/ 2654864 w 4676704"/>
                <a:gd name="connsiteY273" fmla="*/ 66040 h 3896360"/>
                <a:gd name="connsiteX274" fmla="*/ 2685344 w 4676704"/>
                <a:gd name="connsiteY274" fmla="*/ 193040 h 3896360"/>
                <a:gd name="connsiteX275" fmla="*/ 2715824 w 4676704"/>
                <a:gd name="connsiteY275" fmla="*/ 223520 h 3896360"/>
                <a:gd name="connsiteX276" fmla="*/ 2832664 w 4676704"/>
                <a:gd name="connsiteY276" fmla="*/ 259080 h 3896360"/>
                <a:gd name="connsiteX277" fmla="*/ 2868224 w 4676704"/>
                <a:gd name="connsiteY277" fmla="*/ 238760 h 3896360"/>
                <a:gd name="connsiteX278" fmla="*/ 2888544 w 4676704"/>
                <a:gd name="connsiteY278" fmla="*/ 142240 h 3896360"/>
                <a:gd name="connsiteX279" fmla="*/ 2913944 w 4676704"/>
                <a:gd name="connsiteY279" fmla="*/ 106680 h 3896360"/>
                <a:gd name="connsiteX280" fmla="*/ 2969824 w 4676704"/>
                <a:gd name="connsiteY280" fmla="*/ 101600 h 3896360"/>
                <a:gd name="connsiteX281" fmla="*/ 3010464 w 4676704"/>
                <a:gd name="connsiteY281" fmla="*/ 142240 h 3896360"/>
                <a:gd name="connsiteX282" fmla="*/ 2959664 w 4676704"/>
                <a:gd name="connsiteY282" fmla="*/ 223520 h 3896360"/>
                <a:gd name="connsiteX283" fmla="*/ 2974904 w 4676704"/>
                <a:gd name="connsiteY283" fmla="*/ 254000 h 3896360"/>
                <a:gd name="connsiteX284" fmla="*/ 3005384 w 4676704"/>
                <a:gd name="connsiteY284" fmla="*/ 299720 h 3896360"/>
                <a:gd name="connsiteX285" fmla="*/ 3025704 w 4676704"/>
                <a:gd name="connsiteY285" fmla="*/ 335280 h 3896360"/>
                <a:gd name="connsiteX286" fmla="*/ 3005384 w 4676704"/>
                <a:gd name="connsiteY286" fmla="*/ 426720 h 3896360"/>
                <a:gd name="connsiteX287" fmla="*/ 3046024 w 4676704"/>
                <a:gd name="connsiteY287" fmla="*/ 477520 h 3896360"/>
                <a:gd name="connsiteX288" fmla="*/ 3157784 w 4676704"/>
                <a:gd name="connsiteY288" fmla="*/ 497840 h 3896360"/>
                <a:gd name="connsiteX289" fmla="*/ 3223824 w 4676704"/>
                <a:gd name="connsiteY289" fmla="*/ 497840 h 3896360"/>
                <a:gd name="connsiteX290" fmla="*/ 3325424 w 4676704"/>
                <a:gd name="connsiteY290" fmla="*/ 452120 h 3896360"/>
                <a:gd name="connsiteX291" fmla="*/ 3477824 w 4676704"/>
                <a:gd name="connsiteY291" fmla="*/ 472440 h 3896360"/>
                <a:gd name="connsiteX292" fmla="*/ 3823264 w 4676704"/>
                <a:gd name="connsiteY292" fmla="*/ 502920 h 3896360"/>
                <a:gd name="connsiteX293" fmla="*/ 3874064 w 4676704"/>
                <a:gd name="connsiteY293" fmla="*/ 487680 h 3896360"/>
                <a:gd name="connsiteX294" fmla="*/ 3909624 w 4676704"/>
                <a:gd name="connsiteY294" fmla="*/ 391160 h 3896360"/>
                <a:gd name="connsiteX295" fmla="*/ 3955344 w 4676704"/>
                <a:gd name="connsiteY295" fmla="*/ 370840 h 3896360"/>
                <a:gd name="connsiteX296" fmla="*/ 4006144 w 4676704"/>
                <a:gd name="connsiteY296" fmla="*/ 386080 h 3896360"/>
                <a:gd name="connsiteX297" fmla="*/ 4133144 w 4676704"/>
                <a:gd name="connsiteY297" fmla="*/ 441960 h 3896360"/>
                <a:gd name="connsiteX298" fmla="*/ 4214424 w 4676704"/>
                <a:gd name="connsiteY298" fmla="*/ 508000 h 3896360"/>
                <a:gd name="connsiteX299" fmla="*/ 4219504 w 4676704"/>
                <a:gd name="connsiteY299" fmla="*/ 558800 h 3896360"/>
                <a:gd name="connsiteX300" fmla="*/ 4224584 w 4676704"/>
                <a:gd name="connsiteY300" fmla="*/ 614680 h 3896360"/>
                <a:gd name="connsiteX301" fmla="*/ 4265224 w 4676704"/>
                <a:gd name="connsiteY301" fmla="*/ 645160 h 3896360"/>
                <a:gd name="connsiteX302" fmla="*/ 4300784 w 4676704"/>
                <a:gd name="connsiteY302" fmla="*/ 685800 h 3896360"/>
                <a:gd name="connsiteX303" fmla="*/ 4305864 w 4676704"/>
                <a:gd name="connsiteY303" fmla="*/ 889000 h 3896360"/>
                <a:gd name="connsiteX304" fmla="*/ 4346504 w 4676704"/>
                <a:gd name="connsiteY304" fmla="*/ 939800 h 3896360"/>
                <a:gd name="connsiteX305" fmla="*/ 4493824 w 4676704"/>
                <a:gd name="connsiteY305" fmla="*/ 1036320 h 3896360"/>
                <a:gd name="connsiteX306" fmla="*/ 4478584 w 4676704"/>
                <a:gd name="connsiteY306" fmla="*/ 1092200 h 3896360"/>
                <a:gd name="connsiteX307" fmla="*/ 4488744 w 4676704"/>
                <a:gd name="connsiteY307" fmla="*/ 1143000 h 3896360"/>
                <a:gd name="connsiteX308" fmla="*/ 4539544 w 4676704"/>
                <a:gd name="connsiteY308" fmla="*/ 1193800 h 3896360"/>
                <a:gd name="connsiteX309" fmla="*/ 4630984 w 4676704"/>
                <a:gd name="connsiteY309" fmla="*/ 1259840 h 3896360"/>
                <a:gd name="connsiteX310" fmla="*/ 4676704 w 4676704"/>
                <a:gd name="connsiteY310" fmla="*/ 1351280 h 3896360"/>
                <a:gd name="connsiteX311" fmla="*/ 4641144 w 4676704"/>
                <a:gd name="connsiteY311" fmla="*/ 1468120 h 3896360"/>
                <a:gd name="connsiteX312" fmla="*/ 4600504 w 4676704"/>
                <a:gd name="connsiteY312" fmla="*/ 1447800 h 3896360"/>
                <a:gd name="connsiteX313" fmla="*/ 4524304 w 4676704"/>
                <a:gd name="connsiteY313" fmla="*/ 1478280 h 3896360"/>
                <a:gd name="connsiteX314" fmla="*/ 4488744 w 4676704"/>
                <a:gd name="connsiteY314" fmla="*/ 1539240 h 3896360"/>
                <a:gd name="connsiteX315" fmla="*/ 4443024 w 4676704"/>
                <a:gd name="connsiteY315" fmla="*/ 1544320 h 3896360"/>
                <a:gd name="connsiteX316" fmla="*/ 4387144 w 4676704"/>
                <a:gd name="connsiteY316" fmla="*/ 1544320 h 3896360"/>
                <a:gd name="connsiteX317" fmla="*/ 4392224 w 4676704"/>
                <a:gd name="connsiteY317" fmla="*/ 1620520 h 3896360"/>
                <a:gd name="connsiteX318" fmla="*/ 4305864 w 4676704"/>
                <a:gd name="connsiteY318" fmla="*/ 1615440 h 3896360"/>
                <a:gd name="connsiteX319" fmla="*/ 4229664 w 4676704"/>
                <a:gd name="connsiteY319" fmla="*/ 1564640 h 3896360"/>
                <a:gd name="connsiteX320" fmla="*/ 4183944 w 4676704"/>
                <a:gd name="connsiteY320" fmla="*/ 1559560 h 3896360"/>
                <a:gd name="connsiteX321" fmla="*/ 4163624 w 4676704"/>
                <a:gd name="connsiteY321" fmla="*/ 1610360 h 3896360"/>
                <a:gd name="connsiteX322" fmla="*/ 4183944 w 4676704"/>
                <a:gd name="connsiteY322" fmla="*/ 1666240 h 3896360"/>
                <a:gd name="connsiteX323" fmla="*/ 4336344 w 4676704"/>
                <a:gd name="connsiteY323" fmla="*/ 1762760 h 3896360"/>
                <a:gd name="connsiteX324" fmla="*/ 4371904 w 4676704"/>
                <a:gd name="connsiteY324" fmla="*/ 1757680 h 3896360"/>
                <a:gd name="connsiteX325" fmla="*/ 4432864 w 4676704"/>
                <a:gd name="connsiteY325" fmla="*/ 1717040 h 3896360"/>
                <a:gd name="connsiteX326" fmla="*/ 4580184 w 4676704"/>
                <a:gd name="connsiteY326" fmla="*/ 1706880 h 3896360"/>
                <a:gd name="connsiteX327" fmla="*/ 4646224 w 4676704"/>
                <a:gd name="connsiteY327" fmla="*/ 1788160 h 3896360"/>
                <a:gd name="connsiteX328" fmla="*/ 4636064 w 4676704"/>
                <a:gd name="connsiteY328" fmla="*/ 1844040 h 3896360"/>
                <a:gd name="connsiteX329" fmla="*/ 4554784 w 4676704"/>
                <a:gd name="connsiteY329" fmla="*/ 2072640 h 3896360"/>
                <a:gd name="connsiteX330" fmla="*/ 4503984 w 4676704"/>
                <a:gd name="connsiteY330" fmla="*/ 2092960 h 3896360"/>
                <a:gd name="connsiteX331" fmla="*/ 4376984 w 4676704"/>
                <a:gd name="connsiteY331" fmla="*/ 2113280 h 3896360"/>
                <a:gd name="connsiteX332" fmla="*/ 4336344 w 4676704"/>
                <a:gd name="connsiteY332" fmla="*/ 2143760 h 3896360"/>
                <a:gd name="connsiteX333" fmla="*/ 4321104 w 4676704"/>
                <a:gd name="connsiteY333" fmla="*/ 2235200 h 3896360"/>
                <a:gd name="connsiteX334" fmla="*/ 4321104 w 4676704"/>
                <a:gd name="connsiteY334" fmla="*/ 2296160 h 3896360"/>
                <a:gd name="connsiteX335" fmla="*/ 4346504 w 4676704"/>
                <a:gd name="connsiteY335" fmla="*/ 2321560 h 3896360"/>
                <a:gd name="connsiteX336" fmla="*/ 4366824 w 4676704"/>
                <a:gd name="connsiteY336" fmla="*/ 2362200 h 3896360"/>
                <a:gd name="connsiteX337" fmla="*/ 4326184 w 4676704"/>
                <a:gd name="connsiteY337" fmla="*/ 2407920 h 3896360"/>
                <a:gd name="connsiteX338" fmla="*/ 4107744 w 4676704"/>
                <a:gd name="connsiteY338" fmla="*/ 2311400 h 3896360"/>
                <a:gd name="connsiteX339" fmla="*/ 4087424 w 4676704"/>
                <a:gd name="connsiteY339" fmla="*/ 2133600 h 3896360"/>
                <a:gd name="connsiteX340" fmla="*/ 4102664 w 4676704"/>
                <a:gd name="connsiteY340" fmla="*/ 2072640 h 3896360"/>
                <a:gd name="connsiteX341" fmla="*/ 4183944 w 4676704"/>
                <a:gd name="connsiteY341" fmla="*/ 2052320 h 3896360"/>
                <a:gd name="connsiteX342" fmla="*/ 4183944 w 4676704"/>
                <a:gd name="connsiteY342" fmla="*/ 2001520 h 3896360"/>
                <a:gd name="connsiteX343" fmla="*/ 4092504 w 4676704"/>
                <a:gd name="connsiteY343" fmla="*/ 1894840 h 3896360"/>
                <a:gd name="connsiteX344" fmla="*/ 4021384 w 4676704"/>
                <a:gd name="connsiteY344" fmla="*/ 1889760 h 3896360"/>
                <a:gd name="connsiteX345" fmla="*/ 4062024 w 4676704"/>
                <a:gd name="connsiteY345" fmla="*/ 1818640 h 3896360"/>
                <a:gd name="connsiteX346" fmla="*/ 3995984 w 4676704"/>
                <a:gd name="connsiteY346" fmla="*/ 1711960 h 3896360"/>
                <a:gd name="connsiteX347" fmla="*/ 3965504 w 4676704"/>
                <a:gd name="connsiteY347" fmla="*/ 1722120 h 3896360"/>
                <a:gd name="connsiteX348" fmla="*/ 3955344 w 4676704"/>
                <a:gd name="connsiteY348" fmla="*/ 1762760 h 3896360"/>
                <a:gd name="connsiteX349" fmla="*/ 3935024 w 4676704"/>
                <a:gd name="connsiteY349" fmla="*/ 1783080 h 3896360"/>
                <a:gd name="connsiteX350" fmla="*/ 3813104 w 4676704"/>
                <a:gd name="connsiteY350" fmla="*/ 1778000 h 3896360"/>
                <a:gd name="connsiteX351" fmla="*/ 3808024 w 4676704"/>
                <a:gd name="connsiteY351" fmla="*/ 1798320 h 3896360"/>
                <a:gd name="connsiteX352" fmla="*/ 3818184 w 4676704"/>
                <a:gd name="connsiteY352" fmla="*/ 1854200 h 3896360"/>
                <a:gd name="connsiteX353" fmla="*/ 3802944 w 4676704"/>
                <a:gd name="connsiteY353" fmla="*/ 1905000 h 3896360"/>
                <a:gd name="connsiteX354" fmla="*/ 3747064 w 4676704"/>
                <a:gd name="connsiteY354" fmla="*/ 2006600 h 3896360"/>
                <a:gd name="connsiteX355" fmla="*/ 3736904 w 4676704"/>
                <a:gd name="connsiteY355" fmla="*/ 2067560 h 3896360"/>
                <a:gd name="connsiteX356" fmla="*/ 3762304 w 4676704"/>
                <a:gd name="connsiteY356" fmla="*/ 2123440 h 3896360"/>
                <a:gd name="connsiteX357" fmla="*/ 4021384 w 4676704"/>
                <a:gd name="connsiteY357" fmla="*/ 2336800 h 3896360"/>
                <a:gd name="connsiteX358" fmla="*/ 4036624 w 4676704"/>
                <a:gd name="connsiteY358" fmla="*/ 2387600 h 3896360"/>
                <a:gd name="connsiteX359" fmla="*/ 4026464 w 4676704"/>
                <a:gd name="connsiteY359" fmla="*/ 2484120 h 3896360"/>
                <a:gd name="connsiteX360" fmla="*/ 3990904 w 4676704"/>
                <a:gd name="connsiteY360" fmla="*/ 2524760 h 3896360"/>
                <a:gd name="connsiteX361" fmla="*/ 3924864 w 4676704"/>
                <a:gd name="connsiteY361" fmla="*/ 2514600 h 3896360"/>
                <a:gd name="connsiteX362" fmla="*/ 3787704 w 4676704"/>
                <a:gd name="connsiteY362" fmla="*/ 2540000 h 3896360"/>
                <a:gd name="connsiteX363" fmla="*/ 3777544 w 4676704"/>
                <a:gd name="connsiteY363" fmla="*/ 2580640 h 3896360"/>
                <a:gd name="connsiteX364" fmla="*/ 3802944 w 4676704"/>
                <a:gd name="connsiteY364" fmla="*/ 2626360 h 3896360"/>
                <a:gd name="connsiteX365" fmla="*/ 3787704 w 4676704"/>
                <a:gd name="connsiteY365" fmla="*/ 2661920 h 3896360"/>
                <a:gd name="connsiteX366" fmla="*/ 3716584 w 4676704"/>
                <a:gd name="connsiteY366" fmla="*/ 2778760 h 3896360"/>
                <a:gd name="connsiteX367" fmla="*/ 3706424 w 4676704"/>
                <a:gd name="connsiteY367" fmla="*/ 2829560 h 3896360"/>
                <a:gd name="connsiteX368" fmla="*/ 3675944 w 4676704"/>
                <a:gd name="connsiteY368" fmla="*/ 2839720 h 3896360"/>
                <a:gd name="connsiteX369" fmla="*/ 3620064 w 4676704"/>
                <a:gd name="connsiteY369" fmla="*/ 2819400 h 3896360"/>
                <a:gd name="connsiteX370" fmla="*/ 3589584 w 4676704"/>
                <a:gd name="connsiteY370" fmla="*/ 2839720 h 3896360"/>
                <a:gd name="connsiteX371" fmla="*/ 3589584 w 4676704"/>
                <a:gd name="connsiteY371" fmla="*/ 2875280 h 3896360"/>
                <a:gd name="connsiteX372" fmla="*/ 3625144 w 4676704"/>
                <a:gd name="connsiteY372" fmla="*/ 2910840 h 3896360"/>
                <a:gd name="connsiteX373" fmla="*/ 3569264 w 4676704"/>
                <a:gd name="connsiteY373" fmla="*/ 2946400 h 3896360"/>
                <a:gd name="connsiteX374" fmla="*/ 3493064 w 4676704"/>
                <a:gd name="connsiteY374" fmla="*/ 2931160 h 3896360"/>
                <a:gd name="connsiteX375" fmla="*/ 3487984 w 4676704"/>
                <a:gd name="connsiteY375" fmla="*/ 2860040 h 3896360"/>
                <a:gd name="connsiteX376" fmla="*/ 3442264 w 4676704"/>
                <a:gd name="connsiteY376" fmla="*/ 2819400 h 3896360"/>
                <a:gd name="connsiteX377" fmla="*/ 3421944 w 4676704"/>
                <a:gd name="connsiteY377" fmla="*/ 2753360 h 3896360"/>
                <a:gd name="connsiteX378" fmla="*/ 3371144 w 4676704"/>
                <a:gd name="connsiteY378" fmla="*/ 2697480 h 3896360"/>
                <a:gd name="connsiteX379" fmla="*/ 3259384 w 4676704"/>
                <a:gd name="connsiteY379" fmla="*/ 2672080 h 3896360"/>
                <a:gd name="connsiteX380" fmla="*/ 3152704 w 4676704"/>
                <a:gd name="connsiteY380" fmla="*/ 2717800 h 3896360"/>
                <a:gd name="connsiteX381" fmla="*/ 3106984 w 4676704"/>
                <a:gd name="connsiteY381" fmla="*/ 2753360 h 3896360"/>
                <a:gd name="connsiteX382" fmla="*/ 3071424 w 4676704"/>
                <a:gd name="connsiteY382" fmla="*/ 2733040 h 3896360"/>
                <a:gd name="connsiteX383" fmla="*/ 3066344 w 4676704"/>
                <a:gd name="connsiteY383" fmla="*/ 2565400 h 3896360"/>
                <a:gd name="connsiteX384" fmla="*/ 3081584 w 4676704"/>
                <a:gd name="connsiteY384" fmla="*/ 2509520 h 3896360"/>
                <a:gd name="connsiteX385" fmla="*/ 3183184 w 4676704"/>
                <a:gd name="connsiteY385" fmla="*/ 2428240 h 3896360"/>
                <a:gd name="connsiteX386" fmla="*/ 3244144 w 4676704"/>
                <a:gd name="connsiteY386" fmla="*/ 2331720 h 3896360"/>
                <a:gd name="connsiteX387" fmla="*/ 3279704 w 4676704"/>
                <a:gd name="connsiteY387" fmla="*/ 2306320 h 3896360"/>
                <a:gd name="connsiteX388" fmla="*/ 3294944 w 4676704"/>
                <a:gd name="connsiteY388" fmla="*/ 2331720 h 3896360"/>
                <a:gd name="connsiteX389" fmla="*/ 3274624 w 4676704"/>
                <a:gd name="connsiteY389" fmla="*/ 2413000 h 3896360"/>
                <a:gd name="connsiteX390" fmla="*/ 3274624 w 4676704"/>
                <a:gd name="connsiteY390" fmla="*/ 2458720 h 3896360"/>
                <a:gd name="connsiteX391" fmla="*/ 3315264 w 4676704"/>
                <a:gd name="connsiteY391" fmla="*/ 2468880 h 3896360"/>
                <a:gd name="connsiteX392" fmla="*/ 3381304 w 4676704"/>
                <a:gd name="connsiteY392" fmla="*/ 2413000 h 3896360"/>
                <a:gd name="connsiteX393" fmla="*/ 3391464 w 4676704"/>
                <a:gd name="connsiteY393" fmla="*/ 2367280 h 3896360"/>
                <a:gd name="connsiteX394" fmla="*/ 3350824 w 4676704"/>
                <a:gd name="connsiteY394" fmla="*/ 2280920 h 3896360"/>
                <a:gd name="connsiteX395" fmla="*/ 3340664 w 4676704"/>
                <a:gd name="connsiteY395" fmla="*/ 2250440 h 3896360"/>
                <a:gd name="connsiteX396" fmla="*/ 3381304 w 4676704"/>
                <a:gd name="connsiteY396" fmla="*/ 2133600 h 3896360"/>
                <a:gd name="connsiteX397" fmla="*/ 3447344 w 4676704"/>
                <a:gd name="connsiteY397" fmla="*/ 2108200 h 3896360"/>
                <a:gd name="connsiteX398" fmla="*/ 3366064 w 4676704"/>
                <a:gd name="connsiteY398" fmla="*/ 2026920 h 3896360"/>
                <a:gd name="connsiteX399" fmla="*/ 3350824 w 4676704"/>
                <a:gd name="connsiteY399" fmla="*/ 2072640 h 3896360"/>
                <a:gd name="connsiteX400" fmla="*/ 3320344 w 4676704"/>
                <a:gd name="connsiteY400" fmla="*/ 2133600 h 3896360"/>
                <a:gd name="connsiteX401" fmla="*/ 3305104 w 4676704"/>
                <a:gd name="connsiteY401" fmla="*/ 2179320 h 3896360"/>
                <a:gd name="connsiteX402" fmla="*/ 3228904 w 4676704"/>
                <a:gd name="connsiteY402" fmla="*/ 2209800 h 3896360"/>
                <a:gd name="connsiteX403" fmla="*/ 3122224 w 4676704"/>
                <a:gd name="connsiteY403" fmla="*/ 2209800 h 3896360"/>
                <a:gd name="connsiteX404" fmla="*/ 3086664 w 4676704"/>
                <a:gd name="connsiteY404" fmla="*/ 2225040 h 3896360"/>
                <a:gd name="connsiteX405" fmla="*/ 3086664 w 4676704"/>
                <a:gd name="connsiteY405" fmla="*/ 2260600 h 3896360"/>
                <a:gd name="connsiteX406" fmla="*/ 3071424 w 4676704"/>
                <a:gd name="connsiteY406" fmla="*/ 2291080 h 3896360"/>
                <a:gd name="connsiteX407" fmla="*/ 3010464 w 4676704"/>
                <a:gd name="connsiteY407" fmla="*/ 2301240 h 3896360"/>
                <a:gd name="connsiteX408" fmla="*/ 2990144 w 4676704"/>
                <a:gd name="connsiteY408" fmla="*/ 2316480 h 3896360"/>
                <a:gd name="connsiteX409" fmla="*/ 2985064 w 4676704"/>
                <a:gd name="connsiteY409" fmla="*/ 2362200 h 3896360"/>
                <a:gd name="connsiteX410" fmla="*/ 2964744 w 4676704"/>
                <a:gd name="connsiteY410" fmla="*/ 2392680 h 3896360"/>
                <a:gd name="connsiteX411" fmla="*/ 2852984 w 4676704"/>
                <a:gd name="connsiteY411" fmla="*/ 2433320 h 3896360"/>
                <a:gd name="connsiteX412" fmla="*/ 2852984 w 4676704"/>
                <a:gd name="connsiteY412" fmla="*/ 2489200 h 3896360"/>
                <a:gd name="connsiteX413" fmla="*/ 2812344 w 4676704"/>
                <a:gd name="connsiteY413" fmla="*/ 2499360 h 3896360"/>
                <a:gd name="connsiteX414" fmla="*/ 2792024 w 4676704"/>
                <a:gd name="connsiteY414" fmla="*/ 2524760 h 3896360"/>
                <a:gd name="connsiteX415" fmla="*/ 2807264 w 4676704"/>
                <a:gd name="connsiteY415" fmla="*/ 2585720 h 3896360"/>
                <a:gd name="connsiteX416" fmla="*/ 2812344 w 4676704"/>
                <a:gd name="connsiteY416" fmla="*/ 2616200 h 3896360"/>
                <a:gd name="connsiteX417" fmla="*/ 2771704 w 4676704"/>
                <a:gd name="connsiteY417" fmla="*/ 2636520 h 3896360"/>
                <a:gd name="connsiteX418" fmla="*/ 2736144 w 4676704"/>
                <a:gd name="connsiteY418" fmla="*/ 2697480 h 3896360"/>
                <a:gd name="connsiteX419" fmla="*/ 2756464 w 4676704"/>
                <a:gd name="connsiteY419" fmla="*/ 2758440 h 3896360"/>
                <a:gd name="connsiteX420" fmla="*/ 2776784 w 4676704"/>
                <a:gd name="connsiteY420" fmla="*/ 2783840 h 3896360"/>
                <a:gd name="connsiteX421" fmla="*/ 2751384 w 4676704"/>
                <a:gd name="connsiteY421" fmla="*/ 2824480 h 3896360"/>
                <a:gd name="connsiteX422" fmla="*/ 2675184 w 4676704"/>
                <a:gd name="connsiteY422" fmla="*/ 2854960 h 3896360"/>
                <a:gd name="connsiteX423" fmla="*/ 2665024 w 4676704"/>
                <a:gd name="connsiteY423" fmla="*/ 2915920 h 3896360"/>
                <a:gd name="connsiteX424" fmla="*/ 2558344 w 4676704"/>
                <a:gd name="connsiteY424" fmla="*/ 2921000 h 3896360"/>
                <a:gd name="connsiteX425" fmla="*/ 2548184 w 4676704"/>
                <a:gd name="connsiteY425" fmla="*/ 2966720 h 3896360"/>
                <a:gd name="connsiteX426" fmla="*/ 2487224 w 4676704"/>
                <a:gd name="connsiteY426" fmla="*/ 2976880 h 3896360"/>
                <a:gd name="connsiteX427" fmla="*/ 2334824 w 4676704"/>
                <a:gd name="connsiteY427" fmla="*/ 2895600 h 3896360"/>
                <a:gd name="connsiteX428" fmla="*/ 2294184 w 4676704"/>
                <a:gd name="connsiteY428" fmla="*/ 2799080 h 3896360"/>
                <a:gd name="connsiteX429" fmla="*/ 2268784 w 4676704"/>
                <a:gd name="connsiteY429" fmla="*/ 2545080 h 3896360"/>
                <a:gd name="connsiteX430" fmla="*/ 2228144 w 4676704"/>
                <a:gd name="connsiteY430" fmla="*/ 2545080 h 3896360"/>
                <a:gd name="connsiteX431" fmla="*/ 2223064 w 4676704"/>
                <a:gd name="connsiteY431" fmla="*/ 2778760 h 3896360"/>
                <a:gd name="connsiteX432" fmla="*/ 2202744 w 4676704"/>
                <a:gd name="connsiteY432" fmla="*/ 2829560 h 3896360"/>
                <a:gd name="connsiteX433" fmla="*/ 2167184 w 4676704"/>
                <a:gd name="connsiteY433" fmla="*/ 2870200 h 3896360"/>
                <a:gd name="connsiteX434" fmla="*/ 2167184 w 4676704"/>
                <a:gd name="connsiteY434" fmla="*/ 2915920 h 3896360"/>
                <a:gd name="connsiteX435" fmla="*/ 1994464 w 4676704"/>
                <a:gd name="connsiteY435" fmla="*/ 2987040 h 3896360"/>
                <a:gd name="connsiteX436" fmla="*/ 1974144 w 4676704"/>
                <a:gd name="connsiteY436" fmla="*/ 3022600 h 3896360"/>
                <a:gd name="connsiteX437" fmla="*/ 1913184 w 4676704"/>
                <a:gd name="connsiteY437" fmla="*/ 3246120 h 3896360"/>
                <a:gd name="connsiteX438" fmla="*/ 1882704 w 4676704"/>
                <a:gd name="connsiteY438" fmla="*/ 3276600 h 3896360"/>
                <a:gd name="connsiteX439" fmla="*/ 1770944 w 4676704"/>
                <a:gd name="connsiteY439" fmla="*/ 3302000 h 3896360"/>
                <a:gd name="connsiteX440" fmla="*/ 1725224 w 4676704"/>
                <a:gd name="connsiteY440" fmla="*/ 3337560 h 3896360"/>
                <a:gd name="connsiteX441" fmla="*/ 1659184 w 4676704"/>
                <a:gd name="connsiteY441" fmla="*/ 3327400 h 3896360"/>
                <a:gd name="connsiteX442" fmla="*/ 1649024 w 4676704"/>
                <a:gd name="connsiteY442" fmla="*/ 3281680 h 3896360"/>
                <a:gd name="connsiteX443" fmla="*/ 1684584 w 4676704"/>
                <a:gd name="connsiteY443" fmla="*/ 3210560 h 3896360"/>
                <a:gd name="connsiteX444" fmla="*/ 1542344 w 4676704"/>
                <a:gd name="connsiteY444" fmla="*/ 3180080 h 3896360"/>
                <a:gd name="connsiteX445" fmla="*/ 1527104 w 4676704"/>
                <a:gd name="connsiteY445" fmla="*/ 3078480 h 3896360"/>
                <a:gd name="connsiteX446" fmla="*/ 1603304 w 4676704"/>
                <a:gd name="connsiteY446" fmla="*/ 2981960 h 3896360"/>
                <a:gd name="connsiteX447" fmla="*/ 1557584 w 4676704"/>
                <a:gd name="connsiteY447" fmla="*/ 2961640 h 3896360"/>
                <a:gd name="connsiteX448" fmla="*/ 1522024 w 4676704"/>
                <a:gd name="connsiteY448" fmla="*/ 2931160 h 3896360"/>
                <a:gd name="connsiteX449" fmla="*/ 1491544 w 4676704"/>
                <a:gd name="connsiteY449" fmla="*/ 2758440 h 3896360"/>
                <a:gd name="connsiteX450" fmla="*/ 1516944 w 4676704"/>
                <a:gd name="connsiteY450" fmla="*/ 2712720 h 3896360"/>
                <a:gd name="connsiteX451" fmla="*/ 1613464 w 4676704"/>
                <a:gd name="connsiteY451" fmla="*/ 2677160 h 3896360"/>
                <a:gd name="connsiteX452" fmla="*/ 1618544 w 4676704"/>
                <a:gd name="connsiteY452" fmla="*/ 2636520 h 3896360"/>
                <a:gd name="connsiteX453" fmla="*/ 1669344 w 4676704"/>
                <a:gd name="connsiteY453" fmla="*/ 2621280 h 3896360"/>
                <a:gd name="connsiteX454" fmla="*/ 1654104 w 4676704"/>
                <a:gd name="connsiteY454" fmla="*/ 2580640 h 3896360"/>
                <a:gd name="connsiteX455" fmla="*/ 1582984 w 4676704"/>
                <a:gd name="connsiteY455" fmla="*/ 2590800 h 3896360"/>
                <a:gd name="connsiteX456" fmla="*/ 1557584 w 4676704"/>
                <a:gd name="connsiteY456" fmla="*/ 2631440 h 3896360"/>
                <a:gd name="connsiteX457" fmla="*/ 1532184 w 4676704"/>
                <a:gd name="connsiteY457" fmla="*/ 2656840 h 3896360"/>
                <a:gd name="connsiteX458" fmla="*/ 1415344 w 4676704"/>
                <a:gd name="connsiteY458" fmla="*/ 2646680 h 3896360"/>
                <a:gd name="connsiteX459" fmla="*/ 1359464 w 4676704"/>
                <a:gd name="connsiteY459" fmla="*/ 2616200 h 3896360"/>
                <a:gd name="connsiteX460" fmla="*/ 1293424 w 4676704"/>
                <a:gd name="connsiteY460" fmla="*/ 2550160 h 3896360"/>
                <a:gd name="connsiteX461" fmla="*/ 1196906 w 4676704"/>
                <a:gd name="connsiteY461" fmla="*/ 2534920 h 3896360"/>
                <a:gd name="connsiteX462" fmla="*/ 1151186 w 4676704"/>
                <a:gd name="connsiteY462" fmla="*/ 2494280 h 3896360"/>
                <a:gd name="connsiteX463" fmla="*/ 1059746 w 4676704"/>
                <a:gd name="connsiteY463" fmla="*/ 2301240 h 3896360"/>
                <a:gd name="connsiteX464" fmla="*/ 1054666 w 4676704"/>
                <a:gd name="connsiteY464" fmla="*/ 2225040 h 3896360"/>
                <a:gd name="connsiteX465" fmla="*/ 1110546 w 4676704"/>
                <a:gd name="connsiteY465" fmla="*/ 2128520 h 3896360"/>
                <a:gd name="connsiteX466" fmla="*/ 1090226 w 4676704"/>
                <a:gd name="connsiteY466" fmla="*/ 2062480 h 3896360"/>
                <a:gd name="connsiteX467" fmla="*/ 1115626 w 4676704"/>
                <a:gd name="connsiteY467" fmla="*/ 1981200 h 3896360"/>
                <a:gd name="connsiteX468" fmla="*/ 1161346 w 4676704"/>
                <a:gd name="connsiteY468" fmla="*/ 1981200 h 3896360"/>
                <a:gd name="connsiteX469" fmla="*/ 1217226 w 4676704"/>
                <a:gd name="connsiteY469" fmla="*/ 2006600 h 3896360"/>
                <a:gd name="connsiteX470" fmla="*/ 1227386 w 4676704"/>
                <a:gd name="connsiteY470" fmla="*/ 2062480 h 3896360"/>
                <a:gd name="connsiteX471" fmla="*/ 1273104 w 4676704"/>
                <a:gd name="connsiteY471" fmla="*/ 2138680 h 3896360"/>
                <a:gd name="connsiteX472" fmla="*/ 1288344 w 4676704"/>
                <a:gd name="connsiteY472" fmla="*/ 2194560 h 3896360"/>
                <a:gd name="connsiteX473" fmla="*/ 1252784 w 4676704"/>
                <a:gd name="connsiteY473" fmla="*/ 2235200 h 3896360"/>
                <a:gd name="connsiteX474" fmla="*/ 1318824 w 4676704"/>
                <a:gd name="connsiteY474" fmla="*/ 2397760 h 3896360"/>
                <a:gd name="connsiteX475" fmla="*/ 1354384 w 4676704"/>
                <a:gd name="connsiteY475" fmla="*/ 2413000 h 3896360"/>
                <a:gd name="connsiteX476" fmla="*/ 1471224 w 4676704"/>
                <a:gd name="connsiteY476" fmla="*/ 2463800 h 3896360"/>
                <a:gd name="connsiteX477" fmla="*/ 1542344 w 4676704"/>
                <a:gd name="connsiteY477" fmla="*/ 2453640 h 3896360"/>
                <a:gd name="connsiteX478" fmla="*/ 1522024 w 4676704"/>
                <a:gd name="connsiteY478" fmla="*/ 2407920 h 3896360"/>
                <a:gd name="connsiteX479" fmla="*/ 1400104 w 4676704"/>
                <a:gd name="connsiteY479" fmla="*/ 2321560 h 3896360"/>
                <a:gd name="connsiteX480" fmla="*/ 1369624 w 4676704"/>
                <a:gd name="connsiteY480" fmla="*/ 2321560 h 3896360"/>
                <a:gd name="connsiteX481" fmla="*/ 1323904 w 4676704"/>
                <a:gd name="connsiteY481" fmla="*/ 2275840 h 3896360"/>
                <a:gd name="connsiteX482" fmla="*/ 1334064 w 4676704"/>
                <a:gd name="connsiteY482" fmla="*/ 2219960 h 3896360"/>
                <a:gd name="connsiteX483" fmla="*/ 1359464 w 4676704"/>
                <a:gd name="connsiteY483" fmla="*/ 2194560 h 3896360"/>
                <a:gd name="connsiteX484" fmla="*/ 1364544 w 4676704"/>
                <a:gd name="connsiteY484" fmla="*/ 2133600 h 3896360"/>
                <a:gd name="connsiteX485" fmla="*/ 1400104 w 4676704"/>
                <a:gd name="connsiteY485" fmla="*/ 2153920 h 3896360"/>
                <a:gd name="connsiteX486" fmla="*/ 1440744 w 4676704"/>
                <a:gd name="connsiteY486" fmla="*/ 2174240 h 3896360"/>
                <a:gd name="connsiteX487" fmla="*/ 1486464 w 4676704"/>
                <a:gd name="connsiteY487" fmla="*/ 2138680 h 3896360"/>
                <a:gd name="connsiteX488" fmla="*/ 1527104 w 4676704"/>
                <a:gd name="connsiteY488" fmla="*/ 2159000 h 3896360"/>
                <a:gd name="connsiteX489" fmla="*/ 1542344 w 4676704"/>
                <a:gd name="connsiteY489" fmla="*/ 2209800 h 3896360"/>
                <a:gd name="connsiteX490" fmla="*/ 1522024 w 4676704"/>
                <a:gd name="connsiteY490" fmla="*/ 2255520 h 3896360"/>
                <a:gd name="connsiteX491" fmla="*/ 1567744 w 4676704"/>
                <a:gd name="connsiteY491" fmla="*/ 2296160 h 3896360"/>
                <a:gd name="connsiteX492" fmla="*/ 1664264 w 4676704"/>
                <a:gd name="connsiteY492" fmla="*/ 2341880 h 3896360"/>
                <a:gd name="connsiteX493" fmla="*/ 1735384 w 4676704"/>
                <a:gd name="connsiteY493" fmla="*/ 2326640 h 3896360"/>
                <a:gd name="connsiteX494" fmla="*/ 1735384 w 4676704"/>
                <a:gd name="connsiteY494" fmla="*/ 2255520 h 3896360"/>
                <a:gd name="connsiteX495" fmla="*/ 1649024 w 4676704"/>
                <a:gd name="connsiteY495" fmla="*/ 2128520 h 3896360"/>
                <a:gd name="connsiteX496" fmla="*/ 1613464 w 4676704"/>
                <a:gd name="connsiteY496" fmla="*/ 2103120 h 3896360"/>
                <a:gd name="connsiteX497" fmla="*/ 1567744 w 4676704"/>
                <a:gd name="connsiteY497" fmla="*/ 2108200 h 3896360"/>
                <a:gd name="connsiteX498" fmla="*/ 1501704 w 4676704"/>
                <a:gd name="connsiteY498" fmla="*/ 2103120 h 3896360"/>
                <a:gd name="connsiteX499" fmla="*/ 1440744 w 4676704"/>
                <a:gd name="connsiteY499" fmla="*/ 2082800 h 3896360"/>
                <a:gd name="connsiteX500" fmla="*/ 1395024 w 4676704"/>
                <a:gd name="connsiteY500" fmla="*/ 2098040 h 3896360"/>
                <a:gd name="connsiteX501" fmla="*/ 1339144 w 4676704"/>
                <a:gd name="connsiteY501" fmla="*/ 2067560 h 3896360"/>
                <a:gd name="connsiteX502" fmla="*/ 1328984 w 4676704"/>
                <a:gd name="connsiteY502" fmla="*/ 2032000 h 3896360"/>
                <a:gd name="connsiteX503" fmla="*/ 1328984 w 4676704"/>
                <a:gd name="connsiteY503" fmla="*/ 1986280 h 3896360"/>
                <a:gd name="connsiteX504" fmla="*/ 1410264 w 4676704"/>
                <a:gd name="connsiteY504" fmla="*/ 1981200 h 3896360"/>
                <a:gd name="connsiteX505" fmla="*/ 1455984 w 4676704"/>
                <a:gd name="connsiteY505" fmla="*/ 1996440 h 3896360"/>
                <a:gd name="connsiteX506" fmla="*/ 1501704 w 4676704"/>
                <a:gd name="connsiteY506" fmla="*/ 1981200 h 3896360"/>
                <a:gd name="connsiteX507" fmla="*/ 1572824 w 4676704"/>
                <a:gd name="connsiteY507" fmla="*/ 2006600 h 3896360"/>
                <a:gd name="connsiteX508" fmla="*/ 1654104 w 4676704"/>
                <a:gd name="connsiteY508" fmla="*/ 2021840 h 3896360"/>
                <a:gd name="connsiteX509" fmla="*/ 1669344 w 4676704"/>
                <a:gd name="connsiteY509" fmla="*/ 1981200 h 3896360"/>
                <a:gd name="connsiteX510" fmla="*/ 1593144 w 4676704"/>
                <a:gd name="connsiteY510" fmla="*/ 1945640 h 3896360"/>
                <a:gd name="connsiteX511" fmla="*/ 1572824 w 4676704"/>
                <a:gd name="connsiteY511" fmla="*/ 1915160 h 3896360"/>
                <a:gd name="connsiteX512" fmla="*/ 1562664 w 4676704"/>
                <a:gd name="connsiteY512" fmla="*/ 1889760 h 3896360"/>
                <a:gd name="connsiteX513" fmla="*/ 1476304 w 4676704"/>
                <a:gd name="connsiteY513" fmla="*/ 1889760 h 3896360"/>
                <a:gd name="connsiteX514" fmla="*/ 1445824 w 4676704"/>
                <a:gd name="connsiteY514" fmla="*/ 1915160 h 3896360"/>
                <a:gd name="connsiteX515" fmla="*/ 1425504 w 4676704"/>
                <a:gd name="connsiteY515" fmla="*/ 1950720 h 3896360"/>
                <a:gd name="connsiteX516" fmla="*/ 1395024 w 4676704"/>
                <a:gd name="connsiteY516" fmla="*/ 1950720 h 3896360"/>
                <a:gd name="connsiteX517" fmla="*/ 1369624 w 4676704"/>
                <a:gd name="connsiteY517" fmla="*/ 1905000 h 3896360"/>
                <a:gd name="connsiteX518" fmla="*/ 1323904 w 4676704"/>
                <a:gd name="connsiteY518" fmla="*/ 1894840 h 3896360"/>
                <a:gd name="connsiteX519" fmla="*/ 1328984 w 4676704"/>
                <a:gd name="connsiteY519" fmla="*/ 1854200 h 3896360"/>
                <a:gd name="connsiteX520" fmla="*/ 1364544 w 4676704"/>
                <a:gd name="connsiteY520" fmla="*/ 1818640 h 3896360"/>
                <a:gd name="connsiteX521" fmla="*/ 1374704 w 4676704"/>
                <a:gd name="connsiteY521" fmla="*/ 1757680 h 3896360"/>
                <a:gd name="connsiteX522" fmla="*/ 1364544 w 4676704"/>
                <a:gd name="connsiteY522" fmla="*/ 1630680 h 3896360"/>
                <a:gd name="connsiteX523" fmla="*/ 1389944 w 4676704"/>
                <a:gd name="connsiteY523" fmla="*/ 1574800 h 3896360"/>
                <a:gd name="connsiteX524" fmla="*/ 1400104 w 4676704"/>
                <a:gd name="connsiteY524" fmla="*/ 1493520 h 3896360"/>
                <a:gd name="connsiteX525" fmla="*/ 1420424 w 4676704"/>
                <a:gd name="connsiteY525" fmla="*/ 1412240 h 3896360"/>
                <a:gd name="connsiteX526" fmla="*/ 1379784 w 4676704"/>
                <a:gd name="connsiteY526" fmla="*/ 1381760 h 3896360"/>
                <a:gd name="connsiteX527" fmla="*/ 1374704 w 4676704"/>
                <a:gd name="connsiteY527" fmla="*/ 1422400 h 3896360"/>
                <a:gd name="connsiteX528" fmla="*/ 1359464 w 4676704"/>
                <a:gd name="connsiteY528" fmla="*/ 1478280 h 3896360"/>
                <a:gd name="connsiteX529" fmla="*/ 1323904 w 4676704"/>
                <a:gd name="connsiteY529" fmla="*/ 1529080 h 3896360"/>
                <a:gd name="connsiteX530" fmla="*/ 1278184 w 4676704"/>
                <a:gd name="connsiteY530" fmla="*/ 1534160 h 3896360"/>
                <a:gd name="connsiteX531" fmla="*/ 1268024 w 4676704"/>
                <a:gd name="connsiteY531" fmla="*/ 1483360 h 3896360"/>
                <a:gd name="connsiteX532" fmla="*/ 1288344 w 4676704"/>
                <a:gd name="connsiteY532" fmla="*/ 1376680 h 3896360"/>
                <a:gd name="connsiteX533" fmla="*/ 1318824 w 4676704"/>
                <a:gd name="connsiteY533" fmla="*/ 1300480 h 3896360"/>
                <a:gd name="connsiteX534" fmla="*/ 1308664 w 4676704"/>
                <a:gd name="connsiteY534" fmla="*/ 1249680 h 3896360"/>
                <a:gd name="connsiteX535" fmla="*/ 1252784 w 4676704"/>
                <a:gd name="connsiteY535" fmla="*/ 1183640 h 3896360"/>
                <a:gd name="connsiteX536" fmla="*/ 1227386 w 4676704"/>
                <a:gd name="connsiteY536" fmla="*/ 1143000 h 3896360"/>
                <a:gd name="connsiteX537" fmla="*/ 1207066 w 4676704"/>
                <a:gd name="connsiteY537" fmla="*/ 1107440 h 3896360"/>
                <a:gd name="connsiteX538" fmla="*/ 1166426 w 4676704"/>
                <a:gd name="connsiteY538" fmla="*/ 1107440 h 3896360"/>
                <a:gd name="connsiteX539" fmla="*/ 1135946 w 4676704"/>
                <a:gd name="connsiteY539" fmla="*/ 1148080 h 3896360"/>
                <a:gd name="connsiteX540" fmla="*/ 1130866 w 4676704"/>
                <a:gd name="connsiteY540" fmla="*/ 1193800 h 3896360"/>
                <a:gd name="connsiteX541" fmla="*/ 1039426 w 4676704"/>
                <a:gd name="connsiteY541" fmla="*/ 1209040 h 3896360"/>
                <a:gd name="connsiteX542" fmla="*/ 1029266 w 4676704"/>
                <a:gd name="connsiteY542" fmla="*/ 1143000 h 3896360"/>
                <a:gd name="connsiteX543" fmla="*/ 1034346 w 4676704"/>
                <a:gd name="connsiteY543" fmla="*/ 1071880 h 3896360"/>
                <a:gd name="connsiteX544" fmla="*/ 1019106 w 4676704"/>
                <a:gd name="connsiteY544" fmla="*/ 985520 h 3896360"/>
                <a:gd name="connsiteX545" fmla="*/ 1059746 w 4676704"/>
                <a:gd name="connsiteY545" fmla="*/ 904240 h 3896360"/>
                <a:gd name="connsiteX546" fmla="*/ 1095306 w 4676704"/>
                <a:gd name="connsiteY546" fmla="*/ 894080 h 3896360"/>
                <a:gd name="connsiteX547" fmla="*/ 1161346 w 4676704"/>
                <a:gd name="connsiteY547" fmla="*/ 919480 h 3896360"/>
                <a:gd name="connsiteX548" fmla="*/ 1191826 w 4676704"/>
                <a:gd name="connsiteY548" fmla="*/ 919480 h 3896360"/>
                <a:gd name="connsiteX549" fmla="*/ 1247706 w 4676704"/>
                <a:gd name="connsiteY549" fmla="*/ 863600 h 3896360"/>
                <a:gd name="connsiteX550" fmla="*/ 1278184 w 4676704"/>
                <a:gd name="connsiteY550" fmla="*/ 873760 h 3896360"/>
                <a:gd name="connsiteX551" fmla="*/ 1288344 w 4676704"/>
                <a:gd name="connsiteY551" fmla="*/ 919480 h 3896360"/>
                <a:gd name="connsiteX552" fmla="*/ 1257864 w 4676704"/>
                <a:gd name="connsiteY552" fmla="*/ 970280 h 3896360"/>
                <a:gd name="connsiteX553" fmla="*/ 1262944 w 4676704"/>
                <a:gd name="connsiteY553" fmla="*/ 1010920 h 3896360"/>
                <a:gd name="connsiteX554" fmla="*/ 1323904 w 4676704"/>
                <a:gd name="connsiteY554" fmla="*/ 1071880 h 3896360"/>
                <a:gd name="connsiteX555" fmla="*/ 1369624 w 4676704"/>
                <a:gd name="connsiteY555" fmla="*/ 1041400 h 3896360"/>
                <a:gd name="connsiteX556" fmla="*/ 1384864 w 4676704"/>
                <a:gd name="connsiteY556" fmla="*/ 1076960 h 3896360"/>
                <a:gd name="connsiteX557" fmla="*/ 1435664 w 4676704"/>
                <a:gd name="connsiteY557" fmla="*/ 1127760 h 3896360"/>
                <a:gd name="connsiteX558" fmla="*/ 1481384 w 4676704"/>
                <a:gd name="connsiteY558" fmla="*/ 1112520 h 3896360"/>
                <a:gd name="connsiteX559" fmla="*/ 1491544 w 4676704"/>
                <a:gd name="connsiteY559" fmla="*/ 1071880 h 3896360"/>
                <a:gd name="connsiteX560" fmla="*/ 1303584 w 4676704"/>
                <a:gd name="connsiteY560" fmla="*/ 822960 h 3896360"/>
                <a:gd name="connsiteX561" fmla="*/ 1283264 w 4676704"/>
                <a:gd name="connsiteY561" fmla="*/ 797560 h 3896360"/>
                <a:gd name="connsiteX562" fmla="*/ 1293424 w 4676704"/>
                <a:gd name="connsiteY562" fmla="*/ 762000 h 3896360"/>
                <a:gd name="connsiteX563" fmla="*/ 1283264 w 4676704"/>
                <a:gd name="connsiteY563" fmla="*/ 741680 h 3896360"/>
                <a:gd name="connsiteX564" fmla="*/ 1222306 w 4676704"/>
                <a:gd name="connsiteY564" fmla="*/ 726440 h 3896360"/>
                <a:gd name="connsiteX565" fmla="*/ 1146106 w 4676704"/>
                <a:gd name="connsiteY565" fmla="*/ 650240 h 3896360"/>
                <a:gd name="connsiteX566" fmla="*/ 1151186 w 4676704"/>
                <a:gd name="connsiteY566" fmla="*/ 614680 h 3896360"/>
                <a:gd name="connsiteX567" fmla="*/ 1207066 w 4676704"/>
                <a:gd name="connsiteY567" fmla="*/ 609600 h 3896360"/>
                <a:gd name="connsiteX568" fmla="*/ 1237546 w 4676704"/>
                <a:gd name="connsiteY568" fmla="*/ 513080 h 3896360"/>
                <a:gd name="connsiteX569" fmla="*/ 1349304 w 4676704"/>
                <a:gd name="connsiteY569" fmla="*/ 467360 h 3896360"/>
                <a:gd name="connsiteX570" fmla="*/ 1359464 w 4676704"/>
                <a:gd name="connsiteY570" fmla="*/ 441960 h 3896360"/>
                <a:gd name="connsiteX571" fmla="*/ 1318824 w 4676704"/>
                <a:gd name="connsiteY571" fmla="*/ 416560 h 3896360"/>
                <a:gd name="connsiteX572" fmla="*/ 1308664 w 4676704"/>
                <a:gd name="connsiteY572" fmla="*/ 375920 h 3896360"/>
                <a:gd name="connsiteX573" fmla="*/ 1364544 w 4676704"/>
                <a:gd name="connsiteY573" fmla="*/ 269240 h 3896360"/>
                <a:gd name="connsiteX574" fmla="*/ 1435664 w 4676704"/>
                <a:gd name="connsiteY574" fmla="*/ 259080 h 3896360"/>
                <a:gd name="connsiteX575" fmla="*/ 1643944 w 4676704"/>
                <a:gd name="connsiteY575" fmla="*/ 228600 h 3896360"/>
                <a:gd name="connsiteX576" fmla="*/ 1770944 w 4676704"/>
                <a:gd name="connsiteY576" fmla="*/ 182880 h 3896360"/>
                <a:gd name="connsiteX577" fmla="*/ 1821744 w 4676704"/>
                <a:gd name="connsiteY577" fmla="*/ 177800 h 3896360"/>
                <a:gd name="connsiteX578" fmla="*/ 1836984 w 4676704"/>
                <a:gd name="connsiteY578" fmla="*/ 218440 h 3896360"/>
                <a:gd name="connsiteX579" fmla="*/ 1765864 w 4676704"/>
                <a:gd name="connsiteY579" fmla="*/ 365760 h 3896360"/>
                <a:gd name="connsiteX580" fmla="*/ 1786184 w 4676704"/>
                <a:gd name="connsiteY580" fmla="*/ 416560 h 3896360"/>
                <a:gd name="connsiteX581" fmla="*/ 1806504 w 4676704"/>
                <a:gd name="connsiteY581" fmla="*/ 447040 h 3896360"/>
                <a:gd name="connsiteX582" fmla="*/ 1923344 w 4676704"/>
                <a:gd name="connsiteY582" fmla="*/ 441960 h 3896360"/>
                <a:gd name="connsiteX583" fmla="*/ 2207824 w 4676704"/>
                <a:gd name="connsiteY583" fmla="*/ 360680 h 3896360"/>
                <a:gd name="connsiteX584" fmla="*/ 2243384 w 4676704"/>
                <a:gd name="connsiteY584" fmla="*/ 289560 h 3896360"/>
                <a:gd name="connsiteX585" fmla="*/ 2284024 w 4676704"/>
                <a:gd name="connsiteY585" fmla="*/ 193040 h 3896360"/>
                <a:gd name="connsiteX586" fmla="*/ 2375464 w 4676704"/>
                <a:gd name="connsiteY586" fmla="*/ 172720 h 3896360"/>
                <a:gd name="connsiteX587" fmla="*/ 2370384 w 4676704"/>
                <a:gd name="connsiteY587" fmla="*/ 132080 h 3896360"/>
                <a:gd name="connsiteX588" fmla="*/ 2329744 w 4676704"/>
                <a:gd name="connsiteY588" fmla="*/ 3048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2884 w 4676704"/>
                <a:gd name="connsiteY260" fmla="*/ 901700 h 3896360"/>
                <a:gd name="connsiteX261" fmla="*/ 2057964 w 4676704"/>
                <a:gd name="connsiteY261" fmla="*/ 98806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2884 w 4676704"/>
                <a:gd name="connsiteY260" fmla="*/ 901700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111304 w 4676704"/>
                <a:gd name="connsiteY263" fmla="*/ 1076325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111304 w 4676704"/>
                <a:gd name="connsiteY263" fmla="*/ 1076325 h 3896360"/>
                <a:gd name="connsiteX264" fmla="*/ 2153849 w 4676704"/>
                <a:gd name="connsiteY264" fmla="*/ 1082675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</a:cxnLst>
              <a:rect l="l" t="t" r="r" b="b"/>
              <a:pathLst>
                <a:path w="4676704" h="3896360">
                  <a:moveTo>
                    <a:pt x="1687124" y="3675380"/>
                  </a:moveTo>
                  <a:lnTo>
                    <a:pt x="1748084" y="3683000"/>
                  </a:lnTo>
                  <a:lnTo>
                    <a:pt x="1814124" y="3721100"/>
                  </a:lnTo>
                  <a:lnTo>
                    <a:pt x="1872544" y="3728720"/>
                  </a:lnTo>
                  <a:lnTo>
                    <a:pt x="1826824" y="3804920"/>
                  </a:lnTo>
                  <a:lnTo>
                    <a:pt x="1748084" y="3815080"/>
                  </a:lnTo>
                  <a:lnTo>
                    <a:pt x="1699824" y="3876040"/>
                  </a:lnTo>
                  <a:lnTo>
                    <a:pt x="1638864" y="3896360"/>
                  </a:lnTo>
                  <a:lnTo>
                    <a:pt x="1628704" y="3843020"/>
                  </a:lnTo>
                  <a:lnTo>
                    <a:pt x="1605844" y="3771900"/>
                  </a:lnTo>
                  <a:lnTo>
                    <a:pt x="1643944" y="3746500"/>
                  </a:lnTo>
                  <a:lnTo>
                    <a:pt x="1687124" y="3675380"/>
                  </a:lnTo>
                  <a:close/>
                  <a:moveTo>
                    <a:pt x="2019864" y="3604260"/>
                  </a:moveTo>
                  <a:lnTo>
                    <a:pt x="2065584" y="3652520"/>
                  </a:lnTo>
                  <a:lnTo>
                    <a:pt x="2035104" y="3672840"/>
                  </a:lnTo>
                  <a:lnTo>
                    <a:pt x="2027484" y="3710940"/>
                  </a:lnTo>
                  <a:lnTo>
                    <a:pt x="2047804" y="3723640"/>
                  </a:lnTo>
                  <a:lnTo>
                    <a:pt x="2055424" y="3766820"/>
                  </a:lnTo>
                  <a:lnTo>
                    <a:pt x="2070664" y="3835400"/>
                  </a:lnTo>
                  <a:lnTo>
                    <a:pt x="2040184" y="3896360"/>
                  </a:lnTo>
                  <a:lnTo>
                    <a:pt x="1984304" y="3850640"/>
                  </a:lnTo>
                  <a:lnTo>
                    <a:pt x="1941124" y="3789680"/>
                  </a:lnTo>
                  <a:lnTo>
                    <a:pt x="1946204" y="3743960"/>
                  </a:lnTo>
                  <a:lnTo>
                    <a:pt x="1969064" y="3693160"/>
                  </a:lnTo>
                  <a:lnTo>
                    <a:pt x="1979224" y="3647440"/>
                  </a:lnTo>
                  <a:lnTo>
                    <a:pt x="2019864" y="3604260"/>
                  </a:lnTo>
                  <a:close/>
                  <a:moveTo>
                    <a:pt x="2543104" y="3543300"/>
                  </a:moveTo>
                  <a:lnTo>
                    <a:pt x="2614224" y="3563620"/>
                  </a:lnTo>
                  <a:lnTo>
                    <a:pt x="2611684" y="3622040"/>
                  </a:lnTo>
                  <a:lnTo>
                    <a:pt x="2644704" y="3683000"/>
                  </a:lnTo>
                  <a:lnTo>
                    <a:pt x="2614224" y="3738880"/>
                  </a:lnTo>
                  <a:lnTo>
                    <a:pt x="2583744" y="3789680"/>
                  </a:lnTo>
                  <a:lnTo>
                    <a:pt x="2550724" y="3789680"/>
                  </a:lnTo>
                  <a:lnTo>
                    <a:pt x="2522784" y="3754120"/>
                  </a:lnTo>
                  <a:lnTo>
                    <a:pt x="2474524" y="3736340"/>
                  </a:lnTo>
                  <a:lnTo>
                    <a:pt x="2464364" y="3713480"/>
                  </a:lnTo>
                  <a:lnTo>
                    <a:pt x="2464364" y="3634740"/>
                  </a:lnTo>
                  <a:lnTo>
                    <a:pt x="2494844" y="3581400"/>
                  </a:lnTo>
                  <a:lnTo>
                    <a:pt x="2543104" y="3543300"/>
                  </a:lnTo>
                  <a:close/>
                  <a:moveTo>
                    <a:pt x="1854764" y="3510280"/>
                  </a:moveTo>
                  <a:lnTo>
                    <a:pt x="1885244" y="3533140"/>
                  </a:lnTo>
                  <a:lnTo>
                    <a:pt x="1951284" y="3591560"/>
                  </a:lnTo>
                  <a:lnTo>
                    <a:pt x="1941124" y="3642360"/>
                  </a:lnTo>
                  <a:lnTo>
                    <a:pt x="1918264" y="3660140"/>
                  </a:lnTo>
                  <a:lnTo>
                    <a:pt x="1836984" y="3672840"/>
                  </a:lnTo>
                  <a:lnTo>
                    <a:pt x="1750624" y="3634740"/>
                  </a:lnTo>
                  <a:lnTo>
                    <a:pt x="1740464" y="3578860"/>
                  </a:lnTo>
                  <a:lnTo>
                    <a:pt x="1778564" y="3540760"/>
                  </a:lnTo>
                  <a:lnTo>
                    <a:pt x="1798884" y="3530600"/>
                  </a:lnTo>
                  <a:lnTo>
                    <a:pt x="1854764" y="3510280"/>
                  </a:lnTo>
                  <a:close/>
                  <a:moveTo>
                    <a:pt x="2454204" y="3169920"/>
                  </a:moveTo>
                  <a:lnTo>
                    <a:pt x="2494844" y="3182620"/>
                  </a:lnTo>
                  <a:lnTo>
                    <a:pt x="2565964" y="3210560"/>
                  </a:lnTo>
                  <a:lnTo>
                    <a:pt x="2550724" y="3268980"/>
                  </a:lnTo>
                  <a:lnTo>
                    <a:pt x="2492304" y="3284220"/>
                  </a:lnTo>
                  <a:lnTo>
                    <a:pt x="2441504" y="3332480"/>
                  </a:lnTo>
                  <a:lnTo>
                    <a:pt x="2395784" y="3286760"/>
                  </a:lnTo>
                  <a:lnTo>
                    <a:pt x="2347524" y="3261360"/>
                  </a:lnTo>
                  <a:lnTo>
                    <a:pt x="2324664" y="3253740"/>
                  </a:lnTo>
                  <a:lnTo>
                    <a:pt x="2332284" y="3220720"/>
                  </a:lnTo>
                  <a:lnTo>
                    <a:pt x="2383084" y="3202940"/>
                  </a:lnTo>
                  <a:lnTo>
                    <a:pt x="2454204" y="3169920"/>
                  </a:lnTo>
                  <a:close/>
                  <a:moveTo>
                    <a:pt x="2090984" y="3027680"/>
                  </a:moveTo>
                  <a:lnTo>
                    <a:pt x="2151944" y="3083560"/>
                  </a:lnTo>
                  <a:lnTo>
                    <a:pt x="2177344" y="3129280"/>
                  </a:lnTo>
                  <a:lnTo>
                    <a:pt x="2238304" y="3241040"/>
                  </a:lnTo>
                  <a:lnTo>
                    <a:pt x="2294184" y="3337560"/>
                  </a:lnTo>
                  <a:lnTo>
                    <a:pt x="2258624" y="3393440"/>
                  </a:lnTo>
                  <a:lnTo>
                    <a:pt x="2126544" y="3362960"/>
                  </a:lnTo>
                  <a:lnTo>
                    <a:pt x="1979224" y="3271520"/>
                  </a:lnTo>
                  <a:lnTo>
                    <a:pt x="1974144" y="3215640"/>
                  </a:lnTo>
                  <a:lnTo>
                    <a:pt x="1994464" y="3108960"/>
                  </a:lnTo>
                  <a:lnTo>
                    <a:pt x="2019864" y="3063240"/>
                  </a:lnTo>
                  <a:lnTo>
                    <a:pt x="2090984" y="3027680"/>
                  </a:lnTo>
                  <a:close/>
                  <a:moveTo>
                    <a:pt x="2548184" y="3020060"/>
                  </a:moveTo>
                  <a:lnTo>
                    <a:pt x="2606604" y="3035300"/>
                  </a:lnTo>
                  <a:lnTo>
                    <a:pt x="2667564" y="3050540"/>
                  </a:lnTo>
                  <a:lnTo>
                    <a:pt x="2718364" y="3083560"/>
                  </a:lnTo>
                  <a:lnTo>
                    <a:pt x="2677724" y="3116580"/>
                  </a:lnTo>
                  <a:lnTo>
                    <a:pt x="2639624" y="3154680"/>
                  </a:lnTo>
                  <a:lnTo>
                    <a:pt x="2573584" y="3152140"/>
                  </a:lnTo>
                  <a:lnTo>
                    <a:pt x="2489764" y="3114040"/>
                  </a:lnTo>
                  <a:lnTo>
                    <a:pt x="2492304" y="3058160"/>
                  </a:lnTo>
                  <a:lnTo>
                    <a:pt x="2548184" y="3020060"/>
                  </a:lnTo>
                  <a:close/>
                  <a:moveTo>
                    <a:pt x="2324664" y="2959100"/>
                  </a:moveTo>
                  <a:lnTo>
                    <a:pt x="2375464" y="2994660"/>
                  </a:lnTo>
                  <a:lnTo>
                    <a:pt x="2456744" y="3009900"/>
                  </a:lnTo>
                  <a:lnTo>
                    <a:pt x="2411024" y="3063240"/>
                  </a:lnTo>
                  <a:lnTo>
                    <a:pt x="2355144" y="3088640"/>
                  </a:lnTo>
                  <a:lnTo>
                    <a:pt x="2294184" y="3154680"/>
                  </a:lnTo>
                  <a:lnTo>
                    <a:pt x="2258624" y="3157220"/>
                  </a:lnTo>
                  <a:cubicBezTo>
                    <a:pt x="2259471" y="3119120"/>
                    <a:pt x="2260317" y="3081020"/>
                    <a:pt x="2261164" y="3042920"/>
                  </a:cubicBezTo>
                  <a:lnTo>
                    <a:pt x="2281484" y="2981960"/>
                  </a:lnTo>
                  <a:lnTo>
                    <a:pt x="2324664" y="2959100"/>
                  </a:lnTo>
                  <a:close/>
                  <a:moveTo>
                    <a:pt x="3203504" y="2788920"/>
                  </a:moveTo>
                  <a:lnTo>
                    <a:pt x="3274624" y="2804160"/>
                  </a:lnTo>
                  <a:lnTo>
                    <a:pt x="3360984" y="2870200"/>
                  </a:lnTo>
                  <a:lnTo>
                    <a:pt x="3406704" y="2936240"/>
                  </a:lnTo>
                  <a:lnTo>
                    <a:pt x="3340664" y="2997200"/>
                  </a:lnTo>
                  <a:lnTo>
                    <a:pt x="3203504" y="2971800"/>
                  </a:lnTo>
                  <a:lnTo>
                    <a:pt x="3112064" y="3032760"/>
                  </a:lnTo>
                  <a:lnTo>
                    <a:pt x="3066344" y="2921000"/>
                  </a:lnTo>
                  <a:cubicBezTo>
                    <a:pt x="3066344" y="2921000"/>
                    <a:pt x="3051688" y="2912053"/>
                    <a:pt x="3046024" y="2905760"/>
                  </a:cubicBezTo>
                  <a:cubicBezTo>
                    <a:pt x="3036279" y="2894933"/>
                    <a:pt x="3029091" y="2882053"/>
                    <a:pt x="3020624" y="2870200"/>
                  </a:cubicBezTo>
                  <a:lnTo>
                    <a:pt x="3030784" y="2804160"/>
                  </a:lnTo>
                  <a:lnTo>
                    <a:pt x="3056184" y="2834640"/>
                  </a:lnTo>
                  <a:lnTo>
                    <a:pt x="3167944" y="2814320"/>
                  </a:lnTo>
                  <a:lnTo>
                    <a:pt x="3203504" y="2788920"/>
                  </a:lnTo>
                  <a:close/>
                  <a:moveTo>
                    <a:pt x="1092766" y="2506980"/>
                  </a:moveTo>
                  <a:lnTo>
                    <a:pt x="1130866" y="2575560"/>
                  </a:lnTo>
                  <a:lnTo>
                    <a:pt x="1222306" y="2595880"/>
                  </a:lnTo>
                  <a:lnTo>
                    <a:pt x="1328984" y="2682240"/>
                  </a:lnTo>
                  <a:lnTo>
                    <a:pt x="1349304" y="2763520"/>
                  </a:lnTo>
                  <a:lnTo>
                    <a:pt x="1298504" y="2865120"/>
                  </a:lnTo>
                  <a:lnTo>
                    <a:pt x="1308664" y="2936240"/>
                  </a:lnTo>
                  <a:lnTo>
                    <a:pt x="1293424" y="2997200"/>
                  </a:lnTo>
                  <a:lnTo>
                    <a:pt x="1242626" y="3058160"/>
                  </a:lnTo>
                  <a:lnTo>
                    <a:pt x="1161346" y="3063240"/>
                  </a:lnTo>
                  <a:lnTo>
                    <a:pt x="1069906" y="3124200"/>
                  </a:lnTo>
                  <a:lnTo>
                    <a:pt x="1008946" y="3159760"/>
                  </a:lnTo>
                  <a:lnTo>
                    <a:pt x="947985" y="3149600"/>
                  </a:lnTo>
                  <a:lnTo>
                    <a:pt x="897186" y="3210560"/>
                  </a:lnTo>
                  <a:lnTo>
                    <a:pt x="836226" y="3200400"/>
                  </a:lnTo>
                  <a:lnTo>
                    <a:pt x="734626" y="3169920"/>
                  </a:lnTo>
                  <a:lnTo>
                    <a:pt x="739706" y="3114040"/>
                  </a:lnTo>
                  <a:lnTo>
                    <a:pt x="683826" y="3027680"/>
                  </a:lnTo>
                  <a:lnTo>
                    <a:pt x="653346" y="2976880"/>
                  </a:lnTo>
                  <a:lnTo>
                    <a:pt x="673666" y="2921000"/>
                  </a:lnTo>
                  <a:lnTo>
                    <a:pt x="785426" y="2773680"/>
                  </a:lnTo>
                  <a:lnTo>
                    <a:pt x="846385" y="2758440"/>
                  </a:lnTo>
                  <a:lnTo>
                    <a:pt x="856545" y="2722880"/>
                  </a:lnTo>
                  <a:lnTo>
                    <a:pt x="932746" y="2727960"/>
                  </a:lnTo>
                  <a:lnTo>
                    <a:pt x="958145" y="2692400"/>
                  </a:lnTo>
                  <a:lnTo>
                    <a:pt x="947985" y="2656840"/>
                  </a:lnTo>
                  <a:cubicBezTo>
                    <a:pt x="968306" y="2655147"/>
                    <a:pt x="992436" y="2650490"/>
                    <a:pt x="1008946" y="2651760"/>
                  </a:cubicBezTo>
                  <a:cubicBezTo>
                    <a:pt x="1025455" y="2653030"/>
                    <a:pt x="1038156" y="2672503"/>
                    <a:pt x="1047046" y="2664460"/>
                  </a:cubicBezTo>
                  <a:cubicBezTo>
                    <a:pt x="1055936" y="2656417"/>
                    <a:pt x="1054666" y="2623820"/>
                    <a:pt x="1062286" y="2603500"/>
                  </a:cubicBezTo>
                  <a:lnTo>
                    <a:pt x="1024185" y="2547620"/>
                  </a:lnTo>
                  <a:lnTo>
                    <a:pt x="1092766" y="2506980"/>
                  </a:lnTo>
                  <a:close/>
                  <a:moveTo>
                    <a:pt x="518724" y="2357120"/>
                  </a:moveTo>
                  <a:lnTo>
                    <a:pt x="640644" y="2463800"/>
                  </a:lnTo>
                  <a:lnTo>
                    <a:pt x="640644" y="2517140"/>
                  </a:lnTo>
                  <a:lnTo>
                    <a:pt x="693984" y="2585720"/>
                  </a:lnTo>
                  <a:lnTo>
                    <a:pt x="633024" y="2593340"/>
                  </a:lnTo>
                  <a:lnTo>
                    <a:pt x="633024" y="2661920"/>
                  </a:lnTo>
                  <a:lnTo>
                    <a:pt x="564444" y="2700020"/>
                  </a:lnTo>
                  <a:lnTo>
                    <a:pt x="541584" y="2639060"/>
                  </a:lnTo>
                  <a:lnTo>
                    <a:pt x="511104" y="2585720"/>
                  </a:lnTo>
                  <a:lnTo>
                    <a:pt x="495864" y="2456180"/>
                  </a:lnTo>
                  <a:lnTo>
                    <a:pt x="518724" y="2357120"/>
                  </a:lnTo>
                  <a:close/>
                  <a:moveTo>
                    <a:pt x="122486" y="2334260"/>
                  </a:moveTo>
                  <a:cubicBezTo>
                    <a:pt x="140266" y="2335530"/>
                    <a:pt x="112326" y="2379980"/>
                    <a:pt x="122486" y="2395220"/>
                  </a:cubicBezTo>
                  <a:cubicBezTo>
                    <a:pt x="132646" y="2410460"/>
                    <a:pt x="159316" y="2434590"/>
                    <a:pt x="160586" y="2448560"/>
                  </a:cubicBezTo>
                  <a:cubicBezTo>
                    <a:pt x="161856" y="2462530"/>
                    <a:pt x="142806" y="2475230"/>
                    <a:pt x="130106" y="2479040"/>
                  </a:cubicBezTo>
                  <a:cubicBezTo>
                    <a:pt x="130106" y="2479040"/>
                    <a:pt x="103436" y="2471420"/>
                    <a:pt x="84386" y="2471420"/>
                  </a:cubicBezTo>
                  <a:cubicBezTo>
                    <a:pt x="65336" y="2471420"/>
                    <a:pt x="29776" y="2482850"/>
                    <a:pt x="15805" y="2479040"/>
                  </a:cubicBezTo>
                  <a:cubicBezTo>
                    <a:pt x="1835" y="2475230"/>
                    <a:pt x="565" y="2463800"/>
                    <a:pt x="565" y="2448560"/>
                  </a:cubicBezTo>
                  <a:cubicBezTo>
                    <a:pt x="565" y="2433320"/>
                    <a:pt x="-4515" y="2406650"/>
                    <a:pt x="15805" y="2387600"/>
                  </a:cubicBezTo>
                  <a:cubicBezTo>
                    <a:pt x="36126" y="2368550"/>
                    <a:pt x="104706" y="2332990"/>
                    <a:pt x="122486" y="2334260"/>
                  </a:cubicBezTo>
                  <a:close/>
                  <a:moveTo>
                    <a:pt x="823524" y="2204720"/>
                  </a:moveTo>
                  <a:lnTo>
                    <a:pt x="899724" y="2303780"/>
                  </a:lnTo>
                  <a:lnTo>
                    <a:pt x="975924" y="2319020"/>
                  </a:lnTo>
                  <a:lnTo>
                    <a:pt x="953064" y="2395220"/>
                  </a:lnTo>
                  <a:lnTo>
                    <a:pt x="846384" y="2425700"/>
                  </a:lnTo>
                  <a:lnTo>
                    <a:pt x="770184" y="2486660"/>
                  </a:lnTo>
                  <a:lnTo>
                    <a:pt x="701604" y="2471420"/>
                  </a:lnTo>
                  <a:lnTo>
                    <a:pt x="770184" y="2410460"/>
                  </a:lnTo>
                  <a:lnTo>
                    <a:pt x="732084" y="2319020"/>
                  </a:lnTo>
                  <a:lnTo>
                    <a:pt x="823524" y="2204720"/>
                  </a:lnTo>
                  <a:close/>
                  <a:moveTo>
                    <a:pt x="381564" y="2090420"/>
                  </a:moveTo>
                  <a:lnTo>
                    <a:pt x="450144" y="2143760"/>
                  </a:lnTo>
                  <a:lnTo>
                    <a:pt x="473004" y="2181860"/>
                  </a:lnTo>
                  <a:lnTo>
                    <a:pt x="427284" y="2280920"/>
                  </a:lnTo>
                  <a:lnTo>
                    <a:pt x="343464" y="2326640"/>
                  </a:lnTo>
                  <a:lnTo>
                    <a:pt x="267264" y="2288540"/>
                  </a:lnTo>
                  <a:lnTo>
                    <a:pt x="244404" y="2235200"/>
                  </a:lnTo>
                  <a:lnTo>
                    <a:pt x="267264" y="2204720"/>
                  </a:lnTo>
                  <a:lnTo>
                    <a:pt x="328224" y="2166620"/>
                  </a:lnTo>
                  <a:lnTo>
                    <a:pt x="381564" y="2090420"/>
                  </a:lnTo>
                  <a:close/>
                  <a:moveTo>
                    <a:pt x="412044" y="1861820"/>
                  </a:moveTo>
                  <a:lnTo>
                    <a:pt x="488244" y="1899920"/>
                  </a:lnTo>
                  <a:lnTo>
                    <a:pt x="450144" y="1998980"/>
                  </a:lnTo>
                  <a:lnTo>
                    <a:pt x="312984" y="2044700"/>
                  </a:lnTo>
                  <a:lnTo>
                    <a:pt x="274884" y="2136140"/>
                  </a:lnTo>
                  <a:lnTo>
                    <a:pt x="221544" y="2128520"/>
                  </a:lnTo>
                  <a:lnTo>
                    <a:pt x="168204" y="2059940"/>
                  </a:lnTo>
                  <a:lnTo>
                    <a:pt x="175824" y="1968500"/>
                  </a:lnTo>
                  <a:lnTo>
                    <a:pt x="244404" y="1922780"/>
                  </a:lnTo>
                  <a:lnTo>
                    <a:pt x="320604" y="1930400"/>
                  </a:lnTo>
                  <a:lnTo>
                    <a:pt x="412044" y="1861820"/>
                  </a:lnTo>
                  <a:close/>
                  <a:moveTo>
                    <a:pt x="747324" y="1648460"/>
                  </a:moveTo>
                  <a:lnTo>
                    <a:pt x="808284" y="1671320"/>
                  </a:lnTo>
                  <a:lnTo>
                    <a:pt x="838764" y="1762760"/>
                  </a:lnTo>
                  <a:lnTo>
                    <a:pt x="800665" y="1808480"/>
                  </a:lnTo>
                  <a:lnTo>
                    <a:pt x="724464" y="1861820"/>
                  </a:lnTo>
                  <a:lnTo>
                    <a:pt x="785424" y="1884680"/>
                  </a:lnTo>
                  <a:lnTo>
                    <a:pt x="846384" y="1869440"/>
                  </a:lnTo>
                  <a:lnTo>
                    <a:pt x="876864" y="1915160"/>
                  </a:lnTo>
                  <a:lnTo>
                    <a:pt x="831144" y="2014220"/>
                  </a:lnTo>
                  <a:lnTo>
                    <a:pt x="754945" y="2029460"/>
                  </a:lnTo>
                  <a:lnTo>
                    <a:pt x="671125" y="1983740"/>
                  </a:lnTo>
                  <a:lnTo>
                    <a:pt x="671125" y="1907540"/>
                  </a:lnTo>
                  <a:lnTo>
                    <a:pt x="640645" y="1838960"/>
                  </a:lnTo>
                  <a:lnTo>
                    <a:pt x="579685" y="1793240"/>
                  </a:lnTo>
                  <a:lnTo>
                    <a:pt x="617785" y="1747520"/>
                  </a:lnTo>
                  <a:lnTo>
                    <a:pt x="686365" y="1739900"/>
                  </a:lnTo>
                  <a:lnTo>
                    <a:pt x="747324" y="1648460"/>
                  </a:lnTo>
                  <a:close/>
                  <a:moveTo>
                    <a:pt x="556824" y="1541780"/>
                  </a:moveTo>
                  <a:lnTo>
                    <a:pt x="663505" y="1549400"/>
                  </a:lnTo>
                  <a:lnTo>
                    <a:pt x="686365" y="1633220"/>
                  </a:lnTo>
                  <a:lnTo>
                    <a:pt x="610165" y="1648460"/>
                  </a:lnTo>
                  <a:lnTo>
                    <a:pt x="579685" y="1709420"/>
                  </a:lnTo>
                  <a:lnTo>
                    <a:pt x="518725" y="1663700"/>
                  </a:lnTo>
                  <a:lnTo>
                    <a:pt x="442525" y="1739900"/>
                  </a:lnTo>
                  <a:lnTo>
                    <a:pt x="320605" y="1747520"/>
                  </a:lnTo>
                  <a:lnTo>
                    <a:pt x="305365" y="1686560"/>
                  </a:lnTo>
                  <a:lnTo>
                    <a:pt x="412045" y="1625600"/>
                  </a:lnTo>
                  <a:lnTo>
                    <a:pt x="556824" y="1541780"/>
                  </a:lnTo>
                  <a:close/>
                  <a:moveTo>
                    <a:pt x="808285" y="1351280"/>
                  </a:moveTo>
                  <a:lnTo>
                    <a:pt x="884485" y="1366520"/>
                  </a:lnTo>
                  <a:lnTo>
                    <a:pt x="914965" y="1435100"/>
                  </a:lnTo>
                  <a:lnTo>
                    <a:pt x="846385" y="1442720"/>
                  </a:lnTo>
                  <a:lnTo>
                    <a:pt x="747325" y="1488440"/>
                  </a:lnTo>
                  <a:lnTo>
                    <a:pt x="716845" y="1457960"/>
                  </a:lnTo>
                  <a:lnTo>
                    <a:pt x="808285" y="1351280"/>
                  </a:lnTo>
                  <a:close/>
                  <a:moveTo>
                    <a:pt x="876865" y="1153160"/>
                  </a:moveTo>
                  <a:lnTo>
                    <a:pt x="884485" y="1267460"/>
                  </a:lnTo>
                  <a:lnTo>
                    <a:pt x="770185" y="1297940"/>
                  </a:lnTo>
                  <a:lnTo>
                    <a:pt x="739705" y="1244600"/>
                  </a:lnTo>
                  <a:lnTo>
                    <a:pt x="785425" y="1206500"/>
                  </a:lnTo>
                  <a:lnTo>
                    <a:pt x="876865" y="1153160"/>
                  </a:lnTo>
                  <a:close/>
                  <a:moveTo>
                    <a:pt x="869245" y="855980"/>
                  </a:moveTo>
                  <a:lnTo>
                    <a:pt x="831145" y="932180"/>
                  </a:lnTo>
                  <a:lnTo>
                    <a:pt x="770185" y="1008380"/>
                  </a:lnTo>
                  <a:lnTo>
                    <a:pt x="754945" y="1107440"/>
                  </a:lnTo>
                  <a:lnTo>
                    <a:pt x="640645" y="1160780"/>
                  </a:lnTo>
                  <a:lnTo>
                    <a:pt x="541585" y="1137920"/>
                  </a:lnTo>
                  <a:lnTo>
                    <a:pt x="594925" y="1031240"/>
                  </a:lnTo>
                  <a:lnTo>
                    <a:pt x="671125" y="939800"/>
                  </a:lnTo>
                  <a:lnTo>
                    <a:pt x="762565" y="894080"/>
                  </a:lnTo>
                  <a:lnTo>
                    <a:pt x="869245" y="855980"/>
                  </a:lnTo>
                  <a:close/>
                  <a:moveTo>
                    <a:pt x="2619304" y="607060"/>
                  </a:moveTo>
                  <a:lnTo>
                    <a:pt x="2550724" y="624840"/>
                  </a:lnTo>
                  <a:lnTo>
                    <a:pt x="2517704" y="660400"/>
                  </a:lnTo>
                  <a:lnTo>
                    <a:pt x="2482144" y="690880"/>
                  </a:lnTo>
                  <a:lnTo>
                    <a:pt x="2449124" y="716280"/>
                  </a:lnTo>
                  <a:lnTo>
                    <a:pt x="2395784" y="708660"/>
                  </a:lnTo>
                  <a:lnTo>
                    <a:pt x="2398324" y="673100"/>
                  </a:lnTo>
                  <a:lnTo>
                    <a:pt x="2398324" y="637540"/>
                  </a:lnTo>
                  <a:lnTo>
                    <a:pt x="2372924" y="614680"/>
                  </a:lnTo>
                  <a:lnTo>
                    <a:pt x="2339904" y="609600"/>
                  </a:lnTo>
                  <a:lnTo>
                    <a:pt x="2289104" y="614680"/>
                  </a:lnTo>
                  <a:lnTo>
                    <a:pt x="2243384" y="637540"/>
                  </a:lnTo>
                  <a:lnTo>
                    <a:pt x="2215444" y="673100"/>
                  </a:lnTo>
                  <a:lnTo>
                    <a:pt x="2215444" y="718820"/>
                  </a:lnTo>
                  <a:lnTo>
                    <a:pt x="2187504" y="726440"/>
                  </a:lnTo>
                  <a:lnTo>
                    <a:pt x="2139244" y="726440"/>
                  </a:lnTo>
                  <a:lnTo>
                    <a:pt x="2116384" y="774700"/>
                  </a:lnTo>
                  <a:lnTo>
                    <a:pt x="2088444" y="812800"/>
                  </a:lnTo>
                  <a:lnTo>
                    <a:pt x="2083364" y="854710"/>
                  </a:lnTo>
                  <a:lnTo>
                    <a:pt x="2056694" y="903605"/>
                  </a:lnTo>
                  <a:lnTo>
                    <a:pt x="2063679" y="980440"/>
                  </a:lnTo>
                  <a:lnTo>
                    <a:pt x="2088444" y="1049655"/>
                  </a:lnTo>
                  <a:lnTo>
                    <a:pt x="2111304" y="1076325"/>
                  </a:lnTo>
                  <a:lnTo>
                    <a:pt x="2153849" y="1082675"/>
                  </a:lnTo>
                  <a:lnTo>
                    <a:pt x="2217984" y="1066800"/>
                  </a:lnTo>
                  <a:lnTo>
                    <a:pt x="2271324" y="1061720"/>
                  </a:lnTo>
                  <a:lnTo>
                    <a:pt x="2284024" y="1097280"/>
                  </a:lnTo>
                  <a:lnTo>
                    <a:pt x="2273864" y="1135380"/>
                  </a:lnTo>
                  <a:lnTo>
                    <a:pt x="2281484" y="1173480"/>
                  </a:lnTo>
                  <a:lnTo>
                    <a:pt x="2306884" y="1186180"/>
                  </a:lnTo>
                  <a:lnTo>
                    <a:pt x="2360224" y="1201420"/>
                  </a:lnTo>
                  <a:lnTo>
                    <a:pt x="2418644" y="1188720"/>
                  </a:lnTo>
                  <a:lnTo>
                    <a:pt x="2487224" y="1209040"/>
                  </a:lnTo>
                  <a:lnTo>
                    <a:pt x="2527864" y="1170940"/>
                  </a:lnTo>
                  <a:lnTo>
                    <a:pt x="2558344" y="1145540"/>
                  </a:lnTo>
                  <a:lnTo>
                    <a:pt x="2637084" y="1115060"/>
                  </a:lnTo>
                  <a:lnTo>
                    <a:pt x="2662484" y="1165860"/>
                  </a:lnTo>
                  <a:lnTo>
                    <a:pt x="2751384" y="1160780"/>
                  </a:lnTo>
                  <a:lnTo>
                    <a:pt x="2802184" y="1112520"/>
                  </a:lnTo>
                  <a:lnTo>
                    <a:pt x="2845364" y="1074420"/>
                  </a:lnTo>
                  <a:lnTo>
                    <a:pt x="2878384" y="988060"/>
                  </a:lnTo>
                  <a:lnTo>
                    <a:pt x="2880924" y="939800"/>
                  </a:lnTo>
                  <a:lnTo>
                    <a:pt x="2916484" y="881380"/>
                  </a:lnTo>
                  <a:lnTo>
                    <a:pt x="2898704" y="825500"/>
                  </a:lnTo>
                  <a:lnTo>
                    <a:pt x="2850444" y="787400"/>
                  </a:lnTo>
                  <a:lnTo>
                    <a:pt x="2784404" y="777240"/>
                  </a:lnTo>
                  <a:lnTo>
                    <a:pt x="2766624" y="741680"/>
                  </a:lnTo>
                  <a:lnTo>
                    <a:pt x="2741224" y="688340"/>
                  </a:lnTo>
                  <a:lnTo>
                    <a:pt x="2690424" y="642620"/>
                  </a:lnTo>
                  <a:lnTo>
                    <a:pt x="2619304" y="607060"/>
                  </a:lnTo>
                  <a:close/>
                  <a:moveTo>
                    <a:pt x="2492304" y="0"/>
                  </a:moveTo>
                  <a:lnTo>
                    <a:pt x="2532944" y="5080"/>
                  </a:lnTo>
                  <a:lnTo>
                    <a:pt x="2654864" y="66040"/>
                  </a:lnTo>
                  <a:lnTo>
                    <a:pt x="2685344" y="193040"/>
                  </a:lnTo>
                  <a:lnTo>
                    <a:pt x="2715824" y="223520"/>
                  </a:lnTo>
                  <a:lnTo>
                    <a:pt x="2832664" y="259080"/>
                  </a:lnTo>
                  <a:lnTo>
                    <a:pt x="2868224" y="238760"/>
                  </a:lnTo>
                  <a:lnTo>
                    <a:pt x="2888544" y="142240"/>
                  </a:lnTo>
                  <a:lnTo>
                    <a:pt x="2913944" y="106680"/>
                  </a:lnTo>
                  <a:lnTo>
                    <a:pt x="2969824" y="101600"/>
                  </a:lnTo>
                  <a:lnTo>
                    <a:pt x="3010464" y="142240"/>
                  </a:lnTo>
                  <a:lnTo>
                    <a:pt x="2959664" y="223520"/>
                  </a:lnTo>
                  <a:lnTo>
                    <a:pt x="2974904" y="254000"/>
                  </a:lnTo>
                  <a:lnTo>
                    <a:pt x="3005384" y="299720"/>
                  </a:lnTo>
                  <a:lnTo>
                    <a:pt x="3025704" y="335280"/>
                  </a:lnTo>
                  <a:lnTo>
                    <a:pt x="3005384" y="426720"/>
                  </a:lnTo>
                  <a:lnTo>
                    <a:pt x="3046024" y="477520"/>
                  </a:lnTo>
                  <a:lnTo>
                    <a:pt x="3157784" y="497840"/>
                  </a:lnTo>
                  <a:lnTo>
                    <a:pt x="3223824" y="497840"/>
                  </a:lnTo>
                  <a:lnTo>
                    <a:pt x="3325424" y="452120"/>
                  </a:lnTo>
                  <a:lnTo>
                    <a:pt x="3477824" y="472440"/>
                  </a:lnTo>
                  <a:lnTo>
                    <a:pt x="3823264" y="502920"/>
                  </a:lnTo>
                  <a:lnTo>
                    <a:pt x="3874064" y="487680"/>
                  </a:lnTo>
                  <a:lnTo>
                    <a:pt x="3909624" y="391160"/>
                  </a:lnTo>
                  <a:lnTo>
                    <a:pt x="3955344" y="370840"/>
                  </a:lnTo>
                  <a:lnTo>
                    <a:pt x="4006144" y="386080"/>
                  </a:lnTo>
                  <a:lnTo>
                    <a:pt x="4133144" y="441960"/>
                  </a:lnTo>
                  <a:lnTo>
                    <a:pt x="4214424" y="508000"/>
                  </a:lnTo>
                  <a:lnTo>
                    <a:pt x="4219504" y="558800"/>
                  </a:lnTo>
                  <a:lnTo>
                    <a:pt x="4224584" y="614680"/>
                  </a:lnTo>
                  <a:lnTo>
                    <a:pt x="4265224" y="645160"/>
                  </a:lnTo>
                  <a:lnTo>
                    <a:pt x="4300784" y="685800"/>
                  </a:lnTo>
                  <a:lnTo>
                    <a:pt x="4305864" y="889000"/>
                  </a:lnTo>
                  <a:lnTo>
                    <a:pt x="4346504" y="939800"/>
                  </a:lnTo>
                  <a:lnTo>
                    <a:pt x="4493824" y="1036320"/>
                  </a:lnTo>
                  <a:lnTo>
                    <a:pt x="4478584" y="1092200"/>
                  </a:lnTo>
                  <a:lnTo>
                    <a:pt x="4488744" y="1143000"/>
                  </a:lnTo>
                  <a:lnTo>
                    <a:pt x="4539544" y="1193800"/>
                  </a:lnTo>
                  <a:lnTo>
                    <a:pt x="4630984" y="1259840"/>
                  </a:lnTo>
                  <a:lnTo>
                    <a:pt x="4676704" y="1351280"/>
                  </a:lnTo>
                  <a:lnTo>
                    <a:pt x="4641144" y="1468120"/>
                  </a:lnTo>
                  <a:lnTo>
                    <a:pt x="4600504" y="1447800"/>
                  </a:lnTo>
                  <a:lnTo>
                    <a:pt x="4524304" y="1478280"/>
                  </a:lnTo>
                  <a:lnTo>
                    <a:pt x="4488744" y="1539240"/>
                  </a:lnTo>
                  <a:lnTo>
                    <a:pt x="4443024" y="1544320"/>
                  </a:lnTo>
                  <a:lnTo>
                    <a:pt x="4387144" y="1544320"/>
                  </a:lnTo>
                  <a:lnTo>
                    <a:pt x="4392224" y="1620520"/>
                  </a:lnTo>
                  <a:lnTo>
                    <a:pt x="4305864" y="1615440"/>
                  </a:lnTo>
                  <a:lnTo>
                    <a:pt x="4229664" y="1564640"/>
                  </a:lnTo>
                  <a:lnTo>
                    <a:pt x="4183944" y="1559560"/>
                  </a:lnTo>
                  <a:lnTo>
                    <a:pt x="4163624" y="1610360"/>
                  </a:lnTo>
                  <a:lnTo>
                    <a:pt x="4183944" y="1666240"/>
                  </a:lnTo>
                  <a:lnTo>
                    <a:pt x="4336344" y="1762760"/>
                  </a:lnTo>
                  <a:lnTo>
                    <a:pt x="4371904" y="1757680"/>
                  </a:lnTo>
                  <a:lnTo>
                    <a:pt x="4432864" y="1717040"/>
                  </a:lnTo>
                  <a:lnTo>
                    <a:pt x="4580184" y="1706880"/>
                  </a:lnTo>
                  <a:lnTo>
                    <a:pt x="4646224" y="1788160"/>
                  </a:lnTo>
                  <a:lnTo>
                    <a:pt x="4636064" y="1844040"/>
                  </a:lnTo>
                  <a:lnTo>
                    <a:pt x="4554784" y="2072640"/>
                  </a:lnTo>
                  <a:lnTo>
                    <a:pt x="4503984" y="2092960"/>
                  </a:lnTo>
                  <a:lnTo>
                    <a:pt x="4376984" y="2113280"/>
                  </a:lnTo>
                  <a:lnTo>
                    <a:pt x="4336344" y="2143760"/>
                  </a:lnTo>
                  <a:lnTo>
                    <a:pt x="4321104" y="2235200"/>
                  </a:lnTo>
                  <a:lnTo>
                    <a:pt x="4321104" y="2296160"/>
                  </a:lnTo>
                  <a:lnTo>
                    <a:pt x="4346504" y="2321560"/>
                  </a:lnTo>
                  <a:lnTo>
                    <a:pt x="4366824" y="2362200"/>
                  </a:lnTo>
                  <a:lnTo>
                    <a:pt x="4326184" y="2407920"/>
                  </a:lnTo>
                  <a:lnTo>
                    <a:pt x="4107744" y="2311400"/>
                  </a:lnTo>
                  <a:lnTo>
                    <a:pt x="4087424" y="2133600"/>
                  </a:lnTo>
                  <a:lnTo>
                    <a:pt x="4102664" y="2072640"/>
                  </a:lnTo>
                  <a:lnTo>
                    <a:pt x="4183944" y="2052320"/>
                  </a:lnTo>
                  <a:lnTo>
                    <a:pt x="4183944" y="2001520"/>
                  </a:lnTo>
                  <a:lnTo>
                    <a:pt x="4092504" y="1894840"/>
                  </a:lnTo>
                  <a:lnTo>
                    <a:pt x="4021384" y="1889760"/>
                  </a:lnTo>
                  <a:lnTo>
                    <a:pt x="4062024" y="1818640"/>
                  </a:lnTo>
                  <a:lnTo>
                    <a:pt x="3995984" y="1711960"/>
                  </a:lnTo>
                  <a:lnTo>
                    <a:pt x="3965504" y="1722120"/>
                  </a:lnTo>
                  <a:lnTo>
                    <a:pt x="3955344" y="1762760"/>
                  </a:lnTo>
                  <a:lnTo>
                    <a:pt x="3935024" y="1783080"/>
                  </a:lnTo>
                  <a:lnTo>
                    <a:pt x="3813104" y="1778000"/>
                  </a:lnTo>
                  <a:lnTo>
                    <a:pt x="3808024" y="1798320"/>
                  </a:lnTo>
                  <a:lnTo>
                    <a:pt x="3818184" y="1854200"/>
                  </a:lnTo>
                  <a:lnTo>
                    <a:pt x="3802944" y="1905000"/>
                  </a:lnTo>
                  <a:lnTo>
                    <a:pt x="3747064" y="2006600"/>
                  </a:lnTo>
                  <a:lnTo>
                    <a:pt x="3736904" y="2067560"/>
                  </a:lnTo>
                  <a:lnTo>
                    <a:pt x="3762304" y="2123440"/>
                  </a:lnTo>
                  <a:lnTo>
                    <a:pt x="4021384" y="2336800"/>
                  </a:lnTo>
                  <a:lnTo>
                    <a:pt x="4036624" y="2387600"/>
                  </a:lnTo>
                  <a:lnTo>
                    <a:pt x="4026464" y="2484120"/>
                  </a:lnTo>
                  <a:lnTo>
                    <a:pt x="3990904" y="2524760"/>
                  </a:lnTo>
                  <a:lnTo>
                    <a:pt x="3924864" y="2514600"/>
                  </a:lnTo>
                  <a:lnTo>
                    <a:pt x="3787704" y="2540000"/>
                  </a:lnTo>
                  <a:lnTo>
                    <a:pt x="3777544" y="2580640"/>
                  </a:lnTo>
                  <a:lnTo>
                    <a:pt x="3802944" y="2626360"/>
                  </a:lnTo>
                  <a:lnTo>
                    <a:pt x="3787704" y="2661920"/>
                  </a:lnTo>
                  <a:lnTo>
                    <a:pt x="3716584" y="2778760"/>
                  </a:lnTo>
                  <a:lnTo>
                    <a:pt x="3706424" y="2829560"/>
                  </a:lnTo>
                  <a:lnTo>
                    <a:pt x="3675944" y="2839720"/>
                  </a:lnTo>
                  <a:lnTo>
                    <a:pt x="3620064" y="2819400"/>
                  </a:lnTo>
                  <a:lnTo>
                    <a:pt x="3589584" y="2839720"/>
                  </a:lnTo>
                  <a:lnTo>
                    <a:pt x="3589584" y="2875280"/>
                  </a:lnTo>
                  <a:lnTo>
                    <a:pt x="3625144" y="2910840"/>
                  </a:lnTo>
                  <a:lnTo>
                    <a:pt x="3569264" y="2946400"/>
                  </a:lnTo>
                  <a:lnTo>
                    <a:pt x="3493064" y="2931160"/>
                  </a:lnTo>
                  <a:lnTo>
                    <a:pt x="3487984" y="2860040"/>
                  </a:lnTo>
                  <a:lnTo>
                    <a:pt x="3442264" y="2819400"/>
                  </a:lnTo>
                  <a:lnTo>
                    <a:pt x="3421944" y="2753360"/>
                  </a:lnTo>
                  <a:lnTo>
                    <a:pt x="3371144" y="2697480"/>
                  </a:lnTo>
                  <a:lnTo>
                    <a:pt x="3259384" y="2672080"/>
                  </a:lnTo>
                  <a:lnTo>
                    <a:pt x="3152704" y="2717800"/>
                  </a:lnTo>
                  <a:lnTo>
                    <a:pt x="3106984" y="2753360"/>
                  </a:lnTo>
                  <a:lnTo>
                    <a:pt x="3071424" y="2733040"/>
                  </a:lnTo>
                  <a:lnTo>
                    <a:pt x="3066344" y="2565400"/>
                  </a:lnTo>
                  <a:lnTo>
                    <a:pt x="3081584" y="2509520"/>
                  </a:lnTo>
                  <a:lnTo>
                    <a:pt x="3183184" y="2428240"/>
                  </a:lnTo>
                  <a:lnTo>
                    <a:pt x="3244144" y="2331720"/>
                  </a:lnTo>
                  <a:lnTo>
                    <a:pt x="3279704" y="2306320"/>
                  </a:lnTo>
                  <a:lnTo>
                    <a:pt x="3294944" y="2331720"/>
                  </a:lnTo>
                  <a:lnTo>
                    <a:pt x="3274624" y="2413000"/>
                  </a:lnTo>
                  <a:lnTo>
                    <a:pt x="3274624" y="2458720"/>
                  </a:lnTo>
                  <a:lnTo>
                    <a:pt x="3315264" y="2468880"/>
                  </a:lnTo>
                  <a:lnTo>
                    <a:pt x="3381304" y="2413000"/>
                  </a:lnTo>
                  <a:lnTo>
                    <a:pt x="3391464" y="2367280"/>
                  </a:lnTo>
                  <a:lnTo>
                    <a:pt x="3350824" y="2280920"/>
                  </a:lnTo>
                  <a:lnTo>
                    <a:pt x="3340664" y="2250440"/>
                  </a:lnTo>
                  <a:lnTo>
                    <a:pt x="3381304" y="2133600"/>
                  </a:lnTo>
                  <a:lnTo>
                    <a:pt x="3447344" y="2108200"/>
                  </a:lnTo>
                  <a:lnTo>
                    <a:pt x="3366064" y="2026920"/>
                  </a:lnTo>
                  <a:lnTo>
                    <a:pt x="3350824" y="2072640"/>
                  </a:lnTo>
                  <a:lnTo>
                    <a:pt x="3320344" y="2133600"/>
                  </a:lnTo>
                  <a:lnTo>
                    <a:pt x="3305104" y="2179320"/>
                  </a:lnTo>
                  <a:lnTo>
                    <a:pt x="3228904" y="2209800"/>
                  </a:lnTo>
                  <a:lnTo>
                    <a:pt x="3122224" y="2209800"/>
                  </a:lnTo>
                  <a:lnTo>
                    <a:pt x="3086664" y="2225040"/>
                  </a:lnTo>
                  <a:lnTo>
                    <a:pt x="3086664" y="2260600"/>
                  </a:lnTo>
                  <a:lnTo>
                    <a:pt x="3071424" y="2291080"/>
                  </a:lnTo>
                  <a:lnTo>
                    <a:pt x="3010464" y="2301240"/>
                  </a:lnTo>
                  <a:lnTo>
                    <a:pt x="2990144" y="2316480"/>
                  </a:lnTo>
                  <a:lnTo>
                    <a:pt x="2985064" y="2362200"/>
                  </a:lnTo>
                  <a:lnTo>
                    <a:pt x="2964744" y="2392680"/>
                  </a:lnTo>
                  <a:lnTo>
                    <a:pt x="2852984" y="2433320"/>
                  </a:lnTo>
                  <a:lnTo>
                    <a:pt x="2852984" y="2489200"/>
                  </a:lnTo>
                  <a:lnTo>
                    <a:pt x="2812344" y="2499360"/>
                  </a:lnTo>
                  <a:lnTo>
                    <a:pt x="2792024" y="2524760"/>
                  </a:lnTo>
                  <a:lnTo>
                    <a:pt x="2807264" y="2585720"/>
                  </a:lnTo>
                  <a:lnTo>
                    <a:pt x="2812344" y="2616200"/>
                  </a:lnTo>
                  <a:lnTo>
                    <a:pt x="2771704" y="2636520"/>
                  </a:lnTo>
                  <a:lnTo>
                    <a:pt x="2736144" y="2697480"/>
                  </a:lnTo>
                  <a:lnTo>
                    <a:pt x="2756464" y="2758440"/>
                  </a:lnTo>
                  <a:lnTo>
                    <a:pt x="2776784" y="2783840"/>
                  </a:lnTo>
                  <a:lnTo>
                    <a:pt x="2751384" y="2824480"/>
                  </a:lnTo>
                  <a:lnTo>
                    <a:pt x="2675184" y="2854960"/>
                  </a:lnTo>
                  <a:lnTo>
                    <a:pt x="2665024" y="2915920"/>
                  </a:lnTo>
                  <a:lnTo>
                    <a:pt x="2558344" y="2921000"/>
                  </a:lnTo>
                  <a:lnTo>
                    <a:pt x="2548184" y="2966720"/>
                  </a:lnTo>
                  <a:lnTo>
                    <a:pt x="2487224" y="2976880"/>
                  </a:lnTo>
                  <a:lnTo>
                    <a:pt x="2334824" y="2895600"/>
                  </a:lnTo>
                  <a:lnTo>
                    <a:pt x="2294184" y="2799080"/>
                  </a:lnTo>
                  <a:lnTo>
                    <a:pt x="2268784" y="2545080"/>
                  </a:lnTo>
                  <a:lnTo>
                    <a:pt x="2228144" y="2545080"/>
                  </a:lnTo>
                  <a:lnTo>
                    <a:pt x="2223064" y="2778760"/>
                  </a:lnTo>
                  <a:lnTo>
                    <a:pt x="2202744" y="2829560"/>
                  </a:lnTo>
                  <a:lnTo>
                    <a:pt x="2167184" y="2870200"/>
                  </a:lnTo>
                  <a:lnTo>
                    <a:pt x="2167184" y="2915920"/>
                  </a:lnTo>
                  <a:lnTo>
                    <a:pt x="1994464" y="2987040"/>
                  </a:lnTo>
                  <a:lnTo>
                    <a:pt x="1974144" y="3022600"/>
                  </a:lnTo>
                  <a:lnTo>
                    <a:pt x="1913184" y="3246120"/>
                  </a:lnTo>
                  <a:lnTo>
                    <a:pt x="1882704" y="3276600"/>
                  </a:lnTo>
                  <a:lnTo>
                    <a:pt x="1770944" y="3302000"/>
                  </a:lnTo>
                  <a:lnTo>
                    <a:pt x="1725224" y="3337560"/>
                  </a:lnTo>
                  <a:lnTo>
                    <a:pt x="1659184" y="3327400"/>
                  </a:lnTo>
                  <a:lnTo>
                    <a:pt x="1649024" y="3281680"/>
                  </a:lnTo>
                  <a:lnTo>
                    <a:pt x="1684584" y="3210560"/>
                  </a:lnTo>
                  <a:lnTo>
                    <a:pt x="1542344" y="3180080"/>
                  </a:lnTo>
                  <a:lnTo>
                    <a:pt x="1527104" y="3078480"/>
                  </a:lnTo>
                  <a:lnTo>
                    <a:pt x="1603304" y="2981960"/>
                  </a:lnTo>
                  <a:lnTo>
                    <a:pt x="1557584" y="2961640"/>
                  </a:lnTo>
                  <a:lnTo>
                    <a:pt x="1522024" y="2931160"/>
                  </a:lnTo>
                  <a:lnTo>
                    <a:pt x="1491544" y="2758440"/>
                  </a:lnTo>
                  <a:lnTo>
                    <a:pt x="1516944" y="2712720"/>
                  </a:lnTo>
                  <a:lnTo>
                    <a:pt x="1613464" y="2677160"/>
                  </a:lnTo>
                  <a:lnTo>
                    <a:pt x="1618544" y="2636520"/>
                  </a:lnTo>
                  <a:lnTo>
                    <a:pt x="1669344" y="2621280"/>
                  </a:lnTo>
                  <a:lnTo>
                    <a:pt x="1654104" y="2580640"/>
                  </a:lnTo>
                  <a:lnTo>
                    <a:pt x="1582984" y="2590800"/>
                  </a:lnTo>
                  <a:lnTo>
                    <a:pt x="1557584" y="2631440"/>
                  </a:lnTo>
                  <a:lnTo>
                    <a:pt x="1532184" y="2656840"/>
                  </a:lnTo>
                  <a:lnTo>
                    <a:pt x="1415344" y="2646680"/>
                  </a:lnTo>
                  <a:lnTo>
                    <a:pt x="1359464" y="2616200"/>
                  </a:lnTo>
                  <a:lnTo>
                    <a:pt x="1293424" y="2550160"/>
                  </a:lnTo>
                  <a:lnTo>
                    <a:pt x="1196906" y="2534920"/>
                  </a:lnTo>
                  <a:lnTo>
                    <a:pt x="1151186" y="2494280"/>
                  </a:lnTo>
                  <a:lnTo>
                    <a:pt x="1059746" y="2301240"/>
                  </a:lnTo>
                  <a:lnTo>
                    <a:pt x="1054666" y="2225040"/>
                  </a:lnTo>
                  <a:lnTo>
                    <a:pt x="1110546" y="2128520"/>
                  </a:lnTo>
                  <a:lnTo>
                    <a:pt x="1090226" y="2062480"/>
                  </a:lnTo>
                  <a:lnTo>
                    <a:pt x="1115626" y="1981200"/>
                  </a:lnTo>
                  <a:lnTo>
                    <a:pt x="1161346" y="1981200"/>
                  </a:lnTo>
                  <a:lnTo>
                    <a:pt x="1217226" y="2006600"/>
                  </a:lnTo>
                  <a:lnTo>
                    <a:pt x="1227386" y="2062480"/>
                  </a:lnTo>
                  <a:lnTo>
                    <a:pt x="1273104" y="2138680"/>
                  </a:lnTo>
                  <a:lnTo>
                    <a:pt x="1288344" y="2194560"/>
                  </a:lnTo>
                  <a:lnTo>
                    <a:pt x="1252784" y="2235200"/>
                  </a:lnTo>
                  <a:lnTo>
                    <a:pt x="1318824" y="2397760"/>
                  </a:lnTo>
                  <a:lnTo>
                    <a:pt x="1354384" y="2413000"/>
                  </a:lnTo>
                  <a:lnTo>
                    <a:pt x="1471224" y="2463800"/>
                  </a:lnTo>
                  <a:lnTo>
                    <a:pt x="1542344" y="2453640"/>
                  </a:lnTo>
                  <a:lnTo>
                    <a:pt x="1522024" y="2407920"/>
                  </a:lnTo>
                  <a:lnTo>
                    <a:pt x="1400104" y="2321560"/>
                  </a:lnTo>
                  <a:lnTo>
                    <a:pt x="1369624" y="2321560"/>
                  </a:lnTo>
                  <a:lnTo>
                    <a:pt x="1323904" y="2275840"/>
                  </a:lnTo>
                  <a:lnTo>
                    <a:pt x="1334064" y="2219960"/>
                  </a:lnTo>
                  <a:lnTo>
                    <a:pt x="1359464" y="2194560"/>
                  </a:lnTo>
                  <a:lnTo>
                    <a:pt x="1364544" y="2133600"/>
                  </a:lnTo>
                  <a:lnTo>
                    <a:pt x="1400104" y="2153920"/>
                  </a:lnTo>
                  <a:lnTo>
                    <a:pt x="1440744" y="2174240"/>
                  </a:lnTo>
                  <a:lnTo>
                    <a:pt x="1486464" y="2138680"/>
                  </a:lnTo>
                  <a:lnTo>
                    <a:pt x="1527104" y="2159000"/>
                  </a:lnTo>
                  <a:lnTo>
                    <a:pt x="1542344" y="2209800"/>
                  </a:lnTo>
                  <a:lnTo>
                    <a:pt x="1522024" y="2255520"/>
                  </a:lnTo>
                  <a:lnTo>
                    <a:pt x="1567744" y="2296160"/>
                  </a:lnTo>
                  <a:lnTo>
                    <a:pt x="1664264" y="2341880"/>
                  </a:lnTo>
                  <a:lnTo>
                    <a:pt x="1735384" y="2326640"/>
                  </a:lnTo>
                  <a:lnTo>
                    <a:pt x="1735384" y="2255520"/>
                  </a:lnTo>
                  <a:lnTo>
                    <a:pt x="1649024" y="2128520"/>
                  </a:lnTo>
                  <a:lnTo>
                    <a:pt x="1613464" y="2103120"/>
                  </a:lnTo>
                  <a:lnTo>
                    <a:pt x="1567744" y="2108200"/>
                  </a:lnTo>
                  <a:lnTo>
                    <a:pt x="1501704" y="2103120"/>
                  </a:lnTo>
                  <a:lnTo>
                    <a:pt x="1440744" y="2082800"/>
                  </a:lnTo>
                  <a:lnTo>
                    <a:pt x="1395024" y="2098040"/>
                  </a:lnTo>
                  <a:lnTo>
                    <a:pt x="1339144" y="2067560"/>
                  </a:lnTo>
                  <a:lnTo>
                    <a:pt x="1328984" y="2032000"/>
                  </a:lnTo>
                  <a:lnTo>
                    <a:pt x="1328984" y="1986280"/>
                  </a:lnTo>
                  <a:lnTo>
                    <a:pt x="1410264" y="1981200"/>
                  </a:lnTo>
                  <a:lnTo>
                    <a:pt x="1455984" y="1996440"/>
                  </a:lnTo>
                  <a:lnTo>
                    <a:pt x="1501704" y="1981200"/>
                  </a:lnTo>
                  <a:lnTo>
                    <a:pt x="1572824" y="2006600"/>
                  </a:lnTo>
                  <a:lnTo>
                    <a:pt x="1654104" y="2021840"/>
                  </a:lnTo>
                  <a:lnTo>
                    <a:pt x="1669344" y="1981200"/>
                  </a:lnTo>
                  <a:lnTo>
                    <a:pt x="1593144" y="1945640"/>
                  </a:lnTo>
                  <a:lnTo>
                    <a:pt x="1572824" y="1915160"/>
                  </a:lnTo>
                  <a:lnTo>
                    <a:pt x="1562664" y="1889760"/>
                  </a:lnTo>
                  <a:lnTo>
                    <a:pt x="1476304" y="1889760"/>
                  </a:lnTo>
                  <a:lnTo>
                    <a:pt x="1445824" y="1915160"/>
                  </a:lnTo>
                  <a:lnTo>
                    <a:pt x="1425504" y="1950720"/>
                  </a:lnTo>
                  <a:lnTo>
                    <a:pt x="1395024" y="1950720"/>
                  </a:lnTo>
                  <a:lnTo>
                    <a:pt x="1369624" y="1905000"/>
                  </a:lnTo>
                  <a:lnTo>
                    <a:pt x="1323904" y="1894840"/>
                  </a:lnTo>
                  <a:lnTo>
                    <a:pt x="1328984" y="1854200"/>
                  </a:lnTo>
                  <a:lnTo>
                    <a:pt x="1364544" y="1818640"/>
                  </a:lnTo>
                  <a:lnTo>
                    <a:pt x="1374704" y="1757680"/>
                  </a:lnTo>
                  <a:lnTo>
                    <a:pt x="1364544" y="1630680"/>
                  </a:lnTo>
                  <a:lnTo>
                    <a:pt x="1389944" y="1574800"/>
                  </a:lnTo>
                  <a:lnTo>
                    <a:pt x="1400104" y="1493520"/>
                  </a:lnTo>
                  <a:lnTo>
                    <a:pt x="1420424" y="1412240"/>
                  </a:lnTo>
                  <a:lnTo>
                    <a:pt x="1379784" y="1381760"/>
                  </a:lnTo>
                  <a:lnTo>
                    <a:pt x="1374704" y="1422400"/>
                  </a:lnTo>
                  <a:lnTo>
                    <a:pt x="1359464" y="1478280"/>
                  </a:lnTo>
                  <a:lnTo>
                    <a:pt x="1323904" y="1529080"/>
                  </a:lnTo>
                  <a:lnTo>
                    <a:pt x="1278184" y="1534160"/>
                  </a:lnTo>
                  <a:lnTo>
                    <a:pt x="1268024" y="1483360"/>
                  </a:lnTo>
                  <a:lnTo>
                    <a:pt x="1288344" y="1376680"/>
                  </a:lnTo>
                  <a:lnTo>
                    <a:pt x="1318824" y="1300480"/>
                  </a:lnTo>
                  <a:lnTo>
                    <a:pt x="1308664" y="1249680"/>
                  </a:lnTo>
                  <a:lnTo>
                    <a:pt x="1252784" y="1183640"/>
                  </a:lnTo>
                  <a:lnTo>
                    <a:pt x="1227386" y="1143000"/>
                  </a:lnTo>
                  <a:lnTo>
                    <a:pt x="1207066" y="1107440"/>
                  </a:lnTo>
                  <a:lnTo>
                    <a:pt x="1166426" y="1107440"/>
                  </a:lnTo>
                  <a:lnTo>
                    <a:pt x="1135946" y="1148080"/>
                  </a:lnTo>
                  <a:lnTo>
                    <a:pt x="1130866" y="1193800"/>
                  </a:lnTo>
                  <a:lnTo>
                    <a:pt x="1039426" y="1209040"/>
                  </a:lnTo>
                  <a:lnTo>
                    <a:pt x="1029266" y="1143000"/>
                  </a:lnTo>
                  <a:lnTo>
                    <a:pt x="1034346" y="1071880"/>
                  </a:lnTo>
                  <a:lnTo>
                    <a:pt x="1019106" y="985520"/>
                  </a:lnTo>
                  <a:lnTo>
                    <a:pt x="1059746" y="904240"/>
                  </a:lnTo>
                  <a:lnTo>
                    <a:pt x="1095306" y="894080"/>
                  </a:lnTo>
                  <a:lnTo>
                    <a:pt x="1161346" y="919480"/>
                  </a:lnTo>
                  <a:lnTo>
                    <a:pt x="1191826" y="919480"/>
                  </a:lnTo>
                  <a:lnTo>
                    <a:pt x="1247706" y="863600"/>
                  </a:lnTo>
                  <a:lnTo>
                    <a:pt x="1278184" y="873760"/>
                  </a:lnTo>
                  <a:lnTo>
                    <a:pt x="1288344" y="919480"/>
                  </a:lnTo>
                  <a:lnTo>
                    <a:pt x="1257864" y="970280"/>
                  </a:lnTo>
                  <a:lnTo>
                    <a:pt x="1262944" y="1010920"/>
                  </a:lnTo>
                  <a:lnTo>
                    <a:pt x="1323904" y="1071880"/>
                  </a:lnTo>
                  <a:lnTo>
                    <a:pt x="1369624" y="1041400"/>
                  </a:lnTo>
                  <a:lnTo>
                    <a:pt x="1384864" y="1076960"/>
                  </a:lnTo>
                  <a:lnTo>
                    <a:pt x="1435664" y="1127760"/>
                  </a:lnTo>
                  <a:lnTo>
                    <a:pt x="1481384" y="1112520"/>
                  </a:lnTo>
                  <a:lnTo>
                    <a:pt x="1491544" y="1071880"/>
                  </a:lnTo>
                  <a:lnTo>
                    <a:pt x="1303584" y="822960"/>
                  </a:lnTo>
                  <a:lnTo>
                    <a:pt x="1283264" y="797560"/>
                  </a:lnTo>
                  <a:lnTo>
                    <a:pt x="1293424" y="762000"/>
                  </a:lnTo>
                  <a:lnTo>
                    <a:pt x="1283264" y="741680"/>
                  </a:lnTo>
                  <a:lnTo>
                    <a:pt x="1222306" y="726440"/>
                  </a:lnTo>
                  <a:lnTo>
                    <a:pt x="1146106" y="650240"/>
                  </a:lnTo>
                  <a:lnTo>
                    <a:pt x="1151186" y="614680"/>
                  </a:lnTo>
                  <a:lnTo>
                    <a:pt x="1207066" y="609600"/>
                  </a:lnTo>
                  <a:lnTo>
                    <a:pt x="1237546" y="513080"/>
                  </a:lnTo>
                  <a:lnTo>
                    <a:pt x="1349304" y="467360"/>
                  </a:lnTo>
                  <a:lnTo>
                    <a:pt x="1359464" y="441960"/>
                  </a:lnTo>
                  <a:lnTo>
                    <a:pt x="1318824" y="416560"/>
                  </a:lnTo>
                  <a:lnTo>
                    <a:pt x="1308664" y="375920"/>
                  </a:lnTo>
                  <a:lnTo>
                    <a:pt x="1364544" y="269240"/>
                  </a:lnTo>
                  <a:lnTo>
                    <a:pt x="1435664" y="259080"/>
                  </a:lnTo>
                  <a:lnTo>
                    <a:pt x="1643944" y="228600"/>
                  </a:lnTo>
                  <a:lnTo>
                    <a:pt x="1770944" y="182880"/>
                  </a:lnTo>
                  <a:lnTo>
                    <a:pt x="1821744" y="177800"/>
                  </a:lnTo>
                  <a:lnTo>
                    <a:pt x="1836984" y="218440"/>
                  </a:lnTo>
                  <a:lnTo>
                    <a:pt x="1765864" y="365760"/>
                  </a:lnTo>
                  <a:lnTo>
                    <a:pt x="1786184" y="416560"/>
                  </a:lnTo>
                  <a:lnTo>
                    <a:pt x="1806504" y="447040"/>
                  </a:lnTo>
                  <a:lnTo>
                    <a:pt x="1923344" y="441960"/>
                  </a:lnTo>
                  <a:lnTo>
                    <a:pt x="2207824" y="360680"/>
                  </a:lnTo>
                  <a:lnTo>
                    <a:pt x="2243384" y="289560"/>
                  </a:lnTo>
                  <a:lnTo>
                    <a:pt x="2284024" y="193040"/>
                  </a:lnTo>
                  <a:lnTo>
                    <a:pt x="2375464" y="172720"/>
                  </a:lnTo>
                  <a:lnTo>
                    <a:pt x="2370384" y="132080"/>
                  </a:lnTo>
                  <a:lnTo>
                    <a:pt x="2329744" y="30480"/>
                  </a:lnTo>
                  <a:lnTo>
                    <a:pt x="2492304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7" name="부산광역시">
              <a:extLst>
                <a:ext uri="{FF2B5EF4-FFF2-40B4-BE49-F238E27FC236}">
                  <a16:creationId xmlns:a16="http://schemas.microsoft.com/office/drawing/2014/main" id="{9970A14F-1276-CF01-245D-4B3298573D21}"/>
                </a:ext>
              </a:extLst>
            </p:cNvPr>
            <p:cNvSpPr/>
            <p:nvPr/>
          </p:nvSpPr>
          <p:spPr>
            <a:xfrm>
              <a:off x="5888835" y="4140897"/>
              <a:ext cx="297547" cy="262882"/>
            </a:xfrm>
            <a:custGeom>
              <a:avLst/>
              <a:gdLst>
                <a:gd name="connsiteX0" fmla="*/ 963930 w 963930"/>
                <a:gd name="connsiteY0" fmla="*/ 43815 h 866775"/>
                <a:gd name="connsiteX1" fmla="*/ 923925 w 963930"/>
                <a:gd name="connsiteY1" fmla="*/ 19050 h 866775"/>
                <a:gd name="connsiteX2" fmla="*/ 872490 w 963930"/>
                <a:gd name="connsiteY2" fmla="*/ 7620 h 866775"/>
                <a:gd name="connsiteX3" fmla="*/ 826770 w 963930"/>
                <a:gd name="connsiteY3" fmla="*/ 0 h 866775"/>
                <a:gd name="connsiteX4" fmla="*/ 798195 w 963930"/>
                <a:gd name="connsiteY4" fmla="*/ 28575 h 866775"/>
                <a:gd name="connsiteX5" fmla="*/ 771525 w 963930"/>
                <a:gd name="connsiteY5" fmla="*/ 72390 h 866775"/>
                <a:gd name="connsiteX6" fmla="*/ 725805 w 963930"/>
                <a:gd name="connsiteY6" fmla="*/ 78105 h 866775"/>
                <a:gd name="connsiteX7" fmla="*/ 676275 w 963930"/>
                <a:gd name="connsiteY7" fmla="*/ 78105 h 866775"/>
                <a:gd name="connsiteX8" fmla="*/ 643890 w 963930"/>
                <a:gd name="connsiteY8" fmla="*/ 85725 h 866775"/>
                <a:gd name="connsiteX9" fmla="*/ 630555 w 963930"/>
                <a:gd name="connsiteY9" fmla="*/ 125730 h 866775"/>
                <a:gd name="connsiteX10" fmla="*/ 634365 w 963930"/>
                <a:gd name="connsiteY10" fmla="*/ 163830 h 866775"/>
                <a:gd name="connsiteX11" fmla="*/ 617220 w 963930"/>
                <a:gd name="connsiteY11" fmla="*/ 203835 h 866775"/>
                <a:gd name="connsiteX12" fmla="*/ 584835 w 963930"/>
                <a:gd name="connsiteY12" fmla="*/ 240030 h 866775"/>
                <a:gd name="connsiteX13" fmla="*/ 556260 w 963930"/>
                <a:gd name="connsiteY13" fmla="*/ 245745 h 866775"/>
                <a:gd name="connsiteX14" fmla="*/ 512445 w 963930"/>
                <a:gd name="connsiteY14" fmla="*/ 228600 h 866775"/>
                <a:gd name="connsiteX15" fmla="*/ 462915 w 963930"/>
                <a:gd name="connsiteY15" fmla="*/ 240030 h 866775"/>
                <a:gd name="connsiteX16" fmla="*/ 384810 w 963930"/>
                <a:gd name="connsiteY16" fmla="*/ 281940 h 866775"/>
                <a:gd name="connsiteX17" fmla="*/ 373380 w 963930"/>
                <a:gd name="connsiteY17" fmla="*/ 329565 h 866775"/>
                <a:gd name="connsiteX18" fmla="*/ 365760 w 963930"/>
                <a:gd name="connsiteY18" fmla="*/ 392430 h 866775"/>
                <a:gd name="connsiteX19" fmla="*/ 327660 w 963930"/>
                <a:gd name="connsiteY19" fmla="*/ 432435 h 866775"/>
                <a:gd name="connsiteX20" fmla="*/ 247650 w 963930"/>
                <a:gd name="connsiteY20" fmla="*/ 449580 h 866775"/>
                <a:gd name="connsiteX21" fmla="*/ 226695 w 963930"/>
                <a:gd name="connsiteY21" fmla="*/ 489585 h 866775"/>
                <a:gd name="connsiteX22" fmla="*/ 177165 w 963930"/>
                <a:gd name="connsiteY22" fmla="*/ 537210 h 866775"/>
                <a:gd name="connsiteX23" fmla="*/ 99060 w 963930"/>
                <a:gd name="connsiteY23" fmla="*/ 577215 h 866775"/>
                <a:gd name="connsiteX24" fmla="*/ 91440 w 963930"/>
                <a:gd name="connsiteY24" fmla="*/ 617220 h 866775"/>
                <a:gd name="connsiteX25" fmla="*/ 72390 w 963930"/>
                <a:gd name="connsiteY25" fmla="*/ 649605 h 866775"/>
                <a:gd name="connsiteX26" fmla="*/ 3810 w 963930"/>
                <a:gd name="connsiteY26" fmla="*/ 672465 h 866775"/>
                <a:gd name="connsiteX27" fmla="*/ 0 w 963930"/>
                <a:gd name="connsiteY27" fmla="*/ 714375 h 866775"/>
                <a:gd name="connsiteX28" fmla="*/ 41910 w 963930"/>
                <a:gd name="connsiteY28" fmla="*/ 771525 h 866775"/>
                <a:gd name="connsiteX29" fmla="*/ 83820 w 963930"/>
                <a:gd name="connsiteY29" fmla="*/ 742950 h 866775"/>
                <a:gd name="connsiteX30" fmla="*/ 108585 w 963930"/>
                <a:gd name="connsiteY30" fmla="*/ 718185 h 866775"/>
                <a:gd name="connsiteX31" fmla="*/ 158115 w 963930"/>
                <a:gd name="connsiteY31" fmla="*/ 716280 h 866775"/>
                <a:gd name="connsiteX32" fmla="*/ 184785 w 963930"/>
                <a:gd name="connsiteY32" fmla="*/ 691515 h 866775"/>
                <a:gd name="connsiteX33" fmla="*/ 182880 w 963930"/>
                <a:gd name="connsiteY33" fmla="*/ 664845 h 866775"/>
                <a:gd name="connsiteX34" fmla="*/ 224790 w 963930"/>
                <a:gd name="connsiteY34" fmla="*/ 653415 h 866775"/>
                <a:gd name="connsiteX35" fmla="*/ 243840 w 963930"/>
                <a:gd name="connsiteY35" fmla="*/ 685800 h 866775"/>
                <a:gd name="connsiteX36" fmla="*/ 222885 w 963930"/>
                <a:gd name="connsiteY36" fmla="*/ 720090 h 866775"/>
                <a:gd name="connsiteX37" fmla="*/ 240030 w 963930"/>
                <a:gd name="connsiteY37" fmla="*/ 786765 h 866775"/>
                <a:gd name="connsiteX38" fmla="*/ 264795 w 963930"/>
                <a:gd name="connsiteY38" fmla="*/ 849630 h 866775"/>
                <a:gd name="connsiteX39" fmla="*/ 300990 w 963930"/>
                <a:gd name="connsiteY39" fmla="*/ 864870 h 866775"/>
                <a:gd name="connsiteX40" fmla="*/ 335280 w 963930"/>
                <a:gd name="connsiteY40" fmla="*/ 866775 h 866775"/>
                <a:gd name="connsiteX41" fmla="*/ 331470 w 963930"/>
                <a:gd name="connsiteY41" fmla="*/ 802005 h 866775"/>
                <a:gd name="connsiteX42" fmla="*/ 352425 w 963930"/>
                <a:gd name="connsiteY42" fmla="*/ 746760 h 866775"/>
                <a:gd name="connsiteX43" fmla="*/ 394335 w 963930"/>
                <a:gd name="connsiteY43" fmla="*/ 701040 h 866775"/>
                <a:gd name="connsiteX44" fmla="*/ 426720 w 963930"/>
                <a:gd name="connsiteY44" fmla="*/ 683895 h 866775"/>
                <a:gd name="connsiteX45" fmla="*/ 445770 w 963930"/>
                <a:gd name="connsiteY45" fmla="*/ 681990 h 866775"/>
                <a:gd name="connsiteX46" fmla="*/ 491490 w 963930"/>
                <a:gd name="connsiteY46" fmla="*/ 695325 h 866775"/>
                <a:gd name="connsiteX47" fmla="*/ 514350 w 963930"/>
                <a:gd name="connsiteY47" fmla="*/ 699135 h 866775"/>
                <a:gd name="connsiteX48" fmla="*/ 550545 w 963930"/>
                <a:gd name="connsiteY48" fmla="*/ 693420 h 866775"/>
                <a:gd name="connsiteX49" fmla="*/ 565785 w 963930"/>
                <a:gd name="connsiteY49" fmla="*/ 687705 h 866775"/>
                <a:gd name="connsiteX50" fmla="*/ 558165 w 963930"/>
                <a:gd name="connsiteY50" fmla="*/ 657225 h 866775"/>
                <a:gd name="connsiteX51" fmla="*/ 554355 w 963930"/>
                <a:gd name="connsiteY51" fmla="*/ 626745 h 866775"/>
                <a:gd name="connsiteX52" fmla="*/ 563880 w 963930"/>
                <a:gd name="connsiteY52" fmla="*/ 613410 h 866775"/>
                <a:gd name="connsiteX53" fmla="*/ 617220 w 963930"/>
                <a:gd name="connsiteY53" fmla="*/ 552450 h 866775"/>
                <a:gd name="connsiteX54" fmla="*/ 666750 w 963930"/>
                <a:gd name="connsiteY54" fmla="*/ 529590 h 866775"/>
                <a:gd name="connsiteX55" fmla="*/ 693420 w 963930"/>
                <a:gd name="connsiteY55" fmla="*/ 529590 h 866775"/>
                <a:gd name="connsiteX56" fmla="*/ 712470 w 963930"/>
                <a:gd name="connsiteY56" fmla="*/ 529590 h 866775"/>
                <a:gd name="connsiteX57" fmla="*/ 729615 w 963930"/>
                <a:gd name="connsiteY57" fmla="*/ 533400 h 866775"/>
                <a:gd name="connsiteX58" fmla="*/ 765810 w 963930"/>
                <a:gd name="connsiteY58" fmla="*/ 535305 h 866775"/>
                <a:gd name="connsiteX59" fmla="*/ 807720 w 963930"/>
                <a:gd name="connsiteY59" fmla="*/ 523875 h 866775"/>
                <a:gd name="connsiteX60" fmla="*/ 855345 w 963930"/>
                <a:gd name="connsiteY60" fmla="*/ 438150 h 866775"/>
                <a:gd name="connsiteX61" fmla="*/ 904875 w 963930"/>
                <a:gd name="connsiteY61" fmla="*/ 381000 h 866775"/>
                <a:gd name="connsiteX62" fmla="*/ 914400 w 963930"/>
                <a:gd name="connsiteY62" fmla="*/ 348615 h 866775"/>
                <a:gd name="connsiteX63" fmla="*/ 914400 w 963930"/>
                <a:gd name="connsiteY63" fmla="*/ 283845 h 866775"/>
                <a:gd name="connsiteX64" fmla="*/ 952500 w 963930"/>
                <a:gd name="connsiteY64" fmla="*/ 179070 h 866775"/>
                <a:gd name="connsiteX65" fmla="*/ 960120 w 963930"/>
                <a:gd name="connsiteY65" fmla="*/ 133350 h 866775"/>
                <a:gd name="connsiteX66" fmla="*/ 963930 w 963930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14400 w 981075"/>
                <a:gd name="connsiteY63" fmla="*/ 28384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14400 w 981075"/>
                <a:gd name="connsiteY63" fmla="*/ 28384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27735 w 981075"/>
                <a:gd name="connsiteY63" fmla="*/ 28765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29615 w 981075"/>
                <a:gd name="connsiteY56" fmla="*/ 53340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5628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56285 h 866775"/>
                <a:gd name="connsiteX29" fmla="*/ 83820 w 981075"/>
                <a:gd name="connsiteY29" fmla="*/ 75819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981075" h="866775">
                  <a:moveTo>
                    <a:pt x="963930" y="43815"/>
                  </a:moveTo>
                  <a:lnTo>
                    <a:pt x="923925" y="19050"/>
                  </a:lnTo>
                  <a:lnTo>
                    <a:pt x="872490" y="7620"/>
                  </a:lnTo>
                  <a:lnTo>
                    <a:pt x="826770" y="0"/>
                  </a:lnTo>
                  <a:lnTo>
                    <a:pt x="798195" y="28575"/>
                  </a:lnTo>
                  <a:lnTo>
                    <a:pt x="771525" y="72390"/>
                  </a:lnTo>
                  <a:lnTo>
                    <a:pt x="725805" y="78105"/>
                  </a:lnTo>
                  <a:lnTo>
                    <a:pt x="676275" y="78105"/>
                  </a:lnTo>
                  <a:lnTo>
                    <a:pt x="643890" y="85725"/>
                  </a:lnTo>
                  <a:lnTo>
                    <a:pt x="630555" y="125730"/>
                  </a:lnTo>
                  <a:lnTo>
                    <a:pt x="634365" y="163830"/>
                  </a:lnTo>
                  <a:lnTo>
                    <a:pt x="617220" y="203835"/>
                  </a:lnTo>
                  <a:lnTo>
                    <a:pt x="584835" y="240030"/>
                  </a:lnTo>
                  <a:lnTo>
                    <a:pt x="556260" y="245745"/>
                  </a:lnTo>
                  <a:lnTo>
                    <a:pt x="512445" y="228600"/>
                  </a:lnTo>
                  <a:lnTo>
                    <a:pt x="462915" y="240030"/>
                  </a:lnTo>
                  <a:lnTo>
                    <a:pt x="384810" y="281940"/>
                  </a:lnTo>
                  <a:lnTo>
                    <a:pt x="373380" y="329565"/>
                  </a:lnTo>
                  <a:lnTo>
                    <a:pt x="365760" y="392430"/>
                  </a:lnTo>
                  <a:lnTo>
                    <a:pt x="327660" y="432435"/>
                  </a:lnTo>
                  <a:lnTo>
                    <a:pt x="247650" y="449580"/>
                  </a:lnTo>
                  <a:lnTo>
                    <a:pt x="226695" y="489585"/>
                  </a:lnTo>
                  <a:lnTo>
                    <a:pt x="177165" y="537210"/>
                  </a:lnTo>
                  <a:lnTo>
                    <a:pt x="99060" y="577215"/>
                  </a:lnTo>
                  <a:lnTo>
                    <a:pt x="91440" y="617220"/>
                  </a:lnTo>
                  <a:lnTo>
                    <a:pt x="72390" y="649605"/>
                  </a:lnTo>
                  <a:lnTo>
                    <a:pt x="3810" y="672465"/>
                  </a:lnTo>
                  <a:lnTo>
                    <a:pt x="0" y="714375"/>
                  </a:lnTo>
                  <a:lnTo>
                    <a:pt x="41910" y="756285"/>
                  </a:lnTo>
                  <a:lnTo>
                    <a:pt x="83820" y="758190"/>
                  </a:lnTo>
                  <a:lnTo>
                    <a:pt x="108585" y="718185"/>
                  </a:lnTo>
                  <a:lnTo>
                    <a:pt x="158115" y="716280"/>
                  </a:lnTo>
                  <a:lnTo>
                    <a:pt x="184785" y="691515"/>
                  </a:lnTo>
                  <a:lnTo>
                    <a:pt x="182880" y="664845"/>
                  </a:lnTo>
                  <a:lnTo>
                    <a:pt x="224790" y="653415"/>
                  </a:lnTo>
                  <a:lnTo>
                    <a:pt x="243840" y="685800"/>
                  </a:lnTo>
                  <a:lnTo>
                    <a:pt x="222885" y="720090"/>
                  </a:lnTo>
                  <a:lnTo>
                    <a:pt x="240030" y="786765"/>
                  </a:lnTo>
                  <a:lnTo>
                    <a:pt x="264795" y="849630"/>
                  </a:lnTo>
                  <a:lnTo>
                    <a:pt x="300990" y="864870"/>
                  </a:lnTo>
                  <a:lnTo>
                    <a:pt x="335280" y="866775"/>
                  </a:lnTo>
                  <a:lnTo>
                    <a:pt x="331470" y="802005"/>
                  </a:lnTo>
                  <a:lnTo>
                    <a:pt x="352425" y="746760"/>
                  </a:lnTo>
                  <a:lnTo>
                    <a:pt x="394335" y="701040"/>
                  </a:lnTo>
                  <a:lnTo>
                    <a:pt x="426720" y="683895"/>
                  </a:lnTo>
                  <a:lnTo>
                    <a:pt x="445770" y="681990"/>
                  </a:lnTo>
                  <a:lnTo>
                    <a:pt x="491490" y="695325"/>
                  </a:lnTo>
                  <a:lnTo>
                    <a:pt x="514350" y="699135"/>
                  </a:lnTo>
                  <a:lnTo>
                    <a:pt x="550545" y="693420"/>
                  </a:lnTo>
                  <a:lnTo>
                    <a:pt x="565785" y="687705"/>
                  </a:lnTo>
                  <a:lnTo>
                    <a:pt x="558165" y="657225"/>
                  </a:lnTo>
                  <a:lnTo>
                    <a:pt x="554355" y="626745"/>
                  </a:lnTo>
                  <a:lnTo>
                    <a:pt x="563880" y="613410"/>
                  </a:lnTo>
                  <a:lnTo>
                    <a:pt x="617220" y="552450"/>
                  </a:lnTo>
                  <a:lnTo>
                    <a:pt x="666750" y="541020"/>
                  </a:lnTo>
                  <a:cubicBezTo>
                    <a:pt x="675640" y="541020"/>
                    <a:pt x="690563" y="546100"/>
                    <a:pt x="701040" y="546735"/>
                  </a:cubicBezTo>
                  <a:cubicBezTo>
                    <a:pt x="711517" y="547370"/>
                    <a:pt x="717233" y="545147"/>
                    <a:pt x="729615" y="544830"/>
                  </a:cubicBezTo>
                  <a:cubicBezTo>
                    <a:pt x="741997" y="544513"/>
                    <a:pt x="762032" y="544830"/>
                    <a:pt x="775335" y="544830"/>
                  </a:cubicBezTo>
                  <a:lnTo>
                    <a:pt x="807720" y="523875"/>
                  </a:lnTo>
                  <a:lnTo>
                    <a:pt x="855345" y="438150"/>
                  </a:lnTo>
                  <a:lnTo>
                    <a:pt x="904875" y="381000"/>
                  </a:lnTo>
                  <a:lnTo>
                    <a:pt x="914400" y="348615"/>
                  </a:lnTo>
                  <a:lnTo>
                    <a:pt x="927735" y="287655"/>
                  </a:lnTo>
                  <a:lnTo>
                    <a:pt x="952500" y="179070"/>
                  </a:lnTo>
                  <a:lnTo>
                    <a:pt x="981075" y="125730"/>
                  </a:lnTo>
                  <a:lnTo>
                    <a:pt x="963930" y="43815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8" name="울산광역시">
              <a:extLst>
                <a:ext uri="{FF2B5EF4-FFF2-40B4-BE49-F238E27FC236}">
                  <a16:creationId xmlns:a16="http://schemas.microsoft.com/office/drawing/2014/main" id="{A7C0C32A-B017-1185-D519-7C72708DC536}"/>
                </a:ext>
              </a:extLst>
            </p:cNvPr>
            <p:cNvSpPr/>
            <p:nvPr/>
          </p:nvSpPr>
          <p:spPr>
            <a:xfrm>
              <a:off x="5987055" y="3850283"/>
              <a:ext cx="343191" cy="320080"/>
            </a:xfrm>
            <a:custGeom>
              <a:avLst/>
              <a:gdLst>
                <a:gd name="connsiteX0" fmla="*/ 1080135 w 1125855"/>
                <a:gd name="connsiteY0" fmla="*/ 201930 h 1055370"/>
                <a:gd name="connsiteX1" fmla="*/ 994410 w 1125855"/>
                <a:gd name="connsiteY1" fmla="*/ 201930 h 1055370"/>
                <a:gd name="connsiteX2" fmla="*/ 975360 w 1125855"/>
                <a:gd name="connsiteY2" fmla="*/ 196215 h 1055370"/>
                <a:gd name="connsiteX3" fmla="*/ 969645 w 1125855"/>
                <a:gd name="connsiteY3" fmla="*/ 194310 h 1055370"/>
                <a:gd name="connsiteX4" fmla="*/ 923925 w 1125855"/>
                <a:gd name="connsiteY4" fmla="*/ 169545 h 1055370"/>
                <a:gd name="connsiteX5" fmla="*/ 868680 w 1125855"/>
                <a:gd name="connsiteY5" fmla="*/ 148590 h 1055370"/>
                <a:gd name="connsiteX6" fmla="*/ 826770 w 1125855"/>
                <a:gd name="connsiteY6" fmla="*/ 142875 h 1055370"/>
                <a:gd name="connsiteX7" fmla="*/ 767715 w 1125855"/>
                <a:gd name="connsiteY7" fmla="*/ 167640 h 1055370"/>
                <a:gd name="connsiteX8" fmla="*/ 744855 w 1125855"/>
                <a:gd name="connsiteY8" fmla="*/ 177165 h 1055370"/>
                <a:gd name="connsiteX9" fmla="*/ 687705 w 1125855"/>
                <a:gd name="connsiteY9" fmla="*/ 194310 h 1055370"/>
                <a:gd name="connsiteX10" fmla="*/ 670560 w 1125855"/>
                <a:gd name="connsiteY10" fmla="*/ 198120 h 1055370"/>
                <a:gd name="connsiteX11" fmla="*/ 621030 w 1125855"/>
                <a:gd name="connsiteY11" fmla="*/ 203835 h 1055370"/>
                <a:gd name="connsiteX12" fmla="*/ 590550 w 1125855"/>
                <a:gd name="connsiteY12" fmla="*/ 171450 h 1055370"/>
                <a:gd name="connsiteX13" fmla="*/ 590550 w 1125855"/>
                <a:gd name="connsiteY13" fmla="*/ 102870 h 1055370"/>
                <a:gd name="connsiteX14" fmla="*/ 581025 w 1125855"/>
                <a:gd name="connsiteY14" fmla="*/ 43815 h 1055370"/>
                <a:gd name="connsiteX15" fmla="*/ 567690 w 1125855"/>
                <a:gd name="connsiteY15" fmla="*/ 26670 h 1055370"/>
                <a:gd name="connsiteX16" fmla="*/ 554355 w 1125855"/>
                <a:gd name="connsiteY16" fmla="*/ 7620 h 1055370"/>
                <a:gd name="connsiteX17" fmla="*/ 438150 w 1125855"/>
                <a:gd name="connsiteY17" fmla="*/ 9525 h 1055370"/>
                <a:gd name="connsiteX18" fmla="*/ 419100 w 1125855"/>
                <a:gd name="connsiteY18" fmla="*/ 5715 h 1055370"/>
                <a:gd name="connsiteX19" fmla="*/ 401955 w 1125855"/>
                <a:gd name="connsiteY19" fmla="*/ 0 h 1055370"/>
                <a:gd name="connsiteX20" fmla="*/ 382905 w 1125855"/>
                <a:gd name="connsiteY20" fmla="*/ 0 h 1055370"/>
                <a:gd name="connsiteX21" fmla="*/ 321945 w 1125855"/>
                <a:gd name="connsiteY21" fmla="*/ 15240 h 1055370"/>
                <a:gd name="connsiteX22" fmla="*/ 259080 w 1125855"/>
                <a:gd name="connsiteY22" fmla="*/ 64770 h 1055370"/>
                <a:gd name="connsiteX23" fmla="*/ 205740 w 1125855"/>
                <a:gd name="connsiteY23" fmla="*/ 76200 h 1055370"/>
                <a:gd name="connsiteX24" fmla="*/ 201930 w 1125855"/>
                <a:gd name="connsiteY24" fmla="*/ 112395 h 1055370"/>
                <a:gd name="connsiteX25" fmla="*/ 234315 w 1125855"/>
                <a:gd name="connsiteY25" fmla="*/ 167640 h 1055370"/>
                <a:gd name="connsiteX26" fmla="*/ 243840 w 1125855"/>
                <a:gd name="connsiteY26" fmla="*/ 215265 h 1055370"/>
                <a:gd name="connsiteX27" fmla="*/ 209550 w 1125855"/>
                <a:gd name="connsiteY27" fmla="*/ 241935 h 1055370"/>
                <a:gd name="connsiteX28" fmla="*/ 133350 w 1125855"/>
                <a:gd name="connsiteY28" fmla="*/ 238125 h 1055370"/>
                <a:gd name="connsiteX29" fmla="*/ 85725 w 1125855"/>
                <a:gd name="connsiteY29" fmla="*/ 249555 h 1055370"/>
                <a:gd name="connsiteX30" fmla="*/ 70485 w 1125855"/>
                <a:gd name="connsiteY30" fmla="*/ 260985 h 1055370"/>
                <a:gd name="connsiteX31" fmla="*/ 38100 w 1125855"/>
                <a:gd name="connsiteY31" fmla="*/ 291465 h 1055370"/>
                <a:gd name="connsiteX32" fmla="*/ 7620 w 1125855"/>
                <a:gd name="connsiteY32" fmla="*/ 340995 h 1055370"/>
                <a:gd name="connsiteX33" fmla="*/ 0 w 1125855"/>
                <a:gd name="connsiteY33" fmla="*/ 409575 h 1055370"/>
                <a:gd name="connsiteX34" fmla="*/ 32385 w 1125855"/>
                <a:gd name="connsiteY34" fmla="*/ 459105 h 1055370"/>
                <a:gd name="connsiteX35" fmla="*/ 95250 w 1125855"/>
                <a:gd name="connsiteY35" fmla="*/ 508635 h 1055370"/>
                <a:gd name="connsiteX36" fmla="*/ 148590 w 1125855"/>
                <a:gd name="connsiteY36" fmla="*/ 520065 h 1055370"/>
                <a:gd name="connsiteX37" fmla="*/ 209550 w 1125855"/>
                <a:gd name="connsiteY37" fmla="*/ 520065 h 1055370"/>
                <a:gd name="connsiteX38" fmla="*/ 287655 w 1125855"/>
                <a:gd name="connsiteY38" fmla="*/ 592455 h 1055370"/>
                <a:gd name="connsiteX39" fmla="*/ 386715 w 1125855"/>
                <a:gd name="connsiteY39" fmla="*/ 697230 h 1055370"/>
                <a:gd name="connsiteX40" fmla="*/ 485775 w 1125855"/>
                <a:gd name="connsiteY40" fmla="*/ 781050 h 1055370"/>
                <a:gd name="connsiteX41" fmla="*/ 521970 w 1125855"/>
                <a:gd name="connsiteY41" fmla="*/ 824865 h 1055370"/>
                <a:gd name="connsiteX42" fmla="*/ 539115 w 1125855"/>
                <a:gd name="connsiteY42" fmla="*/ 843915 h 1055370"/>
                <a:gd name="connsiteX43" fmla="*/ 525780 w 1125855"/>
                <a:gd name="connsiteY43" fmla="*/ 882015 h 1055370"/>
                <a:gd name="connsiteX44" fmla="*/ 521970 w 1125855"/>
                <a:gd name="connsiteY44" fmla="*/ 910590 h 1055370"/>
                <a:gd name="connsiteX45" fmla="*/ 579120 w 1125855"/>
                <a:gd name="connsiteY45" fmla="*/ 912495 h 1055370"/>
                <a:gd name="connsiteX46" fmla="*/ 640080 w 1125855"/>
                <a:gd name="connsiteY46" fmla="*/ 929640 h 1055370"/>
                <a:gd name="connsiteX47" fmla="*/ 678180 w 1125855"/>
                <a:gd name="connsiteY47" fmla="*/ 946785 h 1055370"/>
                <a:gd name="connsiteX48" fmla="*/ 697230 w 1125855"/>
                <a:gd name="connsiteY48" fmla="*/ 975360 h 1055370"/>
                <a:gd name="connsiteX49" fmla="*/ 714375 w 1125855"/>
                <a:gd name="connsiteY49" fmla="*/ 1026795 h 1055370"/>
                <a:gd name="connsiteX50" fmla="*/ 731520 w 1125855"/>
                <a:gd name="connsiteY50" fmla="*/ 1055370 h 1055370"/>
                <a:gd name="connsiteX51" fmla="*/ 765810 w 1125855"/>
                <a:gd name="connsiteY51" fmla="*/ 1043940 h 1055370"/>
                <a:gd name="connsiteX52" fmla="*/ 790575 w 1125855"/>
                <a:gd name="connsiteY52" fmla="*/ 992505 h 1055370"/>
                <a:gd name="connsiteX53" fmla="*/ 845820 w 1125855"/>
                <a:gd name="connsiteY53" fmla="*/ 939165 h 1055370"/>
                <a:gd name="connsiteX54" fmla="*/ 880110 w 1125855"/>
                <a:gd name="connsiteY54" fmla="*/ 910590 h 1055370"/>
                <a:gd name="connsiteX55" fmla="*/ 883920 w 1125855"/>
                <a:gd name="connsiteY55" fmla="*/ 859155 h 1055370"/>
                <a:gd name="connsiteX56" fmla="*/ 866775 w 1125855"/>
                <a:gd name="connsiteY56" fmla="*/ 750570 h 1055370"/>
                <a:gd name="connsiteX57" fmla="*/ 861060 w 1125855"/>
                <a:gd name="connsiteY57" fmla="*/ 691515 h 1055370"/>
                <a:gd name="connsiteX58" fmla="*/ 870585 w 1125855"/>
                <a:gd name="connsiteY58" fmla="*/ 647700 h 1055370"/>
                <a:gd name="connsiteX59" fmla="*/ 941070 w 1125855"/>
                <a:gd name="connsiteY59" fmla="*/ 594360 h 1055370"/>
                <a:gd name="connsiteX60" fmla="*/ 967740 w 1125855"/>
                <a:gd name="connsiteY60" fmla="*/ 579120 h 1055370"/>
                <a:gd name="connsiteX61" fmla="*/ 1007745 w 1125855"/>
                <a:gd name="connsiteY61" fmla="*/ 582930 h 1055370"/>
                <a:gd name="connsiteX62" fmla="*/ 1034415 w 1125855"/>
                <a:gd name="connsiteY62" fmla="*/ 552450 h 1055370"/>
                <a:gd name="connsiteX63" fmla="*/ 1078230 w 1125855"/>
                <a:gd name="connsiteY63" fmla="*/ 417195 h 1055370"/>
                <a:gd name="connsiteX64" fmla="*/ 1110615 w 1125855"/>
                <a:gd name="connsiteY64" fmla="*/ 327660 h 1055370"/>
                <a:gd name="connsiteX65" fmla="*/ 1125855 w 1125855"/>
                <a:gd name="connsiteY65" fmla="*/ 266700 h 1055370"/>
                <a:gd name="connsiteX66" fmla="*/ 1080135 w 1125855"/>
                <a:gd name="connsiteY66" fmla="*/ 201930 h 1055370"/>
                <a:gd name="connsiteX0" fmla="*/ 1080135 w 1131570"/>
                <a:gd name="connsiteY0" fmla="*/ 20193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28600 h 1055370"/>
                <a:gd name="connsiteX66" fmla="*/ 1080135 w 1131570"/>
                <a:gd name="connsiteY66" fmla="*/ 20193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28600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64870 w 1131570"/>
                <a:gd name="connsiteY54" fmla="*/ 90297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64870 w 1131570"/>
                <a:gd name="connsiteY54" fmla="*/ 902970 h 1055370"/>
                <a:gd name="connsiteX55" fmla="*/ 872490 w 1131570"/>
                <a:gd name="connsiteY55" fmla="*/ 845820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70485 w 1131570"/>
                <a:gd name="connsiteY29" fmla="*/ 260985 h 1055370"/>
                <a:gd name="connsiteX30" fmla="*/ 38100 w 1131570"/>
                <a:gd name="connsiteY30" fmla="*/ 29146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29146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30670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30670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47625 w 1131570"/>
                <a:gd name="connsiteY30" fmla="*/ 31432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86740 w 1131570"/>
                <a:gd name="connsiteY12" fmla="*/ 165735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47625 w 1131570"/>
                <a:gd name="connsiteY30" fmla="*/ 31432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131570" h="1055370">
                  <a:moveTo>
                    <a:pt x="1078230" y="213360"/>
                  </a:moveTo>
                  <a:lnTo>
                    <a:pt x="994410" y="201930"/>
                  </a:lnTo>
                  <a:lnTo>
                    <a:pt x="975360" y="196215"/>
                  </a:lnTo>
                  <a:cubicBezTo>
                    <a:pt x="973441" y="195624"/>
                    <a:pt x="969645" y="194310"/>
                    <a:pt x="969645" y="194310"/>
                  </a:cubicBezTo>
                  <a:lnTo>
                    <a:pt x="923925" y="169545"/>
                  </a:lnTo>
                  <a:lnTo>
                    <a:pt x="868680" y="148590"/>
                  </a:lnTo>
                  <a:lnTo>
                    <a:pt x="826770" y="142875"/>
                  </a:lnTo>
                  <a:lnTo>
                    <a:pt x="767715" y="167640"/>
                  </a:lnTo>
                  <a:cubicBezTo>
                    <a:pt x="747529" y="177733"/>
                    <a:pt x="755765" y="177165"/>
                    <a:pt x="744855" y="177165"/>
                  </a:cubicBezTo>
                  <a:lnTo>
                    <a:pt x="687705" y="194310"/>
                  </a:lnTo>
                  <a:lnTo>
                    <a:pt x="670560" y="198120"/>
                  </a:lnTo>
                  <a:lnTo>
                    <a:pt x="621030" y="203835"/>
                  </a:lnTo>
                  <a:lnTo>
                    <a:pt x="586740" y="165735"/>
                  </a:lnTo>
                  <a:lnTo>
                    <a:pt x="590550" y="102870"/>
                  </a:lnTo>
                  <a:lnTo>
                    <a:pt x="581025" y="43815"/>
                  </a:lnTo>
                  <a:cubicBezTo>
                    <a:pt x="570456" y="29018"/>
                    <a:pt x="575363" y="34343"/>
                    <a:pt x="567690" y="26670"/>
                  </a:cubicBezTo>
                  <a:lnTo>
                    <a:pt x="554355" y="7620"/>
                  </a:lnTo>
                  <a:lnTo>
                    <a:pt x="438150" y="9525"/>
                  </a:lnTo>
                  <a:cubicBezTo>
                    <a:pt x="420385" y="5577"/>
                    <a:pt x="426859" y="5715"/>
                    <a:pt x="419100" y="5715"/>
                  </a:cubicBezTo>
                  <a:lnTo>
                    <a:pt x="401955" y="0"/>
                  </a:lnTo>
                  <a:lnTo>
                    <a:pt x="382905" y="0"/>
                  </a:lnTo>
                  <a:lnTo>
                    <a:pt x="321945" y="15240"/>
                  </a:lnTo>
                  <a:lnTo>
                    <a:pt x="259080" y="64770"/>
                  </a:lnTo>
                  <a:lnTo>
                    <a:pt x="205740" y="76200"/>
                  </a:lnTo>
                  <a:lnTo>
                    <a:pt x="201930" y="112395"/>
                  </a:lnTo>
                  <a:lnTo>
                    <a:pt x="234315" y="167640"/>
                  </a:lnTo>
                  <a:lnTo>
                    <a:pt x="243840" y="215265"/>
                  </a:lnTo>
                  <a:lnTo>
                    <a:pt x="209550" y="241935"/>
                  </a:lnTo>
                  <a:lnTo>
                    <a:pt x="133350" y="238125"/>
                  </a:lnTo>
                  <a:lnTo>
                    <a:pt x="80010" y="274320"/>
                  </a:lnTo>
                  <a:lnTo>
                    <a:pt x="47625" y="314325"/>
                  </a:lnTo>
                  <a:lnTo>
                    <a:pt x="28575" y="346710"/>
                  </a:lnTo>
                  <a:lnTo>
                    <a:pt x="0" y="409575"/>
                  </a:lnTo>
                  <a:lnTo>
                    <a:pt x="32385" y="459105"/>
                  </a:lnTo>
                  <a:lnTo>
                    <a:pt x="95250" y="508635"/>
                  </a:lnTo>
                  <a:lnTo>
                    <a:pt x="148590" y="520065"/>
                  </a:lnTo>
                  <a:lnTo>
                    <a:pt x="209550" y="520065"/>
                  </a:lnTo>
                  <a:lnTo>
                    <a:pt x="287655" y="592455"/>
                  </a:lnTo>
                  <a:lnTo>
                    <a:pt x="386715" y="697230"/>
                  </a:lnTo>
                  <a:lnTo>
                    <a:pt x="485775" y="781050"/>
                  </a:lnTo>
                  <a:lnTo>
                    <a:pt x="521970" y="824865"/>
                  </a:lnTo>
                  <a:lnTo>
                    <a:pt x="539115" y="843915"/>
                  </a:lnTo>
                  <a:lnTo>
                    <a:pt x="525780" y="882015"/>
                  </a:lnTo>
                  <a:lnTo>
                    <a:pt x="521970" y="910590"/>
                  </a:lnTo>
                  <a:lnTo>
                    <a:pt x="579120" y="912495"/>
                  </a:lnTo>
                  <a:lnTo>
                    <a:pt x="640080" y="929640"/>
                  </a:lnTo>
                  <a:lnTo>
                    <a:pt x="678180" y="946785"/>
                  </a:lnTo>
                  <a:lnTo>
                    <a:pt x="697230" y="975360"/>
                  </a:lnTo>
                  <a:lnTo>
                    <a:pt x="714375" y="1026795"/>
                  </a:lnTo>
                  <a:lnTo>
                    <a:pt x="731520" y="1055370"/>
                  </a:lnTo>
                  <a:lnTo>
                    <a:pt x="765810" y="1043940"/>
                  </a:lnTo>
                  <a:lnTo>
                    <a:pt x="790575" y="992505"/>
                  </a:lnTo>
                  <a:lnTo>
                    <a:pt x="845820" y="939165"/>
                  </a:lnTo>
                  <a:lnTo>
                    <a:pt x="864870" y="902970"/>
                  </a:lnTo>
                  <a:lnTo>
                    <a:pt x="872490" y="845820"/>
                  </a:lnTo>
                  <a:lnTo>
                    <a:pt x="866775" y="750570"/>
                  </a:lnTo>
                  <a:lnTo>
                    <a:pt x="861060" y="691515"/>
                  </a:lnTo>
                  <a:lnTo>
                    <a:pt x="870585" y="647700"/>
                  </a:lnTo>
                  <a:lnTo>
                    <a:pt x="941070" y="594360"/>
                  </a:lnTo>
                  <a:lnTo>
                    <a:pt x="967740" y="579120"/>
                  </a:lnTo>
                  <a:lnTo>
                    <a:pt x="1007745" y="582930"/>
                  </a:lnTo>
                  <a:lnTo>
                    <a:pt x="1034415" y="552450"/>
                  </a:lnTo>
                  <a:lnTo>
                    <a:pt x="1078230" y="417195"/>
                  </a:lnTo>
                  <a:lnTo>
                    <a:pt x="1110615" y="327660"/>
                  </a:lnTo>
                  <a:lnTo>
                    <a:pt x="1131570" y="211455"/>
                  </a:lnTo>
                  <a:lnTo>
                    <a:pt x="1078230" y="21336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9" name="대구광역시">
              <a:extLst>
                <a:ext uri="{FF2B5EF4-FFF2-40B4-BE49-F238E27FC236}">
                  <a16:creationId xmlns:a16="http://schemas.microsoft.com/office/drawing/2014/main" id="{F8AEA6DC-E0D7-6CE9-5D20-74B5D7F30575}"/>
                </a:ext>
              </a:extLst>
            </p:cNvPr>
            <p:cNvSpPr/>
            <p:nvPr/>
          </p:nvSpPr>
          <p:spPr>
            <a:xfrm>
              <a:off x="5546222" y="3558513"/>
              <a:ext cx="274437" cy="361679"/>
            </a:xfrm>
            <a:custGeom>
              <a:avLst/>
              <a:gdLst>
                <a:gd name="connsiteX0" fmla="*/ 428625 w 904875"/>
                <a:gd name="connsiteY0" fmla="*/ 41910 h 1192530"/>
                <a:gd name="connsiteX1" fmla="*/ 396240 w 904875"/>
                <a:gd name="connsiteY1" fmla="*/ 89535 h 1192530"/>
                <a:gd name="connsiteX2" fmla="*/ 396240 w 904875"/>
                <a:gd name="connsiteY2" fmla="*/ 135255 h 1192530"/>
                <a:gd name="connsiteX3" fmla="*/ 407670 w 904875"/>
                <a:gd name="connsiteY3" fmla="*/ 224790 h 1192530"/>
                <a:gd name="connsiteX4" fmla="*/ 409575 w 904875"/>
                <a:gd name="connsiteY4" fmla="*/ 274320 h 1192530"/>
                <a:gd name="connsiteX5" fmla="*/ 363855 w 904875"/>
                <a:gd name="connsiteY5" fmla="*/ 321945 h 1192530"/>
                <a:gd name="connsiteX6" fmla="*/ 295275 w 904875"/>
                <a:gd name="connsiteY6" fmla="*/ 348615 h 1192530"/>
                <a:gd name="connsiteX7" fmla="*/ 255270 w 904875"/>
                <a:gd name="connsiteY7" fmla="*/ 354330 h 1192530"/>
                <a:gd name="connsiteX8" fmla="*/ 200025 w 904875"/>
                <a:gd name="connsiteY8" fmla="*/ 318135 h 1192530"/>
                <a:gd name="connsiteX9" fmla="*/ 180975 w 904875"/>
                <a:gd name="connsiteY9" fmla="*/ 281940 h 1192530"/>
                <a:gd name="connsiteX10" fmla="*/ 146685 w 904875"/>
                <a:gd name="connsiteY10" fmla="*/ 287655 h 1192530"/>
                <a:gd name="connsiteX11" fmla="*/ 125730 w 904875"/>
                <a:gd name="connsiteY11" fmla="*/ 320040 h 1192530"/>
                <a:gd name="connsiteX12" fmla="*/ 100965 w 904875"/>
                <a:gd name="connsiteY12" fmla="*/ 381000 h 1192530"/>
                <a:gd name="connsiteX13" fmla="*/ 91440 w 904875"/>
                <a:gd name="connsiteY13" fmla="*/ 432435 h 1192530"/>
                <a:gd name="connsiteX14" fmla="*/ 106680 w 904875"/>
                <a:gd name="connsiteY14" fmla="*/ 476250 h 1192530"/>
                <a:gd name="connsiteX15" fmla="*/ 123825 w 904875"/>
                <a:gd name="connsiteY15" fmla="*/ 481965 h 1192530"/>
                <a:gd name="connsiteX16" fmla="*/ 150495 w 904875"/>
                <a:gd name="connsiteY16" fmla="*/ 506730 h 1192530"/>
                <a:gd name="connsiteX17" fmla="*/ 156210 w 904875"/>
                <a:gd name="connsiteY17" fmla="*/ 554355 h 1192530"/>
                <a:gd name="connsiteX18" fmla="*/ 135255 w 904875"/>
                <a:gd name="connsiteY18" fmla="*/ 596265 h 1192530"/>
                <a:gd name="connsiteX19" fmla="*/ 97155 w 904875"/>
                <a:gd name="connsiteY19" fmla="*/ 655320 h 1192530"/>
                <a:gd name="connsiteX20" fmla="*/ 72390 w 904875"/>
                <a:gd name="connsiteY20" fmla="*/ 695325 h 1192530"/>
                <a:gd name="connsiteX21" fmla="*/ 72390 w 904875"/>
                <a:gd name="connsiteY21" fmla="*/ 727710 h 1192530"/>
                <a:gd name="connsiteX22" fmla="*/ 89535 w 904875"/>
                <a:gd name="connsiteY22" fmla="*/ 771525 h 1192530"/>
                <a:gd name="connsiteX23" fmla="*/ 123825 w 904875"/>
                <a:gd name="connsiteY23" fmla="*/ 828675 h 1192530"/>
                <a:gd name="connsiteX24" fmla="*/ 110490 w 904875"/>
                <a:gd name="connsiteY24" fmla="*/ 878205 h 1192530"/>
                <a:gd name="connsiteX25" fmla="*/ 95250 w 904875"/>
                <a:gd name="connsiteY25" fmla="*/ 914400 h 1192530"/>
                <a:gd name="connsiteX26" fmla="*/ 49530 w 904875"/>
                <a:gd name="connsiteY26" fmla="*/ 925830 h 1192530"/>
                <a:gd name="connsiteX27" fmla="*/ 9525 w 904875"/>
                <a:gd name="connsiteY27" fmla="*/ 935355 h 1192530"/>
                <a:gd name="connsiteX28" fmla="*/ 0 w 904875"/>
                <a:gd name="connsiteY28" fmla="*/ 967740 h 1192530"/>
                <a:gd name="connsiteX29" fmla="*/ 7620 w 904875"/>
                <a:gd name="connsiteY29" fmla="*/ 1011555 h 1192530"/>
                <a:gd name="connsiteX30" fmla="*/ 78105 w 904875"/>
                <a:gd name="connsiteY30" fmla="*/ 1062990 h 1192530"/>
                <a:gd name="connsiteX31" fmla="*/ 87630 w 904875"/>
                <a:gd name="connsiteY31" fmla="*/ 1102995 h 1192530"/>
                <a:gd name="connsiteX32" fmla="*/ 72390 w 904875"/>
                <a:gd name="connsiteY32" fmla="*/ 1163955 h 1192530"/>
                <a:gd name="connsiteX33" fmla="*/ 83820 w 904875"/>
                <a:gd name="connsiteY33" fmla="*/ 1192530 h 1192530"/>
                <a:gd name="connsiteX34" fmla="*/ 160020 w 904875"/>
                <a:gd name="connsiteY34" fmla="*/ 1160145 h 1192530"/>
                <a:gd name="connsiteX35" fmla="*/ 200025 w 904875"/>
                <a:gd name="connsiteY35" fmla="*/ 1133475 h 1192530"/>
                <a:gd name="connsiteX36" fmla="*/ 260985 w 904875"/>
                <a:gd name="connsiteY36" fmla="*/ 1143000 h 1192530"/>
                <a:gd name="connsiteX37" fmla="*/ 316230 w 904875"/>
                <a:gd name="connsiteY37" fmla="*/ 1158240 h 1192530"/>
                <a:gd name="connsiteX38" fmla="*/ 342900 w 904875"/>
                <a:gd name="connsiteY38" fmla="*/ 1143000 h 1192530"/>
                <a:gd name="connsiteX39" fmla="*/ 348615 w 904875"/>
                <a:gd name="connsiteY39" fmla="*/ 1091565 h 1192530"/>
                <a:gd name="connsiteX40" fmla="*/ 339090 w 904875"/>
                <a:gd name="connsiteY40" fmla="*/ 1034415 h 1192530"/>
                <a:gd name="connsiteX41" fmla="*/ 365760 w 904875"/>
                <a:gd name="connsiteY41" fmla="*/ 1000125 h 1192530"/>
                <a:gd name="connsiteX42" fmla="*/ 367665 w 904875"/>
                <a:gd name="connsiteY42" fmla="*/ 982980 h 1192530"/>
                <a:gd name="connsiteX43" fmla="*/ 358140 w 904875"/>
                <a:gd name="connsiteY43" fmla="*/ 902970 h 1192530"/>
                <a:gd name="connsiteX44" fmla="*/ 365760 w 904875"/>
                <a:gd name="connsiteY44" fmla="*/ 859155 h 1192530"/>
                <a:gd name="connsiteX45" fmla="*/ 430530 w 904875"/>
                <a:gd name="connsiteY45" fmla="*/ 809625 h 1192530"/>
                <a:gd name="connsiteX46" fmla="*/ 502920 w 904875"/>
                <a:gd name="connsiteY46" fmla="*/ 802005 h 1192530"/>
                <a:gd name="connsiteX47" fmla="*/ 537210 w 904875"/>
                <a:gd name="connsiteY47" fmla="*/ 828675 h 1192530"/>
                <a:gd name="connsiteX48" fmla="*/ 575310 w 904875"/>
                <a:gd name="connsiteY48" fmla="*/ 861060 h 1192530"/>
                <a:gd name="connsiteX49" fmla="*/ 621030 w 904875"/>
                <a:gd name="connsiteY49" fmla="*/ 861060 h 1192530"/>
                <a:gd name="connsiteX50" fmla="*/ 668655 w 904875"/>
                <a:gd name="connsiteY50" fmla="*/ 828675 h 1192530"/>
                <a:gd name="connsiteX51" fmla="*/ 676275 w 904875"/>
                <a:gd name="connsiteY51" fmla="*/ 813435 h 1192530"/>
                <a:gd name="connsiteX52" fmla="*/ 693420 w 904875"/>
                <a:gd name="connsiteY52" fmla="*/ 752475 h 1192530"/>
                <a:gd name="connsiteX53" fmla="*/ 718185 w 904875"/>
                <a:gd name="connsiteY53" fmla="*/ 674370 h 1192530"/>
                <a:gd name="connsiteX54" fmla="*/ 729615 w 904875"/>
                <a:gd name="connsiteY54" fmla="*/ 634365 h 1192530"/>
                <a:gd name="connsiteX55" fmla="*/ 741045 w 904875"/>
                <a:gd name="connsiteY55" fmla="*/ 611505 h 1192530"/>
                <a:gd name="connsiteX56" fmla="*/ 771525 w 904875"/>
                <a:gd name="connsiteY56" fmla="*/ 592455 h 1192530"/>
                <a:gd name="connsiteX57" fmla="*/ 782955 w 904875"/>
                <a:gd name="connsiteY57" fmla="*/ 573405 h 1192530"/>
                <a:gd name="connsiteX58" fmla="*/ 765810 w 904875"/>
                <a:gd name="connsiteY58" fmla="*/ 535305 h 1192530"/>
                <a:gd name="connsiteX59" fmla="*/ 769620 w 904875"/>
                <a:gd name="connsiteY59" fmla="*/ 489585 h 1192530"/>
                <a:gd name="connsiteX60" fmla="*/ 811530 w 904875"/>
                <a:gd name="connsiteY60" fmla="*/ 417195 h 1192530"/>
                <a:gd name="connsiteX61" fmla="*/ 845820 w 904875"/>
                <a:gd name="connsiteY61" fmla="*/ 400050 h 1192530"/>
                <a:gd name="connsiteX62" fmla="*/ 893445 w 904875"/>
                <a:gd name="connsiteY62" fmla="*/ 373380 h 1192530"/>
                <a:gd name="connsiteX63" fmla="*/ 901065 w 904875"/>
                <a:gd name="connsiteY63" fmla="*/ 358140 h 1192530"/>
                <a:gd name="connsiteX64" fmla="*/ 904875 w 904875"/>
                <a:gd name="connsiteY64" fmla="*/ 320040 h 1192530"/>
                <a:gd name="connsiteX65" fmla="*/ 882015 w 904875"/>
                <a:gd name="connsiteY65" fmla="*/ 255270 h 1192530"/>
                <a:gd name="connsiteX66" fmla="*/ 878205 w 904875"/>
                <a:gd name="connsiteY66" fmla="*/ 238125 h 1192530"/>
                <a:gd name="connsiteX67" fmla="*/ 859155 w 904875"/>
                <a:gd name="connsiteY67" fmla="*/ 137160 h 1192530"/>
                <a:gd name="connsiteX68" fmla="*/ 836295 w 904875"/>
                <a:gd name="connsiteY68" fmla="*/ 51435 h 1192530"/>
                <a:gd name="connsiteX69" fmla="*/ 819150 w 904875"/>
                <a:gd name="connsiteY69" fmla="*/ 26670 h 1192530"/>
                <a:gd name="connsiteX70" fmla="*/ 765810 w 904875"/>
                <a:gd name="connsiteY70" fmla="*/ 0 h 1192530"/>
                <a:gd name="connsiteX71" fmla="*/ 727710 w 904875"/>
                <a:gd name="connsiteY71" fmla="*/ 1905 h 1192530"/>
                <a:gd name="connsiteX72" fmla="*/ 649605 w 904875"/>
                <a:gd name="connsiteY72" fmla="*/ 20955 h 1192530"/>
                <a:gd name="connsiteX73" fmla="*/ 561975 w 904875"/>
                <a:gd name="connsiteY73" fmla="*/ 26670 h 1192530"/>
                <a:gd name="connsiteX74" fmla="*/ 428625 w 904875"/>
                <a:gd name="connsiteY74" fmla="*/ 41910 h 1192530"/>
                <a:gd name="connsiteX0" fmla="*/ 428625 w 904875"/>
                <a:gd name="connsiteY0" fmla="*/ 41910 h 1192530"/>
                <a:gd name="connsiteX1" fmla="*/ 396240 w 904875"/>
                <a:gd name="connsiteY1" fmla="*/ 89535 h 1192530"/>
                <a:gd name="connsiteX2" fmla="*/ 396240 w 904875"/>
                <a:gd name="connsiteY2" fmla="*/ 135255 h 1192530"/>
                <a:gd name="connsiteX3" fmla="*/ 407670 w 904875"/>
                <a:gd name="connsiteY3" fmla="*/ 224790 h 1192530"/>
                <a:gd name="connsiteX4" fmla="*/ 409575 w 904875"/>
                <a:gd name="connsiteY4" fmla="*/ 274320 h 1192530"/>
                <a:gd name="connsiteX5" fmla="*/ 342900 w 904875"/>
                <a:gd name="connsiteY5" fmla="*/ 314325 h 1192530"/>
                <a:gd name="connsiteX6" fmla="*/ 295275 w 904875"/>
                <a:gd name="connsiteY6" fmla="*/ 348615 h 1192530"/>
                <a:gd name="connsiteX7" fmla="*/ 255270 w 904875"/>
                <a:gd name="connsiteY7" fmla="*/ 354330 h 1192530"/>
                <a:gd name="connsiteX8" fmla="*/ 200025 w 904875"/>
                <a:gd name="connsiteY8" fmla="*/ 318135 h 1192530"/>
                <a:gd name="connsiteX9" fmla="*/ 180975 w 904875"/>
                <a:gd name="connsiteY9" fmla="*/ 281940 h 1192530"/>
                <a:gd name="connsiteX10" fmla="*/ 146685 w 904875"/>
                <a:gd name="connsiteY10" fmla="*/ 287655 h 1192530"/>
                <a:gd name="connsiteX11" fmla="*/ 125730 w 904875"/>
                <a:gd name="connsiteY11" fmla="*/ 320040 h 1192530"/>
                <a:gd name="connsiteX12" fmla="*/ 100965 w 904875"/>
                <a:gd name="connsiteY12" fmla="*/ 381000 h 1192530"/>
                <a:gd name="connsiteX13" fmla="*/ 91440 w 904875"/>
                <a:gd name="connsiteY13" fmla="*/ 432435 h 1192530"/>
                <a:gd name="connsiteX14" fmla="*/ 106680 w 904875"/>
                <a:gd name="connsiteY14" fmla="*/ 476250 h 1192530"/>
                <a:gd name="connsiteX15" fmla="*/ 123825 w 904875"/>
                <a:gd name="connsiteY15" fmla="*/ 481965 h 1192530"/>
                <a:gd name="connsiteX16" fmla="*/ 150495 w 904875"/>
                <a:gd name="connsiteY16" fmla="*/ 506730 h 1192530"/>
                <a:gd name="connsiteX17" fmla="*/ 156210 w 904875"/>
                <a:gd name="connsiteY17" fmla="*/ 554355 h 1192530"/>
                <a:gd name="connsiteX18" fmla="*/ 135255 w 904875"/>
                <a:gd name="connsiteY18" fmla="*/ 596265 h 1192530"/>
                <a:gd name="connsiteX19" fmla="*/ 97155 w 904875"/>
                <a:gd name="connsiteY19" fmla="*/ 655320 h 1192530"/>
                <a:gd name="connsiteX20" fmla="*/ 72390 w 904875"/>
                <a:gd name="connsiteY20" fmla="*/ 695325 h 1192530"/>
                <a:gd name="connsiteX21" fmla="*/ 72390 w 904875"/>
                <a:gd name="connsiteY21" fmla="*/ 727710 h 1192530"/>
                <a:gd name="connsiteX22" fmla="*/ 89535 w 904875"/>
                <a:gd name="connsiteY22" fmla="*/ 771525 h 1192530"/>
                <a:gd name="connsiteX23" fmla="*/ 123825 w 904875"/>
                <a:gd name="connsiteY23" fmla="*/ 828675 h 1192530"/>
                <a:gd name="connsiteX24" fmla="*/ 110490 w 904875"/>
                <a:gd name="connsiteY24" fmla="*/ 878205 h 1192530"/>
                <a:gd name="connsiteX25" fmla="*/ 95250 w 904875"/>
                <a:gd name="connsiteY25" fmla="*/ 914400 h 1192530"/>
                <a:gd name="connsiteX26" fmla="*/ 49530 w 904875"/>
                <a:gd name="connsiteY26" fmla="*/ 925830 h 1192530"/>
                <a:gd name="connsiteX27" fmla="*/ 9525 w 904875"/>
                <a:gd name="connsiteY27" fmla="*/ 935355 h 1192530"/>
                <a:gd name="connsiteX28" fmla="*/ 0 w 904875"/>
                <a:gd name="connsiteY28" fmla="*/ 967740 h 1192530"/>
                <a:gd name="connsiteX29" fmla="*/ 7620 w 904875"/>
                <a:gd name="connsiteY29" fmla="*/ 1011555 h 1192530"/>
                <a:gd name="connsiteX30" fmla="*/ 78105 w 904875"/>
                <a:gd name="connsiteY30" fmla="*/ 1062990 h 1192530"/>
                <a:gd name="connsiteX31" fmla="*/ 87630 w 904875"/>
                <a:gd name="connsiteY31" fmla="*/ 1102995 h 1192530"/>
                <a:gd name="connsiteX32" fmla="*/ 72390 w 904875"/>
                <a:gd name="connsiteY32" fmla="*/ 1163955 h 1192530"/>
                <a:gd name="connsiteX33" fmla="*/ 83820 w 904875"/>
                <a:gd name="connsiteY33" fmla="*/ 1192530 h 1192530"/>
                <a:gd name="connsiteX34" fmla="*/ 160020 w 904875"/>
                <a:gd name="connsiteY34" fmla="*/ 1160145 h 1192530"/>
                <a:gd name="connsiteX35" fmla="*/ 200025 w 904875"/>
                <a:gd name="connsiteY35" fmla="*/ 1133475 h 1192530"/>
                <a:gd name="connsiteX36" fmla="*/ 260985 w 904875"/>
                <a:gd name="connsiteY36" fmla="*/ 1143000 h 1192530"/>
                <a:gd name="connsiteX37" fmla="*/ 316230 w 904875"/>
                <a:gd name="connsiteY37" fmla="*/ 1158240 h 1192530"/>
                <a:gd name="connsiteX38" fmla="*/ 342900 w 904875"/>
                <a:gd name="connsiteY38" fmla="*/ 1143000 h 1192530"/>
                <a:gd name="connsiteX39" fmla="*/ 348615 w 904875"/>
                <a:gd name="connsiteY39" fmla="*/ 1091565 h 1192530"/>
                <a:gd name="connsiteX40" fmla="*/ 339090 w 904875"/>
                <a:gd name="connsiteY40" fmla="*/ 1034415 h 1192530"/>
                <a:gd name="connsiteX41" fmla="*/ 365760 w 904875"/>
                <a:gd name="connsiteY41" fmla="*/ 1000125 h 1192530"/>
                <a:gd name="connsiteX42" fmla="*/ 367665 w 904875"/>
                <a:gd name="connsiteY42" fmla="*/ 982980 h 1192530"/>
                <a:gd name="connsiteX43" fmla="*/ 358140 w 904875"/>
                <a:gd name="connsiteY43" fmla="*/ 902970 h 1192530"/>
                <a:gd name="connsiteX44" fmla="*/ 365760 w 904875"/>
                <a:gd name="connsiteY44" fmla="*/ 859155 h 1192530"/>
                <a:gd name="connsiteX45" fmla="*/ 430530 w 904875"/>
                <a:gd name="connsiteY45" fmla="*/ 809625 h 1192530"/>
                <a:gd name="connsiteX46" fmla="*/ 502920 w 904875"/>
                <a:gd name="connsiteY46" fmla="*/ 802005 h 1192530"/>
                <a:gd name="connsiteX47" fmla="*/ 537210 w 904875"/>
                <a:gd name="connsiteY47" fmla="*/ 828675 h 1192530"/>
                <a:gd name="connsiteX48" fmla="*/ 575310 w 904875"/>
                <a:gd name="connsiteY48" fmla="*/ 861060 h 1192530"/>
                <a:gd name="connsiteX49" fmla="*/ 621030 w 904875"/>
                <a:gd name="connsiteY49" fmla="*/ 861060 h 1192530"/>
                <a:gd name="connsiteX50" fmla="*/ 668655 w 904875"/>
                <a:gd name="connsiteY50" fmla="*/ 828675 h 1192530"/>
                <a:gd name="connsiteX51" fmla="*/ 676275 w 904875"/>
                <a:gd name="connsiteY51" fmla="*/ 813435 h 1192530"/>
                <a:gd name="connsiteX52" fmla="*/ 693420 w 904875"/>
                <a:gd name="connsiteY52" fmla="*/ 752475 h 1192530"/>
                <a:gd name="connsiteX53" fmla="*/ 718185 w 904875"/>
                <a:gd name="connsiteY53" fmla="*/ 674370 h 1192530"/>
                <a:gd name="connsiteX54" fmla="*/ 729615 w 904875"/>
                <a:gd name="connsiteY54" fmla="*/ 634365 h 1192530"/>
                <a:gd name="connsiteX55" fmla="*/ 741045 w 904875"/>
                <a:gd name="connsiteY55" fmla="*/ 611505 h 1192530"/>
                <a:gd name="connsiteX56" fmla="*/ 771525 w 904875"/>
                <a:gd name="connsiteY56" fmla="*/ 592455 h 1192530"/>
                <a:gd name="connsiteX57" fmla="*/ 782955 w 904875"/>
                <a:gd name="connsiteY57" fmla="*/ 573405 h 1192530"/>
                <a:gd name="connsiteX58" fmla="*/ 765810 w 904875"/>
                <a:gd name="connsiteY58" fmla="*/ 535305 h 1192530"/>
                <a:gd name="connsiteX59" fmla="*/ 769620 w 904875"/>
                <a:gd name="connsiteY59" fmla="*/ 489585 h 1192530"/>
                <a:gd name="connsiteX60" fmla="*/ 811530 w 904875"/>
                <a:gd name="connsiteY60" fmla="*/ 417195 h 1192530"/>
                <a:gd name="connsiteX61" fmla="*/ 845820 w 904875"/>
                <a:gd name="connsiteY61" fmla="*/ 400050 h 1192530"/>
                <a:gd name="connsiteX62" fmla="*/ 893445 w 904875"/>
                <a:gd name="connsiteY62" fmla="*/ 373380 h 1192530"/>
                <a:gd name="connsiteX63" fmla="*/ 901065 w 904875"/>
                <a:gd name="connsiteY63" fmla="*/ 358140 h 1192530"/>
                <a:gd name="connsiteX64" fmla="*/ 904875 w 904875"/>
                <a:gd name="connsiteY64" fmla="*/ 320040 h 1192530"/>
                <a:gd name="connsiteX65" fmla="*/ 882015 w 904875"/>
                <a:gd name="connsiteY65" fmla="*/ 255270 h 1192530"/>
                <a:gd name="connsiteX66" fmla="*/ 878205 w 904875"/>
                <a:gd name="connsiteY66" fmla="*/ 238125 h 1192530"/>
                <a:gd name="connsiteX67" fmla="*/ 859155 w 904875"/>
                <a:gd name="connsiteY67" fmla="*/ 137160 h 1192530"/>
                <a:gd name="connsiteX68" fmla="*/ 836295 w 904875"/>
                <a:gd name="connsiteY68" fmla="*/ 51435 h 1192530"/>
                <a:gd name="connsiteX69" fmla="*/ 819150 w 904875"/>
                <a:gd name="connsiteY69" fmla="*/ 26670 h 1192530"/>
                <a:gd name="connsiteX70" fmla="*/ 765810 w 904875"/>
                <a:gd name="connsiteY70" fmla="*/ 0 h 1192530"/>
                <a:gd name="connsiteX71" fmla="*/ 727710 w 904875"/>
                <a:gd name="connsiteY71" fmla="*/ 1905 h 1192530"/>
                <a:gd name="connsiteX72" fmla="*/ 649605 w 904875"/>
                <a:gd name="connsiteY72" fmla="*/ 20955 h 1192530"/>
                <a:gd name="connsiteX73" fmla="*/ 561975 w 904875"/>
                <a:gd name="connsiteY73" fmla="*/ 26670 h 1192530"/>
                <a:gd name="connsiteX74" fmla="*/ 428625 w 904875"/>
                <a:gd name="connsiteY74" fmla="*/ 41910 h 1192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904875" h="1192530">
                  <a:moveTo>
                    <a:pt x="428625" y="41910"/>
                  </a:moveTo>
                  <a:lnTo>
                    <a:pt x="396240" y="89535"/>
                  </a:lnTo>
                  <a:lnTo>
                    <a:pt x="396240" y="135255"/>
                  </a:lnTo>
                  <a:lnTo>
                    <a:pt x="407670" y="224790"/>
                  </a:lnTo>
                  <a:lnTo>
                    <a:pt x="409575" y="274320"/>
                  </a:lnTo>
                  <a:lnTo>
                    <a:pt x="342900" y="314325"/>
                  </a:lnTo>
                  <a:lnTo>
                    <a:pt x="295275" y="348615"/>
                  </a:lnTo>
                  <a:lnTo>
                    <a:pt x="255270" y="354330"/>
                  </a:lnTo>
                  <a:lnTo>
                    <a:pt x="200025" y="318135"/>
                  </a:lnTo>
                  <a:lnTo>
                    <a:pt x="180975" y="281940"/>
                  </a:lnTo>
                  <a:lnTo>
                    <a:pt x="146685" y="287655"/>
                  </a:lnTo>
                  <a:lnTo>
                    <a:pt x="125730" y="320040"/>
                  </a:lnTo>
                  <a:lnTo>
                    <a:pt x="100965" y="381000"/>
                  </a:lnTo>
                  <a:lnTo>
                    <a:pt x="91440" y="432435"/>
                  </a:lnTo>
                  <a:lnTo>
                    <a:pt x="106680" y="476250"/>
                  </a:lnTo>
                  <a:cubicBezTo>
                    <a:pt x="122515" y="482188"/>
                    <a:pt x="116495" y="481965"/>
                    <a:pt x="123825" y="481965"/>
                  </a:cubicBezTo>
                  <a:lnTo>
                    <a:pt x="150495" y="506730"/>
                  </a:lnTo>
                  <a:lnTo>
                    <a:pt x="156210" y="554355"/>
                  </a:lnTo>
                  <a:lnTo>
                    <a:pt x="135255" y="596265"/>
                  </a:lnTo>
                  <a:lnTo>
                    <a:pt x="97155" y="655320"/>
                  </a:lnTo>
                  <a:lnTo>
                    <a:pt x="72390" y="695325"/>
                  </a:lnTo>
                  <a:lnTo>
                    <a:pt x="72390" y="727710"/>
                  </a:lnTo>
                  <a:lnTo>
                    <a:pt x="89535" y="771525"/>
                  </a:lnTo>
                  <a:lnTo>
                    <a:pt x="123825" y="828675"/>
                  </a:lnTo>
                  <a:lnTo>
                    <a:pt x="110490" y="878205"/>
                  </a:lnTo>
                  <a:lnTo>
                    <a:pt x="95250" y="914400"/>
                  </a:lnTo>
                  <a:lnTo>
                    <a:pt x="49530" y="925830"/>
                  </a:lnTo>
                  <a:lnTo>
                    <a:pt x="9525" y="935355"/>
                  </a:lnTo>
                  <a:lnTo>
                    <a:pt x="0" y="967740"/>
                  </a:lnTo>
                  <a:lnTo>
                    <a:pt x="7620" y="1011555"/>
                  </a:lnTo>
                  <a:lnTo>
                    <a:pt x="78105" y="1062990"/>
                  </a:lnTo>
                  <a:lnTo>
                    <a:pt x="87630" y="1102995"/>
                  </a:lnTo>
                  <a:lnTo>
                    <a:pt x="72390" y="1163955"/>
                  </a:lnTo>
                  <a:lnTo>
                    <a:pt x="83820" y="1192530"/>
                  </a:lnTo>
                  <a:lnTo>
                    <a:pt x="160020" y="1160145"/>
                  </a:lnTo>
                  <a:lnTo>
                    <a:pt x="200025" y="1133475"/>
                  </a:lnTo>
                  <a:lnTo>
                    <a:pt x="260985" y="1143000"/>
                  </a:lnTo>
                  <a:lnTo>
                    <a:pt x="316230" y="1158240"/>
                  </a:lnTo>
                  <a:lnTo>
                    <a:pt x="342900" y="1143000"/>
                  </a:lnTo>
                  <a:lnTo>
                    <a:pt x="348615" y="1091565"/>
                  </a:lnTo>
                  <a:lnTo>
                    <a:pt x="339090" y="1034415"/>
                  </a:lnTo>
                  <a:lnTo>
                    <a:pt x="365760" y="1000125"/>
                  </a:lnTo>
                  <a:lnTo>
                    <a:pt x="367665" y="982980"/>
                  </a:lnTo>
                  <a:lnTo>
                    <a:pt x="358140" y="902970"/>
                  </a:lnTo>
                  <a:lnTo>
                    <a:pt x="365760" y="859155"/>
                  </a:lnTo>
                  <a:lnTo>
                    <a:pt x="430530" y="809625"/>
                  </a:lnTo>
                  <a:lnTo>
                    <a:pt x="502920" y="802005"/>
                  </a:lnTo>
                  <a:lnTo>
                    <a:pt x="537210" y="828675"/>
                  </a:lnTo>
                  <a:lnTo>
                    <a:pt x="575310" y="861060"/>
                  </a:lnTo>
                  <a:lnTo>
                    <a:pt x="621030" y="861060"/>
                  </a:lnTo>
                  <a:lnTo>
                    <a:pt x="668655" y="828675"/>
                  </a:lnTo>
                  <a:lnTo>
                    <a:pt x="676275" y="813435"/>
                  </a:lnTo>
                  <a:lnTo>
                    <a:pt x="693420" y="752475"/>
                  </a:lnTo>
                  <a:lnTo>
                    <a:pt x="718185" y="674370"/>
                  </a:lnTo>
                  <a:lnTo>
                    <a:pt x="729615" y="634365"/>
                  </a:lnTo>
                  <a:lnTo>
                    <a:pt x="741045" y="611505"/>
                  </a:lnTo>
                  <a:lnTo>
                    <a:pt x="771525" y="592455"/>
                  </a:lnTo>
                  <a:lnTo>
                    <a:pt x="782955" y="573405"/>
                  </a:lnTo>
                  <a:lnTo>
                    <a:pt x="765810" y="535305"/>
                  </a:lnTo>
                  <a:lnTo>
                    <a:pt x="769620" y="489585"/>
                  </a:lnTo>
                  <a:lnTo>
                    <a:pt x="811530" y="417195"/>
                  </a:lnTo>
                  <a:lnTo>
                    <a:pt x="845820" y="400050"/>
                  </a:lnTo>
                  <a:lnTo>
                    <a:pt x="893445" y="373380"/>
                  </a:lnTo>
                  <a:lnTo>
                    <a:pt x="901065" y="358140"/>
                  </a:lnTo>
                  <a:lnTo>
                    <a:pt x="904875" y="320040"/>
                  </a:lnTo>
                  <a:lnTo>
                    <a:pt x="882015" y="255270"/>
                  </a:lnTo>
                  <a:lnTo>
                    <a:pt x="878205" y="238125"/>
                  </a:lnTo>
                  <a:lnTo>
                    <a:pt x="859155" y="137160"/>
                  </a:lnTo>
                  <a:lnTo>
                    <a:pt x="836295" y="51435"/>
                  </a:lnTo>
                  <a:lnTo>
                    <a:pt x="819150" y="26670"/>
                  </a:lnTo>
                  <a:lnTo>
                    <a:pt x="765810" y="0"/>
                  </a:lnTo>
                  <a:lnTo>
                    <a:pt x="727710" y="1905"/>
                  </a:lnTo>
                  <a:lnTo>
                    <a:pt x="649605" y="20955"/>
                  </a:lnTo>
                  <a:lnTo>
                    <a:pt x="561975" y="26670"/>
                  </a:lnTo>
                  <a:lnTo>
                    <a:pt x="428625" y="4191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0" name="경상북도">
              <a:extLst>
                <a:ext uri="{FF2B5EF4-FFF2-40B4-BE49-F238E27FC236}">
                  <a16:creationId xmlns:a16="http://schemas.microsoft.com/office/drawing/2014/main" id="{3DC4BE08-B8D0-D8E5-002C-609CC1DAB734}"/>
                </a:ext>
              </a:extLst>
            </p:cNvPr>
            <p:cNvSpPr/>
            <p:nvPr/>
          </p:nvSpPr>
          <p:spPr>
            <a:xfrm>
              <a:off x="5130002" y="2600930"/>
              <a:ext cx="1272001" cy="1369990"/>
            </a:xfrm>
            <a:custGeom>
              <a:avLst/>
              <a:gdLst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0160 w 4194048"/>
                <a:gd name="connsiteY76" fmla="*/ 96926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194816 w 4194048"/>
                <a:gd name="connsiteY79" fmla="*/ 89611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0160 w 4194048"/>
                <a:gd name="connsiteY76" fmla="*/ 96926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200531 w 4194048"/>
                <a:gd name="connsiteY79" fmla="*/ 87706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3970 w 4194048"/>
                <a:gd name="connsiteY76" fmla="*/ 95783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200531 w 4194048"/>
                <a:gd name="connsiteY79" fmla="*/ 87706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04057 w 4194048"/>
                <a:gd name="connsiteY245" fmla="*/ 4256532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58768 w 4194048"/>
                <a:gd name="connsiteY249" fmla="*/ 4236720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58768 w 4194048"/>
                <a:gd name="connsiteY249" fmla="*/ 4236720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810256 w 4194048"/>
                <a:gd name="connsiteY230" fmla="*/ 4358640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796921 w 4194048"/>
                <a:gd name="connsiteY230" fmla="*/ 4364355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83689 w 4194048"/>
                <a:gd name="connsiteY196" fmla="*/ 310515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37894 w 4194048"/>
                <a:gd name="connsiteY184" fmla="*/ 343357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19887 w 4194048"/>
                <a:gd name="connsiteY157" fmla="*/ 3681603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34518 w 4194048"/>
                <a:gd name="connsiteY154" fmla="*/ 3502533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19887 w 4194048"/>
                <a:gd name="connsiteY157" fmla="*/ 3681603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46913 w 4194048"/>
                <a:gd name="connsiteY142" fmla="*/ 2759583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46913 w 4194048"/>
                <a:gd name="connsiteY142" fmla="*/ 2759583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46913 w 4194048"/>
                <a:gd name="connsiteY141" fmla="*/ 2759583 h 4517136"/>
                <a:gd name="connsiteX142" fmla="*/ 493776 w 4194048"/>
                <a:gd name="connsiteY142" fmla="*/ 2871216 h 4517136"/>
                <a:gd name="connsiteX143" fmla="*/ 469392 w 4194048"/>
                <a:gd name="connsiteY143" fmla="*/ 2926080 h 4517136"/>
                <a:gd name="connsiteX144" fmla="*/ 402336 w 4194048"/>
                <a:gd name="connsiteY144" fmla="*/ 2962656 h 4517136"/>
                <a:gd name="connsiteX145" fmla="*/ 390144 w 4194048"/>
                <a:gd name="connsiteY145" fmla="*/ 3054096 h 4517136"/>
                <a:gd name="connsiteX146" fmla="*/ 347472 w 4194048"/>
                <a:gd name="connsiteY146" fmla="*/ 3145536 h 4517136"/>
                <a:gd name="connsiteX147" fmla="*/ 298704 w 4194048"/>
                <a:gd name="connsiteY147" fmla="*/ 3176016 h 4517136"/>
                <a:gd name="connsiteX148" fmla="*/ 249936 w 4194048"/>
                <a:gd name="connsiteY148" fmla="*/ 3169920 h 4517136"/>
                <a:gd name="connsiteX149" fmla="*/ 329184 w 4194048"/>
                <a:gd name="connsiteY149" fmla="*/ 3291840 h 4517136"/>
                <a:gd name="connsiteX150" fmla="*/ 359664 w 4194048"/>
                <a:gd name="connsiteY150" fmla="*/ 3407664 h 4517136"/>
                <a:gd name="connsiteX151" fmla="*/ 359664 w 4194048"/>
                <a:gd name="connsiteY151" fmla="*/ 3444240 h 4517136"/>
                <a:gd name="connsiteX152" fmla="*/ 334518 w 4194048"/>
                <a:gd name="connsiteY152" fmla="*/ 3502533 h 4517136"/>
                <a:gd name="connsiteX153" fmla="*/ 371856 w 4194048"/>
                <a:gd name="connsiteY153" fmla="*/ 3596640 h 4517136"/>
                <a:gd name="connsiteX154" fmla="*/ 432816 w 4194048"/>
                <a:gd name="connsiteY154" fmla="*/ 3633216 h 4517136"/>
                <a:gd name="connsiteX155" fmla="*/ 619887 w 4194048"/>
                <a:gd name="connsiteY155" fmla="*/ 3681603 h 4517136"/>
                <a:gd name="connsiteX156" fmla="*/ 769239 w 4194048"/>
                <a:gd name="connsiteY156" fmla="*/ 3738753 h 4517136"/>
                <a:gd name="connsiteX157" fmla="*/ 841248 w 4194048"/>
                <a:gd name="connsiteY157" fmla="*/ 3803904 h 4517136"/>
                <a:gd name="connsiteX158" fmla="*/ 914400 w 4194048"/>
                <a:gd name="connsiteY158" fmla="*/ 3919728 h 4517136"/>
                <a:gd name="connsiteX159" fmla="*/ 1011936 w 4194048"/>
                <a:gd name="connsiteY159" fmla="*/ 3992880 h 4517136"/>
                <a:gd name="connsiteX160" fmla="*/ 1024128 w 4194048"/>
                <a:gd name="connsiteY160" fmla="*/ 4041648 h 4517136"/>
                <a:gd name="connsiteX161" fmla="*/ 1018032 w 4194048"/>
                <a:gd name="connsiteY161" fmla="*/ 4126992 h 4517136"/>
                <a:gd name="connsiteX162" fmla="*/ 999744 w 4194048"/>
                <a:gd name="connsiteY162" fmla="*/ 4212336 h 4517136"/>
                <a:gd name="connsiteX163" fmla="*/ 1054608 w 4194048"/>
                <a:gd name="connsiteY163" fmla="*/ 4255008 h 4517136"/>
                <a:gd name="connsiteX164" fmla="*/ 1133856 w 4194048"/>
                <a:gd name="connsiteY164" fmla="*/ 4248912 h 4517136"/>
                <a:gd name="connsiteX165" fmla="*/ 1200912 w 4194048"/>
                <a:gd name="connsiteY165" fmla="*/ 4236720 h 4517136"/>
                <a:gd name="connsiteX166" fmla="*/ 1298448 w 4194048"/>
                <a:gd name="connsiteY166" fmla="*/ 4279392 h 4517136"/>
                <a:gd name="connsiteX167" fmla="*/ 1365504 w 4194048"/>
                <a:gd name="connsiteY167" fmla="*/ 4322064 h 4517136"/>
                <a:gd name="connsiteX168" fmla="*/ 1365504 w 4194048"/>
                <a:gd name="connsiteY168" fmla="*/ 4322064 h 4517136"/>
                <a:gd name="connsiteX169" fmla="*/ 1400937 w 4194048"/>
                <a:gd name="connsiteY169" fmla="*/ 4317492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416939 w 4194048"/>
                <a:gd name="connsiteY182" fmla="*/ 3528060 h 4517136"/>
                <a:gd name="connsiteX183" fmla="*/ 1437894 w 4194048"/>
                <a:gd name="connsiteY183" fmla="*/ 3433572 h 4517136"/>
                <a:gd name="connsiteX184" fmla="*/ 1491234 w 4194048"/>
                <a:gd name="connsiteY184" fmla="*/ 3374517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34868 h 4517136"/>
                <a:gd name="connsiteX195" fmla="*/ 2083689 w 4194048"/>
                <a:gd name="connsiteY195" fmla="*/ 3105150 h 4517136"/>
                <a:gd name="connsiteX196" fmla="*/ 2176653 w 4194048"/>
                <a:gd name="connsiteY196" fmla="*/ 3106293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86890 w 4194048"/>
                <a:gd name="connsiteY214" fmla="*/ 404926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87118 w 4194048"/>
                <a:gd name="connsiteY220" fmla="*/ 441502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41651 w 4194048"/>
                <a:gd name="connsiteY226" fmla="*/ 4327017 h 4517136"/>
                <a:gd name="connsiteX227" fmla="*/ 2602992 w 4194048"/>
                <a:gd name="connsiteY227" fmla="*/ 4296156 h 4517136"/>
                <a:gd name="connsiteX228" fmla="*/ 2723388 w 4194048"/>
                <a:gd name="connsiteY228" fmla="*/ 4338066 h 4517136"/>
                <a:gd name="connsiteX229" fmla="*/ 2821686 w 4194048"/>
                <a:gd name="connsiteY229" fmla="*/ 4377690 h 4517136"/>
                <a:gd name="connsiteX230" fmla="*/ 2893314 w 4194048"/>
                <a:gd name="connsiteY230" fmla="*/ 4306824 h 4517136"/>
                <a:gd name="connsiteX231" fmla="*/ 2962656 w 4194048"/>
                <a:gd name="connsiteY231" fmla="*/ 4291584 h 4517136"/>
                <a:gd name="connsiteX232" fmla="*/ 3011424 w 4194048"/>
                <a:gd name="connsiteY232" fmla="*/ 4297680 h 4517136"/>
                <a:gd name="connsiteX233" fmla="*/ 2993136 w 4194048"/>
                <a:gd name="connsiteY233" fmla="*/ 4267200 h 4517136"/>
                <a:gd name="connsiteX234" fmla="*/ 2944368 w 4194048"/>
                <a:gd name="connsiteY234" fmla="*/ 4212336 h 4517136"/>
                <a:gd name="connsiteX235" fmla="*/ 2962656 w 4194048"/>
                <a:gd name="connsiteY235" fmla="*/ 4169664 h 4517136"/>
                <a:gd name="connsiteX236" fmla="*/ 3090672 w 4194048"/>
                <a:gd name="connsiteY236" fmla="*/ 4120896 h 4517136"/>
                <a:gd name="connsiteX237" fmla="*/ 3176016 w 4194048"/>
                <a:gd name="connsiteY237" fmla="*/ 4066032 h 4517136"/>
                <a:gd name="connsiteX238" fmla="*/ 3261360 w 4194048"/>
                <a:gd name="connsiteY238" fmla="*/ 4072128 h 4517136"/>
                <a:gd name="connsiteX239" fmla="*/ 3407664 w 4194048"/>
                <a:gd name="connsiteY239" fmla="*/ 4090416 h 4517136"/>
                <a:gd name="connsiteX240" fmla="*/ 3486912 w 4194048"/>
                <a:gd name="connsiteY240" fmla="*/ 4139184 h 4517136"/>
                <a:gd name="connsiteX241" fmla="*/ 3480816 w 4194048"/>
                <a:gd name="connsiteY241" fmla="*/ 4206240 h 4517136"/>
                <a:gd name="connsiteX242" fmla="*/ 3480816 w 4194048"/>
                <a:gd name="connsiteY242" fmla="*/ 4206240 h 4517136"/>
                <a:gd name="connsiteX243" fmla="*/ 3488817 w 4194048"/>
                <a:gd name="connsiteY243" fmla="*/ 4254627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35908 w 4194048"/>
                <a:gd name="connsiteY247" fmla="*/ 4246245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25799 w 4194048"/>
                <a:gd name="connsiteY274" fmla="*/ 2240661 h 4517136"/>
                <a:gd name="connsiteX275" fmla="*/ 3749421 w 4194048"/>
                <a:gd name="connsiteY275" fmla="*/ 2169033 h 4517136"/>
                <a:gd name="connsiteX276" fmla="*/ 3834003 w 4194048"/>
                <a:gd name="connsiteY276" fmla="*/ 2026539 h 4517136"/>
                <a:gd name="connsiteX277" fmla="*/ 3879342 w 4194048"/>
                <a:gd name="connsiteY277" fmla="*/ 1925574 h 4517136"/>
                <a:gd name="connsiteX278" fmla="*/ 3880104 w 4194048"/>
                <a:gd name="connsiteY278" fmla="*/ 1745361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59130 w 4194048"/>
                <a:gd name="connsiteY98" fmla="*/ 1193673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46913 w 4194048"/>
                <a:gd name="connsiteY141" fmla="*/ 2759583 h 4517136"/>
                <a:gd name="connsiteX142" fmla="*/ 493776 w 4194048"/>
                <a:gd name="connsiteY142" fmla="*/ 2871216 h 4517136"/>
                <a:gd name="connsiteX143" fmla="*/ 469392 w 4194048"/>
                <a:gd name="connsiteY143" fmla="*/ 2926080 h 4517136"/>
                <a:gd name="connsiteX144" fmla="*/ 402336 w 4194048"/>
                <a:gd name="connsiteY144" fmla="*/ 2962656 h 4517136"/>
                <a:gd name="connsiteX145" fmla="*/ 390144 w 4194048"/>
                <a:gd name="connsiteY145" fmla="*/ 3054096 h 4517136"/>
                <a:gd name="connsiteX146" fmla="*/ 347472 w 4194048"/>
                <a:gd name="connsiteY146" fmla="*/ 3145536 h 4517136"/>
                <a:gd name="connsiteX147" fmla="*/ 298704 w 4194048"/>
                <a:gd name="connsiteY147" fmla="*/ 3176016 h 4517136"/>
                <a:gd name="connsiteX148" fmla="*/ 249936 w 4194048"/>
                <a:gd name="connsiteY148" fmla="*/ 3169920 h 4517136"/>
                <a:gd name="connsiteX149" fmla="*/ 329184 w 4194048"/>
                <a:gd name="connsiteY149" fmla="*/ 3291840 h 4517136"/>
                <a:gd name="connsiteX150" fmla="*/ 359664 w 4194048"/>
                <a:gd name="connsiteY150" fmla="*/ 3407664 h 4517136"/>
                <a:gd name="connsiteX151" fmla="*/ 359664 w 4194048"/>
                <a:gd name="connsiteY151" fmla="*/ 3444240 h 4517136"/>
                <a:gd name="connsiteX152" fmla="*/ 334518 w 4194048"/>
                <a:gd name="connsiteY152" fmla="*/ 3502533 h 4517136"/>
                <a:gd name="connsiteX153" fmla="*/ 371856 w 4194048"/>
                <a:gd name="connsiteY153" fmla="*/ 3596640 h 4517136"/>
                <a:gd name="connsiteX154" fmla="*/ 432816 w 4194048"/>
                <a:gd name="connsiteY154" fmla="*/ 3633216 h 4517136"/>
                <a:gd name="connsiteX155" fmla="*/ 619887 w 4194048"/>
                <a:gd name="connsiteY155" fmla="*/ 3681603 h 4517136"/>
                <a:gd name="connsiteX156" fmla="*/ 769239 w 4194048"/>
                <a:gd name="connsiteY156" fmla="*/ 3738753 h 4517136"/>
                <a:gd name="connsiteX157" fmla="*/ 841248 w 4194048"/>
                <a:gd name="connsiteY157" fmla="*/ 3803904 h 4517136"/>
                <a:gd name="connsiteX158" fmla="*/ 914400 w 4194048"/>
                <a:gd name="connsiteY158" fmla="*/ 3919728 h 4517136"/>
                <a:gd name="connsiteX159" fmla="*/ 1011936 w 4194048"/>
                <a:gd name="connsiteY159" fmla="*/ 3992880 h 4517136"/>
                <a:gd name="connsiteX160" fmla="*/ 1024128 w 4194048"/>
                <a:gd name="connsiteY160" fmla="*/ 4041648 h 4517136"/>
                <a:gd name="connsiteX161" fmla="*/ 1018032 w 4194048"/>
                <a:gd name="connsiteY161" fmla="*/ 4126992 h 4517136"/>
                <a:gd name="connsiteX162" fmla="*/ 999744 w 4194048"/>
                <a:gd name="connsiteY162" fmla="*/ 4212336 h 4517136"/>
                <a:gd name="connsiteX163" fmla="*/ 1054608 w 4194048"/>
                <a:gd name="connsiteY163" fmla="*/ 4255008 h 4517136"/>
                <a:gd name="connsiteX164" fmla="*/ 1133856 w 4194048"/>
                <a:gd name="connsiteY164" fmla="*/ 4248912 h 4517136"/>
                <a:gd name="connsiteX165" fmla="*/ 1200912 w 4194048"/>
                <a:gd name="connsiteY165" fmla="*/ 4236720 h 4517136"/>
                <a:gd name="connsiteX166" fmla="*/ 1298448 w 4194048"/>
                <a:gd name="connsiteY166" fmla="*/ 4279392 h 4517136"/>
                <a:gd name="connsiteX167" fmla="*/ 1365504 w 4194048"/>
                <a:gd name="connsiteY167" fmla="*/ 4322064 h 4517136"/>
                <a:gd name="connsiteX168" fmla="*/ 1365504 w 4194048"/>
                <a:gd name="connsiteY168" fmla="*/ 4322064 h 4517136"/>
                <a:gd name="connsiteX169" fmla="*/ 1400937 w 4194048"/>
                <a:gd name="connsiteY169" fmla="*/ 4317492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416939 w 4194048"/>
                <a:gd name="connsiteY182" fmla="*/ 3528060 h 4517136"/>
                <a:gd name="connsiteX183" fmla="*/ 1437894 w 4194048"/>
                <a:gd name="connsiteY183" fmla="*/ 3433572 h 4517136"/>
                <a:gd name="connsiteX184" fmla="*/ 1491234 w 4194048"/>
                <a:gd name="connsiteY184" fmla="*/ 3374517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34868 h 4517136"/>
                <a:gd name="connsiteX195" fmla="*/ 2083689 w 4194048"/>
                <a:gd name="connsiteY195" fmla="*/ 3105150 h 4517136"/>
                <a:gd name="connsiteX196" fmla="*/ 2176653 w 4194048"/>
                <a:gd name="connsiteY196" fmla="*/ 3106293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86890 w 4194048"/>
                <a:gd name="connsiteY214" fmla="*/ 404926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87118 w 4194048"/>
                <a:gd name="connsiteY220" fmla="*/ 441502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41651 w 4194048"/>
                <a:gd name="connsiteY226" fmla="*/ 4327017 h 4517136"/>
                <a:gd name="connsiteX227" fmla="*/ 2602992 w 4194048"/>
                <a:gd name="connsiteY227" fmla="*/ 4296156 h 4517136"/>
                <a:gd name="connsiteX228" fmla="*/ 2723388 w 4194048"/>
                <a:gd name="connsiteY228" fmla="*/ 4338066 h 4517136"/>
                <a:gd name="connsiteX229" fmla="*/ 2821686 w 4194048"/>
                <a:gd name="connsiteY229" fmla="*/ 4377690 h 4517136"/>
                <a:gd name="connsiteX230" fmla="*/ 2893314 w 4194048"/>
                <a:gd name="connsiteY230" fmla="*/ 4306824 h 4517136"/>
                <a:gd name="connsiteX231" fmla="*/ 2962656 w 4194048"/>
                <a:gd name="connsiteY231" fmla="*/ 4291584 h 4517136"/>
                <a:gd name="connsiteX232" fmla="*/ 3011424 w 4194048"/>
                <a:gd name="connsiteY232" fmla="*/ 4297680 h 4517136"/>
                <a:gd name="connsiteX233" fmla="*/ 2993136 w 4194048"/>
                <a:gd name="connsiteY233" fmla="*/ 4267200 h 4517136"/>
                <a:gd name="connsiteX234" fmla="*/ 2944368 w 4194048"/>
                <a:gd name="connsiteY234" fmla="*/ 4212336 h 4517136"/>
                <a:gd name="connsiteX235" fmla="*/ 2962656 w 4194048"/>
                <a:gd name="connsiteY235" fmla="*/ 4169664 h 4517136"/>
                <a:gd name="connsiteX236" fmla="*/ 3090672 w 4194048"/>
                <a:gd name="connsiteY236" fmla="*/ 4120896 h 4517136"/>
                <a:gd name="connsiteX237" fmla="*/ 3176016 w 4194048"/>
                <a:gd name="connsiteY237" fmla="*/ 4066032 h 4517136"/>
                <a:gd name="connsiteX238" fmla="*/ 3261360 w 4194048"/>
                <a:gd name="connsiteY238" fmla="*/ 4072128 h 4517136"/>
                <a:gd name="connsiteX239" fmla="*/ 3407664 w 4194048"/>
                <a:gd name="connsiteY239" fmla="*/ 4090416 h 4517136"/>
                <a:gd name="connsiteX240" fmla="*/ 3486912 w 4194048"/>
                <a:gd name="connsiteY240" fmla="*/ 4139184 h 4517136"/>
                <a:gd name="connsiteX241" fmla="*/ 3480816 w 4194048"/>
                <a:gd name="connsiteY241" fmla="*/ 4206240 h 4517136"/>
                <a:gd name="connsiteX242" fmla="*/ 3480816 w 4194048"/>
                <a:gd name="connsiteY242" fmla="*/ 4206240 h 4517136"/>
                <a:gd name="connsiteX243" fmla="*/ 3488817 w 4194048"/>
                <a:gd name="connsiteY243" fmla="*/ 4254627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35908 w 4194048"/>
                <a:gd name="connsiteY247" fmla="*/ 4246245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25799 w 4194048"/>
                <a:gd name="connsiteY274" fmla="*/ 2240661 h 4517136"/>
                <a:gd name="connsiteX275" fmla="*/ 3749421 w 4194048"/>
                <a:gd name="connsiteY275" fmla="*/ 2169033 h 4517136"/>
                <a:gd name="connsiteX276" fmla="*/ 3834003 w 4194048"/>
                <a:gd name="connsiteY276" fmla="*/ 2026539 h 4517136"/>
                <a:gd name="connsiteX277" fmla="*/ 3879342 w 4194048"/>
                <a:gd name="connsiteY277" fmla="*/ 1925574 h 4517136"/>
                <a:gd name="connsiteX278" fmla="*/ 3880104 w 4194048"/>
                <a:gd name="connsiteY278" fmla="*/ 1745361 h 4517136"/>
                <a:gd name="connsiteX279" fmla="*/ 3895344 w 4194048"/>
                <a:gd name="connsiteY279" fmla="*/ 1627632 h 45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4048" h="4517136">
                  <a:moveTo>
                    <a:pt x="3895344" y="1627632"/>
                  </a:moveTo>
                  <a:lnTo>
                    <a:pt x="3858768" y="1548384"/>
                  </a:lnTo>
                  <a:lnTo>
                    <a:pt x="3852672" y="1487424"/>
                  </a:lnTo>
                  <a:lnTo>
                    <a:pt x="3828288" y="1438656"/>
                  </a:lnTo>
                  <a:lnTo>
                    <a:pt x="3785616" y="1408176"/>
                  </a:lnTo>
                  <a:lnTo>
                    <a:pt x="3749040" y="1395984"/>
                  </a:lnTo>
                  <a:lnTo>
                    <a:pt x="3706368" y="1426464"/>
                  </a:lnTo>
                  <a:lnTo>
                    <a:pt x="3706368" y="1426464"/>
                  </a:lnTo>
                  <a:lnTo>
                    <a:pt x="3535680" y="1365504"/>
                  </a:lnTo>
                  <a:lnTo>
                    <a:pt x="3499104" y="1322832"/>
                  </a:lnTo>
                  <a:lnTo>
                    <a:pt x="3511296" y="1255776"/>
                  </a:lnTo>
                  <a:lnTo>
                    <a:pt x="3480816" y="1158240"/>
                  </a:lnTo>
                  <a:lnTo>
                    <a:pt x="3450336" y="1085088"/>
                  </a:lnTo>
                  <a:lnTo>
                    <a:pt x="3462528" y="1011936"/>
                  </a:lnTo>
                  <a:lnTo>
                    <a:pt x="3505200" y="957072"/>
                  </a:lnTo>
                  <a:lnTo>
                    <a:pt x="3517392" y="920496"/>
                  </a:lnTo>
                  <a:lnTo>
                    <a:pt x="3517392" y="920496"/>
                  </a:lnTo>
                  <a:lnTo>
                    <a:pt x="3499104" y="865632"/>
                  </a:lnTo>
                  <a:lnTo>
                    <a:pt x="3505200" y="816864"/>
                  </a:lnTo>
                  <a:lnTo>
                    <a:pt x="3486912" y="786384"/>
                  </a:lnTo>
                  <a:lnTo>
                    <a:pt x="3438144" y="804672"/>
                  </a:lnTo>
                  <a:lnTo>
                    <a:pt x="3389376" y="816864"/>
                  </a:lnTo>
                  <a:lnTo>
                    <a:pt x="3291840" y="786384"/>
                  </a:lnTo>
                  <a:lnTo>
                    <a:pt x="3230880" y="737616"/>
                  </a:lnTo>
                  <a:lnTo>
                    <a:pt x="3206496" y="664464"/>
                  </a:lnTo>
                  <a:lnTo>
                    <a:pt x="3133344" y="615696"/>
                  </a:lnTo>
                  <a:lnTo>
                    <a:pt x="3072384" y="548640"/>
                  </a:lnTo>
                  <a:lnTo>
                    <a:pt x="3035808" y="420624"/>
                  </a:lnTo>
                  <a:lnTo>
                    <a:pt x="3037332" y="353568"/>
                  </a:lnTo>
                  <a:lnTo>
                    <a:pt x="3076194" y="283845"/>
                  </a:lnTo>
                  <a:lnTo>
                    <a:pt x="3115056" y="249936"/>
                  </a:lnTo>
                  <a:lnTo>
                    <a:pt x="3139440" y="243840"/>
                  </a:lnTo>
                  <a:lnTo>
                    <a:pt x="3212592" y="268224"/>
                  </a:lnTo>
                  <a:lnTo>
                    <a:pt x="3267456" y="249936"/>
                  </a:lnTo>
                  <a:lnTo>
                    <a:pt x="3273552" y="219456"/>
                  </a:lnTo>
                  <a:lnTo>
                    <a:pt x="3163824" y="170688"/>
                  </a:lnTo>
                  <a:lnTo>
                    <a:pt x="3115056" y="146304"/>
                  </a:lnTo>
                  <a:lnTo>
                    <a:pt x="3072384" y="158496"/>
                  </a:lnTo>
                  <a:lnTo>
                    <a:pt x="3035808" y="207264"/>
                  </a:lnTo>
                  <a:lnTo>
                    <a:pt x="2980944" y="207264"/>
                  </a:lnTo>
                  <a:lnTo>
                    <a:pt x="2822448" y="176784"/>
                  </a:lnTo>
                  <a:lnTo>
                    <a:pt x="2761488" y="170688"/>
                  </a:lnTo>
                  <a:lnTo>
                    <a:pt x="2700528" y="152400"/>
                  </a:lnTo>
                  <a:lnTo>
                    <a:pt x="2688336" y="140208"/>
                  </a:lnTo>
                  <a:lnTo>
                    <a:pt x="2651760" y="182880"/>
                  </a:lnTo>
                  <a:lnTo>
                    <a:pt x="2633472" y="188976"/>
                  </a:lnTo>
                  <a:lnTo>
                    <a:pt x="2572512" y="195072"/>
                  </a:lnTo>
                  <a:lnTo>
                    <a:pt x="2554224" y="140208"/>
                  </a:lnTo>
                  <a:lnTo>
                    <a:pt x="2535936" y="97536"/>
                  </a:lnTo>
                  <a:lnTo>
                    <a:pt x="2493264" y="73152"/>
                  </a:lnTo>
                  <a:lnTo>
                    <a:pt x="2468880" y="36576"/>
                  </a:lnTo>
                  <a:lnTo>
                    <a:pt x="2456688" y="0"/>
                  </a:lnTo>
                  <a:lnTo>
                    <a:pt x="2426208" y="0"/>
                  </a:lnTo>
                  <a:lnTo>
                    <a:pt x="2292096" y="30480"/>
                  </a:lnTo>
                  <a:lnTo>
                    <a:pt x="2292096" y="60960"/>
                  </a:lnTo>
                  <a:lnTo>
                    <a:pt x="2316480" y="109728"/>
                  </a:lnTo>
                  <a:lnTo>
                    <a:pt x="2328672" y="164592"/>
                  </a:lnTo>
                  <a:lnTo>
                    <a:pt x="2298192" y="243840"/>
                  </a:lnTo>
                  <a:lnTo>
                    <a:pt x="2261616" y="286512"/>
                  </a:lnTo>
                  <a:lnTo>
                    <a:pt x="2206752" y="292608"/>
                  </a:lnTo>
                  <a:lnTo>
                    <a:pt x="2072640" y="243840"/>
                  </a:lnTo>
                  <a:lnTo>
                    <a:pt x="2042160" y="237744"/>
                  </a:lnTo>
                  <a:lnTo>
                    <a:pt x="1999488" y="262128"/>
                  </a:lnTo>
                  <a:lnTo>
                    <a:pt x="1944624" y="262128"/>
                  </a:lnTo>
                  <a:lnTo>
                    <a:pt x="1908048" y="316992"/>
                  </a:lnTo>
                  <a:lnTo>
                    <a:pt x="1847088" y="365760"/>
                  </a:lnTo>
                  <a:lnTo>
                    <a:pt x="1749552" y="414528"/>
                  </a:lnTo>
                  <a:lnTo>
                    <a:pt x="1652016" y="487680"/>
                  </a:lnTo>
                  <a:lnTo>
                    <a:pt x="1578864" y="530352"/>
                  </a:lnTo>
                  <a:lnTo>
                    <a:pt x="1536192" y="609600"/>
                  </a:lnTo>
                  <a:lnTo>
                    <a:pt x="1524000" y="672846"/>
                  </a:lnTo>
                  <a:cubicBezTo>
                    <a:pt x="1523619" y="677418"/>
                    <a:pt x="1506093" y="702945"/>
                    <a:pt x="1505712" y="707517"/>
                  </a:cubicBezTo>
                  <a:lnTo>
                    <a:pt x="1536192" y="731520"/>
                  </a:lnTo>
                  <a:lnTo>
                    <a:pt x="1566672" y="780288"/>
                  </a:lnTo>
                  <a:lnTo>
                    <a:pt x="1554480" y="847344"/>
                  </a:lnTo>
                  <a:lnTo>
                    <a:pt x="1499616" y="914400"/>
                  </a:lnTo>
                  <a:lnTo>
                    <a:pt x="1420368" y="950976"/>
                  </a:lnTo>
                  <a:lnTo>
                    <a:pt x="1283970" y="957834"/>
                  </a:lnTo>
                  <a:lnTo>
                    <a:pt x="1207008" y="963168"/>
                  </a:lnTo>
                  <a:lnTo>
                    <a:pt x="1194816" y="932688"/>
                  </a:lnTo>
                  <a:lnTo>
                    <a:pt x="1200531" y="877062"/>
                  </a:lnTo>
                  <a:lnTo>
                    <a:pt x="1158240" y="859536"/>
                  </a:lnTo>
                  <a:lnTo>
                    <a:pt x="1103376" y="822960"/>
                  </a:lnTo>
                  <a:lnTo>
                    <a:pt x="1078992" y="774192"/>
                  </a:lnTo>
                  <a:lnTo>
                    <a:pt x="1030224" y="780288"/>
                  </a:lnTo>
                  <a:lnTo>
                    <a:pt x="999744" y="822960"/>
                  </a:lnTo>
                  <a:lnTo>
                    <a:pt x="987552" y="871728"/>
                  </a:lnTo>
                  <a:lnTo>
                    <a:pt x="969264" y="920496"/>
                  </a:lnTo>
                  <a:lnTo>
                    <a:pt x="926592" y="926592"/>
                  </a:lnTo>
                  <a:lnTo>
                    <a:pt x="829056" y="914400"/>
                  </a:lnTo>
                  <a:lnTo>
                    <a:pt x="755904" y="877824"/>
                  </a:lnTo>
                  <a:lnTo>
                    <a:pt x="731520" y="902208"/>
                  </a:lnTo>
                  <a:lnTo>
                    <a:pt x="713232" y="932688"/>
                  </a:lnTo>
                  <a:lnTo>
                    <a:pt x="694944" y="932688"/>
                  </a:lnTo>
                  <a:lnTo>
                    <a:pt x="640080" y="926592"/>
                  </a:lnTo>
                  <a:lnTo>
                    <a:pt x="597408" y="1005840"/>
                  </a:lnTo>
                  <a:lnTo>
                    <a:pt x="609600" y="1054608"/>
                  </a:lnTo>
                  <a:lnTo>
                    <a:pt x="658368" y="1103376"/>
                  </a:lnTo>
                  <a:lnTo>
                    <a:pt x="659130" y="1193673"/>
                  </a:lnTo>
                  <a:lnTo>
                    <a:pt x="591312" y="1225296"/>
                  </a:lnTo>
                  <a:lnTo>
                    <a:pt x="505968" y="1213104"/>
                  </a:lnTo>
                  <a:lnTo>
                    <a:pt x="420624" y="1176528"/>
                  </a:lnTo>
                  <a:lnTo>
                    <a:pt x="390144" y="1194816"/>
                  </a:lnTo>
                  <a:lnTo>
                    <a:pt x="371856" y="1255776"/>
                  </a:lnTo>
                  <a:lnTo>
                    <a:pt x="329184" y="1292352"/>
                  </a:lnTo>
                  <a:lnTo>
                    <a:pt x="201168" y="1304544"/>
                  </a:lnTo>
                  <a:lnTo>
                    <a:pt x="188976" y="1335024"/>
                  </a:lnTo>
                  <a:lnTo>
                    <a:pt x="213360" y="1402080"/>
                  </a:lnTo>
                  <a:lnTo>
                    <a:pt x="207264" y="1463040"/>
                  </a:lnTo>
                  <a:lnTo>
                    <a:pt x="97536" y="1493520"/>
                  </a:lnTo>
                  <a:lnTo>
                    <a:pt x="36576" y="1524000"/>
                  </a:lnTo>
                  <a:lnTo>
                    <a:pt x="0" y="1548384"/>
                  </a:lnTo>
                  <a:lnTo>
                    <a:pt x="91440" y="1591056"/>
                  </a:lnTo>
                  <a:lnTo>
                    <a:pt x="170688" y="1615440"/>
                  </a:lnTo>
                  <a:lnTo>
                    <a:pt x="195072" y="1658112"/>
                  </a:lnTo>
                  <a:lnTo>
                    <a:pt x="231648" y="1700784"/>
                  </a:lnTo>
                  <a:lnTo>
                    <a:pt x="268224" y="1755648"/>
                  </a:lnTo>
                  <a:lnTo>
                    <a:pt x="237744" y="1810512"/>
                  </a:lnTo>
                  <a:lnTo>
                    <a:pt x="188976" y="1840992"/>
                  </a:lnTo>
                  <a:lnTo>
                    <a:pt x="207264" y="1901952"/>
                  </a:lnTo>
                  <a:lnTo>
                    <a:pt x="213360" y="2011680"/>
                  </a:lnTo>
                  <a:lnTo>
                    <a:pt x="207264" y="2090928"/>
                  </a:lnTo>
                  <a:lnTo>
                    <a:pt x="188976" y="2139696"/>
                  </a:lnTo>
                  <a:lnTo>
                    <a:pt x="219456" y="2206752"/>
                  </a:lnTo>
                  <a:lnTo>
                    <a:pt x="213360" y="2273808"/>
                  </a:lnTo>
                  <a:lnTo>
                    <a:pt x="146304" y="2316480"/>
                  </a:lnTo>
                  <a:lnTo>
                    <a:pt x="121920" y="2353056"/>
                  </a:lnTo>
                  <a:lnTo>
                    <a:pt x="115824" y="2432304"/>
                  </a:lnTo>
                  <a:lnTo>
                    <a:pt x="152400" y="2456688"/>
                  </a:lnTo>
                  <a:lnTo>
                    <a:pt x="176784" y="2414016"/>
                  </a:lnTo>
                  <a:lnTo>
                    <a:pt x="249936" y="2426208"/>
                  </a:lnTo>
                  <a:lnTo>
                    <a:pt x="365760" y="2517648"/>
                  </a:lnTo>
                  <a:lnTo>
                    <a:pt x="420624" y="2511552"/>
                  </a:lnTo>
                  <a:lnTo>
                    <a:pt x="493776" y="2487168"/>
                  </a:lnTo>
                  <a:lnTo>
                    <a:pt x="548640" y="2474976"/>
                  </a:lnTo>
                  <a:lnTo>
                    <a:pt x="579120" y="2535936"/>
                  </a:lnTo>
                  <a:lnTo>
                    <a:pt x="591312" y="2602992"/>
                  </a:lnTo>
                  <a:lnTo>
                    <a:pt x="633984" y="2657856"/>
                  </a:lnTo>
                  <a:lnTo>
                    <a:pt x="640080" y="2724912"/>
                  </a:lnTo>
                  <a:lnTo>
                    <a:pt x="591312" y="2737104"/>
                  </a:lnTo>
                  <a:lnTo>
                    <a:pt x="499872" y="2718816"/>
                  </a:lnTo>
                  <a:lnTo>
                    <a:pt x="446913" y="2759583"/>
                  </a:lnTo>
                  <a:lnTo>
                    <a:pt x="493776" y="2871216"/>
                  </a:lnTo>
                  <a:lnTo>
                    <a:pt x="469392" y="2926080"/>
                  </a:lnTo>
                  <a:lnTo>
                    <a:pt x="402336" y="2962656"/>
                  </a:lnTo>
                  <a:lnTo>
                    <a:pt x="390144" y="3054096"/>
                  </a:lnTo>
                  <a:lnTo>
                    <a:pt x="347472" y="3145536"/>
                  </a:lnTo>
                  <a:lnTo>
                    <a:pt x="298704" y="3176016"/>
                  </a:lnTo>
                  <a:lnTo>
                    <a:pt x="249936" y="3169920"/>
                  </a:lnTo>
                  <a:lnTo>
                    <a:pt x="329184" y="3291840"/>
                  </a:lnTo>
                  <a:lnTo>
                    <a:pt x="359664" y="3407664"/>
                  </a:lnTo>
                  <a:lnTo>
                    <a:pt x="359664" y="3444240"/>
                  </a:lnTo>
                  <a:lnTo>
                    <a:pt x="334518" y="3502533"/>
                  </a:lnTo>
                  <a:lnTo>
                    <a:pt x="371856" y="3596640"/>
                  </a:lnTo>
                  <a:lnTo>
                    <a:pt x="432816" y="3633216"/>
                  </a:lnTo>
                  <a:lnTo>
                    <a:pt x="619887" y="3681603"/>
                  </a:lnTo>
                  <a:lnTo>
                    <a:pt x="769239" y="3738753"/>
                  </a:lnTo>
                  <a:lnTo>
                    <a:pt x="841248" y="3803904"/>
                  </a:lnTo>
                  <a:lnTo>
                    <a:pt x="914400" y="3919728"/>
                  </a:lnTo>
                  <a:lnTo>
                    <a:pt x="1011936" y="3992880"/>
                  </a:lnTo>
                  <a:lnTo>
                    <a:pt x="1024128" y="4041648"/>
                  </a:lnTo>
                  <a:lnTo>
                    <a:pt x="1018032" y="4126992"/>
                  </a:lnTo>
                  <a:lnTo>
                    <a:pt x="999744" y="4212336"/>
                  </a:lnTo>
                  <a:lnTo>
                    <a:pt x="1054608" y="4255008"/>
                  </a:lnTo>
                  <a:lnTo>
                    <a:pt x="1133856" y="4248912"/>
                  </a:lnTo>
                  <a:lnTo>
                    <a:pt x="1200912" y="4236720"/>
                  </a:lnTo>
                  <a:lnTo>
                    <a:pt x="1298448" y="4279392"/>
                  </a:lnTo>
                  <a:lnTo>
                    <a:pt x="1365504" y="4322064"/>
                  </a:lnTo>
                  <a:lnTo>
                    <a:pt x="1365504" y="4322064"/>
                  </a:lnTo>
                  <a:cubicBezTo>
                    <a:pt x="1371409" y="4321302"/>
                    <a:pt x="1394206" y="4330446"/>
                    <a:pt x="1400937" y="4317492"/>
                  </a:cubicBezTo>
                  <a:lnTo>
                    <a:pt x="1402080" y="4255008"/>
                  </a:lnTo>
                  <a:lnTo>
                    <a:pt x="1341120" y="4181856"/>
                  </a:lnTo>
                  <a:lnTo>
                    <a:pt x="1310640" y="4108704"/>
                  </a:lnTo>
                  <a:lnTo>
                    <a:pt x="1316736" y="4047744"/>
                  </a:lnTo>
                  <a:lnTo>
                    <a:pt x="1377696" y="4029456"/>
                  </a:lnTo>
                  <a:lnTo>
                    <a:pt x="1432560" y="4023360"/>
                  </a:lnTo>
                  <a:lnTo>
                    <a:pt x="1438656" y="3992880"/>
                  </a:lnTo>
                  <a:lnTo>
                    <a:pt x="1389888" y="3919728"/>
                  </a:lnTo>
                  <a:lnTo>
                    <a:pt x="1377696" y="3858768"/>
                  </a:lnTo>
                  <a:lnTo>
                    <a:pt x="1463040" y="3712464"/>
                  </a:lnTo>
                  <a:lnTo>
                    <a:pt x="1444752" y="3675888"/>
                  </a:lnTo>
                  <a:lnTo>
                    <a:pt x="1395984" y="3596640"/>
                  </a:lnTo>
                  <a:lnTo>
                    <a:pt x="1416939" y="3528060"/>
                  </a:lnTo>
                  <a:lnTo>
                    <a:pt x="1437894" y="3433572"/>
                  </a:lnTo>
                  <a:lnTo>
                    <a:pt x="1491234" y="3374517"/>
                  </a:lnTo>
                  <a:lnTo>
                    <a:pt x="1536192" y="3364992"/>
                  </a:lnTo>
                  <a:lnTo>
                    <a:pt x="1603248" y="3407664"/>
                  </a:lnTo>
                  <a:lnTo>
                    <a:pt x="1633728" y="3444240"/>
                  </a:lnTo>
                  <a:lnTo>
                    <a:pt x="1694688" y="3413760"/>
                  </a:lnTo>
                  <a:lnTo>
                    <a:pt x="1719072" y="3377184"/>
                  </a:lnTo>
                  <a:lnTo>
                    <a:pt x="1706880" y="3297936"/>
                  </a:lnTo>
                  <a:lnTo>
                    <a:pt x="1706880" y="3297936"/>
                  </a:lnTo>
                  <a:lnTo>
                    <a:pt x="1706880" y="3224784"/>
                  </a:lnTo>
                  <a:lnTo>
                    <a:pt x="1767840" y="3157728"/>
                  </a:lnTo>
                  <a:lnTo>
                    <a:pt x="1865376" y="3134868"/>
                  </a:lnTo>
                  <a:lnTo>
                    <a:pt x="2083689" y="3105150"/>
                  </a:lnTo>
                  <a:lnTo>
                    <a:pt x="2176653" y="3106293"/>
                  </a:lnTo>
                  <a:lnTo>
                    <a:pt x="2249424" y="3163824"/>
                  </a:lnTo>
                  <a:lnTo>
                    <a:pt x="2292096" y="3322320"/>
                  </a:lnTo>
                  <a:lnTo>
                    <a:pt x="2310384" y="3413760"/>
                  </a:lnTo>
                  <a:lnTo>
                    <a:pt x="2334768" y="3493008"/>
                  </a:lnTo>
                  <a:lnTo>
                    <a:pt x="2292096" y="3614928"/>
                  </a:lnTo>
                  <a:lnTo>
                    <a:pt x="2237232" y="3621024"/>
                  </a:lnTo>
                  <a:lnTo>
                    <a:pt x="2182368" y="3694176"/>
                  </a:lnTo>
                  <a:lnTo>
                    <a:pt x="2231136" y="3749040"/>
                  </a:lnTo>
                  <a:lnTo>
                    <a:pt x="2200656" y="3816096"/>
                  </a:lnTo>
                  <a:lnTo>
                    <a:pt x="2157984" y="3822192"/>
                  </a:lnTo>
                  <a:lnTo>
                    <a:pt x="2109216" y="3938016"/>
                  </a:lnTo>
                  <a:lnTo>
                    <a:pt x="2090928" y="4035552"/>
                  </a:lnTo>
                  <a:lnTo>
                    <a:pt x="2048256" y="4059936"/>
                  </a:lnTo>
                  <a:lnTo>
                    <a:pt x="1969008" y="4084320"/>
                  </a:lnTo>
                  <a:lnTo>
                    <a:pt x="1914144" y="4066032"/>
                  </a:lnTo>
                  <a:lnTo>
                    <a:pt x="1877568" y="4023360"/>
                  </a:lnTo>
                  <a:lnTo>
                    <a:pt x="1877568" y="4023360"/>
                  </a:lnTo>
                  <a:lnTo>
                    <a:pt x="1786890" y="4049268"/>
                  </a:lnTo>
                  <a:lnTo>
                    <a:pt x="1792224" y="4126992"/>
                  </a:lnTo>
                  <a:lnTo>
                    <a:pt x="1822704" y="4200144"/>
                  </a:lnTo>
                  <a:lnTo>
                    <a:pt x="1834896" y="4297680"/>
                  </a:lnTo>
                  <a:lnTo>
                    <a:pt x="1840992" y="4395216"/>
                  </a:lnTo>
                  <a:lnTo>
                    <a:pt x="1956816" y="4468368"/>
                  </a:lnTo>
                  <a:lnTo>
                    <a:pt x="2087118" y="4415028"/>
                  </a:lnTo>
                  <a:lnTo>
                    <a:pt x="2133600" y="4425696"/>
                  </a:lnTo>
                  <a:lnTo>
                    <a:pt x="2249424" y="4492752"/>
                  </a:lnTo>
                  <a:lnTo>
                    <a:pt x="2334768" y="4517136"/>
                  </a:lnTo>
                  <a:lnTo>
                    <a:pt x="2383536" y="4468368"/>
                  </a:lnTo>
                  <a:lnTo>
                    <a:pt x="2493264" y="4468368"/>
                  </a:lnTo>
                  <a:lnTo>
                    <a:pt x="2541651" y="4327017"/>
                  </a:lnTo>
                  <a:lnTo>
                    <a:pt x="2602992" y="4296156"/>
                  </a:lnTo>
                  <a:lnTo>
                    <a:pt x="2723388" y="4338066"/>
                  </a:lnTo>
                  <a:cubicBezTo>
                    <a:pt x="2759837" y="4355465"/>
                    <a:pt x="2793365" y="4382897"/>
                    <a:pt x="2821686" y="4377690"/>
                  </a:cubicBezTo>
                  <a:cubicBezTo>
                    <a:pt x="2850007" y="4372483"/>
                    <a:pt x="2869438" y="4330446"/>
                    <a:pt x="2893314" y="4306824"/>
                  </a:cubicBezTo>
                  <a:lnTo>
                    <a:pt x="2962656" y="4291584"/>
                  </a:lnTo>
                  <a:lnTo>
                    <a:pt x="3011424" y="4297680"/>
                  </a:lnTo>
                  <a:lnTo>
                    <a:pt x="2993136" y="4267200"/>
                  </a:lnTo>
                  <a:lnTo>
                    <a:pt x="2944368" y="4212336"/>
                  </a:lnTo>
                  <a:lnTo>
                    <a:pt x="2962656" y="4169664"/>
                  </a:lnTo>
                  <a:lnTo>
                    <a:pt x="3090672" y="4120896"/>
                  </a:lnTo>
                  <a:lnTo>
                    <a:pt x="3176016" y="4066032"/>
                  </a:lnTo>
                  <a:lnTo>
                    <a:pt x="3261360" y="4072128"/>
                  </a:lnTo>
                  <a:lnTo>
                    <a:pt x="3407664" y="4090416"/>
                  </a:lnTo>
                  <a:lnTo>
                    <a:pt x="3486912" y="4139184"/>
                  </a:lnTo>
                  <a:lnTo>
                    <a:pt x="3480816" y="4206240"/>
                  </a:lnTo>
                  <a:lnTo>
                    <a:pt x="3480816" y="4206240"/>
                  </a:lnTo>
                  <a:cubicBezTo>
                    <a:pt x="3482149" y="4214304"/>
                    <a:pt x="3476625" y="4249547"/>
                    <a:pt x="3488817" y="4254627"/>
                  </a:cubicBezTo>
                  <a:cubicBezTo>
                    <a:pt x="3501009" y="4259707"/>
                    <a:pt x="3531362" y="4242054"/>
                    <a:pt x="3553968" y="4236720"/>
                  </a:cubicBezTo>
                  <a:lnTo>
                    <a:pt x="3645408" y="4194048"/>
                  </a:lnTo>
                  <a:lnTo>
                    <a:pt x="3718560" y="4187952"/>
                  </a:lnTo>
                  <a:lnTo>
                    <a:pt x="3835908" y="4246245"/>
                  </a:lnTo>
                  <a:lnTo>
                    <a:pt x="3895344" y="4267200"/>
                  </a:lnTo>
                  <a:lnTo>
                    <a:pt x="3913632" y="4261104"/>
                  </a:lnTo>
                  <a:lnTo>
                    <a:pt x="3913632" y="4200144"/>
                  </a:lnTo>
                  <a:lnTo>
                    <a:pt x="3968496" y="4120896"/>
                  </a:lnTo>
                  <a:lnTo>
                    <a:pt x="3980688" y="4035552"/>
                  </a:lnTo>
                  <a:lnTo>
                    <a:pt x="4023360" y="3889248"/>
                  </a:lnTo>
                  <a:lnTo>
                    <a:pt x="4059936" y="3694176"/>
                  </a:lnTo>
                  <a:lnTo>
                    <a:pt x="4102608" y="3456432"/>
                  </a:lnTo>
                  <a:lnTo>
                    <a:pt x="4145280" y="3304032"/>
                  </a:lnTo>
                  <a:lnTo>
                    <a:pt x="4175760" y="3194304"/>
                  </a:lnTo>
                  <a:lnTo>
                    <a:pt x="4194048" y="3133344"/>
                  </a:lnTo>
                  <a:lnTo>
                    <a:pt x="4175760" y="3035808"/>
                  </a:lnTo>
                  <a:lnTo>
                    <a:pt x="4163568" y="2956560"/>
                  </a:lnTo>
                  <a:lnTo>
                    <a:pt x="4139184" y="2913888"/>
                  </a:lnTo>
                  <a:lnTo>
                    <a:pt x="4096512" y="2944368"/>
                  </a:lnTo>
                  <a:lnTo>
                    <a:pt x="4059936" y="3048000"/>
                  </a:lnTo>
                  <a:lnTo>
                    <a:pt x="3998976" y="3127248"/>
                  </a:lnTo>
                  <a:lnTo>
                    <a:pt x="3925824" y="3182112"/>
                  </a:lnTo>
                  <a:lnTo>
                    <a:pt x="3858768" y="3182112"/>
                  </a:lnTo>
                  <a:lnTo>
                    <a:pt x="3822192" y="3102864"/>
                  </a:lnTo>
                  <a:lnTo>
                    <a:pt x="3834384" y="2999232"/>
                  </a:lnTo>
                  <a:lnTo>
                    <a:pt x="3852672" y="2901696"/>
                  </a:lnTo>
                  <a:lnTo>
                    <a:pt x="3779520" y="2761488"/>
                  </a:lnTo>
                  <a:lnTo>
                    <a:pt x="3718560" y="2627376"/>
                  </a:lnTo>
                  <a:lnTo>
                    <a:pt x="3742944" y="2542032"/>
                  </a:lnTo>
                  <a:lnTo>
                    <a:pt x="3742944" y="2468880"/>
                  </a:lnTo>
                  <a:lnTo>
                    <a:pt x="3725799" y="2240661"/>
                  </a:lnTo>
                  <a:lnTo>
                    <a:pt x="3749421" y="2169033"/>
                  </a:lnTo>
                  <a:lnTo>
                    <a:pt x="3834003" y="2026539"/>
                  </a:lnTo>
                  <a:lnTo>
                    <a:pt x="3879342" y="1925574"/>
                  </a:lnTo>
                  <a:lnTo>
                    <a:pt x="3880104" y="1745361"/>
                  </a:lnTo>
                  <a:lnTo>
                    <a:pt x="3895344" y="1627632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2" name="경상남도">
              <a:extLst>
                <a:ext uri="{FF2B5EF4-FFF2-40B4-BE49-F238E27FC236}">
                  <a16:creationId xmlns:a16="http://schemas.microsoft.com/office/drawing/2014/main" id="{0F4DA26B-A7FE-9DDF-21AB-D30A77ADA950}"/>
                </a:ext>
              </a:extLst>
            </p:cNvPr>
            <p:cNvSpPr/>
            <p:nvPr/>
          </p:nvSpPr>
          <p:spPr>
            <a:xfrm>
              <a:off x="5015323" y="3678238"/>
              <a:ext cx="1111871" cy="1048703"/>
            </a:xfrm>
            <a:custGeom>
              <a:avLst/>
              <a:gdLst>
                <a:gd name="connsiteX0" fmla="*/ 2549313 w 3666066"/>
                <a:gd name="connsiteY0" fmla="*/ 2401147 h 3457787"/>
                <a:gd name="connsiteX1" fmla="*/ 2574713 w 3666066"/>
                <a:gd name="connsiteY1" fmla="*/ 2406227 h 3457787"/>
                <a:gd name="connsiteX2" fmla="*/ 2605193 w 3666066"/>
                <a:gd name="connsiteY2" fmla="*/ 2454487 h 3457787"/>
                <a:gd name="connsiteX3" fmla="*/ 2592493 w 3666066"/>
                <a:gd name="connsiteY3" fmla="*/ 2492587 h 3457787"/>
                <a:gd name="connsiteX4" fmla="*/ 2567093 w 3666066"/>
                <a:gd name="connsiteY4" fmla="*/ 2528147 h 3457787"/>
                <a:gd name="connsiteX5" fmla="*/ 2539153 w 3666066"/>
                <a:gd name="connsiteY5" fmla="*/ 2543387 h 3457787"/>
                <a:gd name="connsiteX6" fmla="*/ 2534073 w 3666066"/>
                <a:gd name="connsiteY6" fmla="*/ 2578947 h 3457787"/>
                <a:gd name="connsiteX7" fmla="*/ 2551853 w 3666066"/>
                <a:gd name="connsiteY7" fmla="*/ 2609427 h 3457787"/>
                <a:gd name="connsiteX8" fmla="*/ 2582333 w 3666066"/>
                <a:gd name="connsiteY8" fmla="*/ 2627207 h 3457787"/>
                <a:gd name="connsiteX9" fmla="*/ 2610273 w 3666066"/>
                <a:gd name="connsiteY9" fmla="*/ 2655147 h 3457787"/>
                <a:gd name="connsiteX10" fmla="*/ 2612813 w 3666066"/>
                <a:gd name="connsiteY10" fmla="*/ 2693247 h 3457787"/>
                <a:gd name="connsiteX11" fmla="*/ 2582333 w 3666066"/>
                <a:gd name="connsiteY11" fmla="*/ 2728807 h 3457787"/>
                <a:gd name="connsiteX12" fmla="*/ 2549313 w 3666066"/>
                <a:gd name="connsiteY12" fmla="*/ 2771987 h 3457787"/>
                <a:gd name="connsiteX13" fmla="*/ 2551853 w 3666066"/>
                <a:gd name="connsiteY13" fmla="*/ 2817707 h 3457787"/>
                <a:gd name="connsiteX14" fmla="*/ 2572173 w 3666066"/>
                <a:gd name="connsiteY14" fmla="*/ 2822787 h 3457787"/>
                <a:gd name="connsiteX15" fmla="*/ 2625513 w 3666066"/>
                <a:gd name="connsiteY15" fmla="*/ 2817707 h 3457787"/>
                <a:gd name="connsiteX16" fmla="*/ 2666153 w 3666066"/>
                <a:gd name="connsiteY16" fmla="*/ 2787227 h 3457787"/>
                <a:gd name="connsiteX17" fmla="*/ 2696633 w 3666066"/>
                <a:gd name="connsiteY17" fmla="*/ 2810087 h 3457787"/>
                <a:gd name="connsiteX18" fmla="*/ 2681393 w 3666066"/>
                <a:gd name="connsiteY18" fmla="*/ 2850727 h 3457787"/>
                <a:gd name="connsiteX19" fmla="*/ 2663613 w 3666066"/>
                <a:gd name="connsiteY19" fmla="*/ 2901527 h 3457787"/>
                <a:gd name="connsiteX20" fmla="*/ 2643293 w 3666066"/>
                <a:gd name="connsiteY20" fmla="*/ 2942167 h 3457787"/>
                <a:gd name="connsiteX21" fmla="*/ 2620433 w 3666066"/>
                <a:gd name="connsiteY21" fmla="*/ 2937087 h 3457787"/>
                <a:gd name="connsiteX22" fmla="*/ 2597573 w 3666066"/>
                <a:gd name="connsiteY22" fmla="*/ 2937087 h 3457787"/>
                <a:gd name="connsiteX23" fmla="*/ 2556933 w 3666066"/>
                <a:gd name="connsiteY23" fmla="*/ 2957407 h 3457787"/>
                <a:gd name="connsiteX24" fmla="*/ 2549313 w 3666066"/>
                <a:gd name="connsiteY24" fmla="*/ 3003127 h 3457787"/>
                <a:gd name="connsiteX25" fmla="*/ 2579793 w 3666066"/>
                <a:gd name="connsiteY25" fmla="*/ 3036147 h 3457787"/>
                <a:gd name="connsiteX26" fmla="*/ 2602653 w 3666066"/>
                <a:gd name="connsiteY26" fmla="*/ 3046307 h 3457787"/>
                <a:gd name="connsiteX27" fmla="*/ 2635673 w 3666066"/>
                <a:gd name="connsiteY27" fmla="*/ 3102187 h 3457787"/>
                <a:gd name="connsiteX28" fmla="*/ 2663613 w 3666066"/>
                <a:gd name="connsiteY28" fmla="*/ 3163147 h 3457787"/>
                <a:gd name="connsiteX29" fmla="*/ 2622973 w 3666066"/>
                <a:gd name="connsiteY29" fmla="*/ 3173307 h 3457787"/>
                <a:gd name="connsiteX30" fmla="*/ 2582333 w 3666066"/>
                <a:gd name="connsiteY30" fmla="*/ 3142827 h 3457787"/>
                <a:gd name="connsiteX31" fmla="*/ 2549313 w 3666066"/>
                <a:gd name="connsiteY31" fmla="*/ 3112347 h 3457787"/>
                <a:gd name="connsiteX32" fmla="*/ 2513753 w 3666066"/>
                <a:gd name="connsiteY32" fmla="*/ 3107267 h 3457787"/>
                <a:gd name="connsiteX33" fmla="*/ 2488353 w 3666066"/>
                <a:gd name="connsiteY33" fmla="*/ 3145367 h 3457787"/>
                <a:gd name="connsiteX34" fmla="*/ 2457873 w 3666066"/>
                <a:gd name="connsiteY34" fmla="*/ 3142827 h 3457787"/>
                <a:gd name="connsiteX35" fmla="*/ 2424853 w 3666066"/>
                <a:gd name="connsiteY35" fmla="*/ 3147907 h 3457787"/>
                <a:gd name="connsiteX36" fmla="*/ 2414693 w 3666066"/>
                <a:gd name="connsiteY36" fmla="*/ 3170767 h 3457787"/>
                <a:gd name="connsiteX37" fmla="*/ 2414693 w 3666066"/>
                <a:gd name="connsiteY37" fmla="*/ 3201247 h 3457787"/>
                <a:gd name="connsiteX38" fmla="*/ 2442633 w 3666066"/>
                <a:gd name="connsiteY38" fmla="*/ 3229187 h 3457787"/>
                <a:gd name="connsiteX39" fmla="*/ 2473113 w 3666066"/>
                <a:gd name="connsiteY39" fmla="*/ 3244427 h 3457787"/>
                <a:gd name="connsiteX40" fmla="*/ 2468033 w 3666066"/>
                <a:gd name="connsiteY40" fmla="*/ 3274907 h 3457787"/>
                <a:gd name="connsiteX41" fmla="*/ 2442633 w 3666066"/>
                <a:gd name="connsiteY41" fmla="*/ 3292687 h 3457787"/>
                <a:gd name="connsiteX42" fmla="*/ 2389293 w 3666066"/>
                <a:gd name="connsiteY42" fmla="*/ 3297767 h 3457787"/>
                <a:gd name="connsiteX43" fmla="*/ 2356273 w 3666066"/>
                <a:gd name="connsiteY43" fmla="*/ 3300307 h 3457787"/>
                <a:gd name="connsiteX44" fmla="*/ 2358813 w 3666066"/>
                <a:gd name="connsiteY44" fmla="*/ 3343487 h 3457787"/>
                <a:gd name="connsiteX45" fmla="*/ 2381673 w 3666066"/>
                <a:gd name="connsiteY45" fmla="*/ 3371427 h 3457787"/>
                <a:gd name="connsiteX46" fmla="*/ 2343573 w 3666066"/>
                <a:gd name="connsiteY46" fmla="*/ 3379047 h 3457787"/>
                <a:gd name="connsiteX47" fmla="*/ 2313093 w 3666066"/>
                <a:gd name="connsiteY47" fmla="*/ 3427307 h 3457787"/>
                <a:gd name="connsiteX48" fmla="*/ 2262293 w 3666066"/>
                <a:gd name="connsiteY48" fmla="*/ 3457787 h 3457787"/>
                <a:gd name="connsiteX49" fmla="*/ 2241973 w 3666066"/>
                <a:gd name="connsiteY49" fmla="*/ 3432387 h 3457787"/>
                <a:gd name="connsiteX50" fmla="*/ 2262293 w 3666066"/>
                <a:gd name="connsiteY50" fmla="*/ 3389207 h 3457787"/>
                <a:gd name="connsiteX51" fmla="*/ 2249593 w 3666066"/>
                <a:gd name="connsiteY51" fmla="*/ 3348567 h 3457787"/>
                <a:gd name="connsiteX52" fmla="*/ 2224193 w 3666066"/>
                <a:gd name="connsiteY52" fmla="*/ 3323167 h 3457787"/>
                <a:gd name="connsiteX53" fmla="*/ 2214033 w 3666066"/>
                <a:gd name="connsiteY53" fmla="*/ 3267287 h 3457787"/>
                <a:gd name="connsiteX54" fmla="*/ 2229273 w 3666066"/>
                <a:gd name="connsiteY54" fmla="*/ 3244427 h 3457787"/>
                <a:gd name="connsiteX55" fmla="*/ 2252133 w 3666066"/>
                <a:gd name="connsiteY55" fmla="*/ 3239347 h 3457787"/>
                <a:gd name="connsiteX56" fmla="*/ 2277533 w 3666066"/>
                <a:gd name="connsiteY56" fmla="*/ 3191087 h 3457787"/>
                <a:gd name="connsiteX57" fmla="*/ 2244513 w 3666066"/>
                <a:gd name="connsiteY57" fmla="*/ 3170767 h 3457787"/>
                <a:gd name="connsiteX58" fmla="*/ 2203873 w 3666066"/>
                <a:gd name="connsiteY58" fmla="*/ 3178387 h 3457787"/>
                <a:gd name="connsiteX59" fmla="*/ 2183553 w 3666066"/>
                <a:gd name="connsiteY59" fmla="*/ 3163147 h 3457787"/>
                <a:gd name="connsiteX60" fmla="*/ 2153073 w 3666066"/>
                <a:gd name="connsiteY60" fmla="*/ 3147907 h 3457787"/>
                <a:gd name="connsiteX61" fmla="*/ 2142913 w 3666066"/>
                <a:gd name="connsiteY61" fmla="*/ 3122507 h 3457787"/>
                <a:gd name="connsiteX62" fmla="*/ 2168313 w 3666066"/>
                <a:gd name="connsiteY62" fmla="*/ 3104727 h 3457787"/>
                <a:gd name="connsiteX63" fmla="*/ 2211493 w 3666066"/>
                <a:gd name="connsiteY63" fmla="*/ 3107267 h 3457787"/>
                <a:gd name="connsiteX64" fmla="*/ 2241973 w 3666066"/>
                <a:gd name="connsiteY64" fmla="*/ 3102187 h 3457787"/>
                <a:gd name="connsiteX65" fmla="*/ 2267373 w 3666066"/>
                <a:gd name="connsiteY65" fmla="*/ 3086947 h 3457787"/>
                <a:gd name="connsiteX66" fmla="*/ 2277533 w 3666066"/>
                <a:gd name="connsiteY66" fmla="*/ 3043767 h 3457787"/>
                <a:gd name="connsiteX67" fmla="*/ 2272453 w 3666066"/>
                <a:gd name="connsiteY67" fmla="*/ 3005667 h 3457787"/>
                <a:gd name="connsiteX68" fmla="*/ 2229273 w 3666066"/>
                <a:gd name="connsiteY68" fmla="*/ 2985347 h 3457787"/>
                <a:gd name="connsiteX69" fmla="*/ 2196253 w 3666066"/>
                <a:gd name="connsiteY69" fmla="*/ 3003127 h 3457787"/>
                <a:gd name="connsiteX70" fmla="*/ 2163233 w 3666066"/>
                <a:gd name="connsiteY70" fmla="*/ 3036147 h 3457787"/>
                <a:gd name="connsiteX71" fmla="*/ 2114973 w 3666066"/>
                <a:gd name="connsiteY71" fmla="*/ 3061547 h 3457787"/>
                <a:gd name="connsiteX72" fmla="*/ 2074333 w 3666066"/>
                <a:gd name="connsiteY72" fmla="*/ 3025987 h 3457787"/>
                <a:gd name="connsiteX73" fmla="*/ 2054013 w 3666066"/>
                <a:gd name="connsiteY73" fmla="*/ 2982807 h 3457787"/>
                <a:gd name="connsiteX74" fmla="*/ 2048933 w 3666066"/>
                <a:gd name="connsiteY74" fmla="*/ 2932007 h 3457787"/>
                <a:gd name="connsiteX75" fmla="*/ 2054013 w 3666066"/>
                <a:gd name="connsiteY75" fmla="*/ 2888827 h 3457787"/>
                <a:gd name="connsiteX76" fmla="*/ 2061633 w 3666066"/>
                <a:gd name="connsiteY76" fmla="*/ 2840567 h 3457787"/>
                <a:gd name="connsiteX77" fmla="*/ 2056553 w 3666066"/>
                <a:gd name="connsiteY77" fmla="*/ 2794847 h 3457787"/>
                <a:gd name="connsiteX78" fmla="*/ 2074333 w 3666066"/>
                <a:gd name="connsiteY78" fmla="*/ 2777067 h 3457787"/>
                <a:gd name="connsiteX79" fmla="*/ 2099733 w 3666066"/>
                <a:gd name="connsiteY79" fmla="*/ 2764367 h 3457787"/>
                <a:gd name="connsiteX80" fmla="*/ 2142913 w 3666066"/>
                <a:gd name="connsiteY80" fmla="*/ 2764367 h 3457787"/>
                <a:gd name="connsiteX81" fmla="*/ 2196253 w 3666066"/>
                <a:gd name="connsiteY81" fmla="*/ 2769447 h 3457787"/>
                <a:gd name="connsiteX82" fmla="*/ 2244513 w 3666066"/>
                <a:gd name="connsiteY82" fmla="*/ 2792307 h 3457787"/>
                <a:gd name="connsiteX83" fmla="*/ 2272453 w 3666066"/>
                <a:gd name="connsiteY83" fmla="*/ 2835487 h 3457787"/>
                <a:gd name="connsiteX84" fmla="*/ 2318173 w 3666066"/>
                <a:gd name="connsiteY84" fmla="*/ 2825327 h 3457787"/>
                <a:gd name="connsiteX85" fmla="*/ 2300393 w 3666066"/>
                <a:gd name="connsiteY85" fmla="*/ 2784687 h 3457787"/>
                <a:gd name="connsiteX86" fmla="*/ 2274993 w 3666066"/>
                <a:gd name="connsiteY86" fmla="*/ 2738967 h 3457787"/>
                <a:gd name="connsiteX87" fmla="*/ 2272453 w 3666066"/>
                <a:gd name="connsiteY87" fmla="*/ 2690707 h 3457787"/>
                <a:gd name="connsiteX88" fmla="*/ 2244513 w 3666066"/>
                <a:gd name="connsiteY88" fmla="*/ 2639907 h 3457787"/>
                <a:gd name="connsiteX89" fmla="*/ 2272453 w 3666066"/>
                <a:gd name="connsiteY89" fmla="*/ 2617047 h 3457787"/>
                <a:gd name="connsiteX90" fmla="*/ 2318173 w 3666066"/>
                <a:gd name="connsiteY90" fmla="*/ 2614507 h 3457787"/>
                <a:gd name="connsiteX91" fmla="*/ 2353733 w 3666066"/>
                <a:gd name="connsiteY91" fmla="*/ 2629747 h 3457787"/>
                <a:gd name="connsiteX92" fmla="*/ 2389293 w 3666066"/>
                <a:gd name="connsiteY92" fmla="*/ 2599267 h 3457787"/>
                <a:gd name="connsiteX93" fmla="*/ 2414693 w 3666066"/>
                <a:gd name="connsiteY93" fmla="*/ 2568787 h 3457787"/>
                <a:gd name="connsiteX94" fmla="*/ 2447713 w 3666066"/>
                <a:gd name="connsiteY94" fmla="*/ 2566247 h 3457787"/>
                <a:gd name="connsiteX95" fmla="*/ 2480733 w 3666066"/>
                <a:gd name="connsiteY95" fmla="*/ 2545927 h 3457787"/>
                <a:gd name="connsiteX96" fmla="*/ 2480733 w 3666066"/>
                <a:gd name="connsiteY96" fmla="*/ 2510367 h 3457787"/>
                <a:gd name="connsiteX97" fmla="*/ 2452793 w 3666066"/>
                <a:gd name="connsiteY97" fmla="*/ 2474807 h 3457787"/>
                <a:gd name="connsiteX98" fmla="*/ 2455333 w 3666066"/>
                <a:gd name="connsiteY98" fmla="*/ 2429087 h 3457787"/>
                <a:gd name="connsiteX99" fmla="*/ 2501053 w 3666066"/>
                <a:gd name="connsiteY99" fmla="*/ 2413847 h 3457787"/>
                <a:gd name="connsiteX100" fmla="*/ 664633 w 3666066"/>
                <a:gd name="connsiteY100" fmla="*/ 0 h 3457787"/>
                <a:gd name="connsiteX101" fmla="*/ 690033 w 3666066"/>
                <a:gd name="connsiteY101" fmla="*/ 59267 h 3457787"/>
                <a:gd name="connsiteX102" fmla="*/ 745066 w 3666066"/>
                <a:gd name="connsiteY102" fmla="*/ 110067 h 3457787"/>
                <a:gd name="connsiteX103" fmla="*/ 880533 w 3666066"/>
                <a:gd name="connsiteY103" fmla="*/ 182034 h 3457787"/>
                <a:gd name="connsiteX104" fmla="*/ 990600 w 3666066"/>
                <a:gd name="connsiteY104" fmla="*/ 220134 h 3457787"/>
                <a:gd name="connsiteX105" fmla="*/ 1117600 w 3666066"/>
                <a:gd name="connsiteY105" fmla="*/ 249767 h 3457787"/>
                <a:gd name="connsiteX106" fmla="*/ 1155700 w 3666066"/>
                <a:gd name="connsiteY106" fmla="*/ 279400 h 3457787"/>
                <a:gd name="connsiteX107" fmla="*/ 1189566 w 3666066"/>
                <a:gd name="connsiteY107" fmla="*/ 325967 h 3457787"/>
                <a:gd name="connsiteX108" fmla="*/ 1244600 w 3666066"/>
                <a:gd name="connsiteY108" fmla="*/ 397934 h 3457787"/>
                <a:gd name="connsiteX109" fmla="*/ 1299633 w 3666066"/>
                <a:gd name="connsiteY109" fmla="*/ 436034 h 3457787"/>
                <a:gd name="connsiteX110" fmla="*/ 1350433 w 3666066"/>
                <a:gd name="connsiteY110" fmla="*/ 474134 h 3457787"/>
                <a:gd name="connsiteX111" fmla="*/ 1337733 w 3666066"/>
                <a:gd name="connsiteY111" fmla="*/ 524934 h 3457787"/>
                <a:gd name="connsiteX112" fmla="*/ 1325033 w 3666066"/>
                <a:gd name="connsiteY112" fmla="*/ 579967 h 3457787"/>
                <a:gd name="connsiteX113" fmla="*/ 1308100 w 3666066"/>
                <a:gd name="connsiteY113" fmla="*/ 651934 h 3457787"/>
                <a:gd name="connsiteX114" fmla="*/ 1329266 w 3666066"/>
                <a:gd name="connsiteY114" fmla="*/ 706967 h 3457787"/>
                <a:gd name="connsiteX115" fmla="*/ 1418166 w 3666066"/>
                <a:gd name="connsiteY115" fmla="*/ 766234 h 3457787"/>
                <a:gd name="connsiteX116" fmla="*/ 1460500 w 3666066"/>
                <a:gd name="connsiteY116" fmla="*/ 774700 h 3457787"/>
                <a:gd name="connsiteX117" fmla="*/ 1536700 w 3666066"/>
                <a:gd name="connsiteY117" fmla="*/ 757767 h 3457787"/>
                <a:gd name="connsiteX118" fmla="*/ 1591733 w 3666066"/>
                <a:gd name="connsiteY118" fmla="*/ 757767 h 3457787"/>
                <a:gd name="connsiteX119" fmla="*/ 1634066 w 3666066"/>
                <a:gd name="connsiteY119" fmla="*/ 774700 h 3457787"/>
                <a:gd name="connsiteX120" fmla="*/ 1744133 w 3666066"/>
                <a:gd name="connsiteY120" fmla="*/ 825500 h 3457787"/>
                <a:gd name="connsiteX121" fmla="*/ 1807633 w 3666066"/>
                <a:gd name="connsiteY121" fmla="*/ 855134 h 3457787"/>
                <a:gd name="connsiteX122" fmla="*/ 1862666 w 3666066"/>
                <a:gd name="connsiteY122" fmla="*/ 855134 h 3457787"/>
                <a:gd name="connsiteX123" fmla="*/ 1926166 w 3666066"/>
                <a:gd name="connsiteY123" fmla="*/ 821267 h 3457787"/>
                <a:gd name="connsiteX124" fmla="*/ 1985433 w 3666066"/>
                <a:gd name="connsiteY124" fmla="*/ 812800 h 3457787"/>
                <a:gd name="connsiteX125" fmla="*/ 2036233 w 3666066"/>
                <a:gd name="connsiteY125" fmla="*/ 821267 h 3457787"/>
                <a:gd name="connsiteX126" fmla="*/ 2103966 w 3666066"/>
                <a:gd name="connsiteY126" fmla="*/ 825500 h 3457787"/>
                <a:gd name="connsiteX127" fmla="*/ 2125133 w 3666066"/>
                <a:gd name="connsiteY127" fmla="*/ 762000 h 3457787"/>
                <a:gd name="connsiteX128" fmla="*/ 2146300 w 3666066"/>
                <a:gd name="connsiteY128" fmla="*/ 723900 h 3457787"/>
                <a:gd name="connsiteX129" fmla="*/ 2171700 w 3666066"/>
                <a:gd name="connsiteY129" fmla="*/ 762000 h 3457787"/>
                <a:gd name="connsiteX130" fmla="*/ 2159000 w 3666066"/>
                <a:gd name="connsiteY130" fmla="*/ 817034 h 3457787"/>
                <a:gd name="connsiteX131" fmla="*/ 2167466 w 3666066"/>
                <a:gd name="connsiteY131" fmla="*/ 876300 h 3457787"/>
                <a:gd name="connsiteX132" fmla="*/ 2197100 w 3666066"/>
                <a:gd name="connsiteY132" fmla="*/ 905934 h 3457787"/>
                <a:gd name="connsiteX133" fmla="*/ 2302933 w 3666066"/>
                <a:gd name="connsiteY133" fmla="*/ 969434 h 3457787"/>
                <a:gd name="connsiteX134" fmla="*/ 2353733 w 3666066"/>
                <a:gd name="connsiteY134" fmla="*/ 973667 h 3457787"/>
                <a:gd name="connsiteX135" fmla="*/ 2408766 w 3666066"/>
                <a:gd name="connsiteY135" fmla="*/ 952500 h 3457787"/>
                <a:gd name="connsiteX136" fmla="*/ 2478193 w 3666066"/>
                <a:gd name="connsiteY136" fmla="*/ 934720 h 3457787"/>
                <a:gd name="connsiteX137" fmla="*/ 2578100 w 3666066"/>
                <a:gd name="connsiteY137" fmla="*/ 975360 h 3457787"/>
                <a:gd name="connsiteX138" fmla="*/ 2688166 w 3666066"/>
                <a:gd name="connsiteY138" fmla="*/ 1028700 h 3457787"/>
                <a:gd name="connsiteX139" fmla="*/ 2764366 w 3666066"/>
                <a:gd name="connsiteY139" fmla="*/ 986367 h 3457787"/>
                <a:gd name="connsiteX140" fmla="*/ 2832100 w 3666066"/>
                <a:gd name="connsiteY140" fmla="*/ 986367 h 3457787"/>
                <a:gd name="connsiteX141" fmla="*/ 2908300 w 3666066"/>
                <a:gd name="connsiteY141" fmla="*/ 952500 h 3457787"/>
                <a:gd name="connsiteX142" fmla="*/ 2925233 w 3666066"/>
                <a:gd name="connsiteY142" fmla="*/ 914400 h 3457787"/>
                <a:gd name="connsiteX143" fmla="*/ 2963333 w 3666066"/>
                <a:gd name="connsiteY143" fmla="*/ 829734 h 3457787"/>
                <a:gd name="connsiteX144" fmla="*/ 2997200 w 3666066"/>
                <a:gd name="connsiteY144" fmla="*/ 821267 h 3457787"/>
                <a:gd name="connsiteX145" fmla="*/ 3035300 w 3666066"/>
                <a:gd name="connsiteY145" fmla="*/ 825500 h 3457787"/>
                <a:gd name="connsiteX146" fmla="*/ 3162300 w 3666066"/>
                <a:gd name="connsiteY146" fmla="*/ 872067 h 3457787"/>
                <a:gd name="connsiteX147" fmla="*/ 3166533 w 3666066"/>
                <a:gd name="connsiteY147" fmla="*/ 905934 h 3457787"/>
                <a:gd name="connsiteX148" fmla="*/ 3149600 w 3666066"/>
                <a:gd name="connsiteY148" fmla="*/ 956734 h 3457787"/>
                <a:gd name="connsiteX149" fmla="*/ 3149600 w 3666066"/>
                <a:gd name="connsiteY149" fmla="*/ 999067 h 3457787"/>
                <a:gd name="connsiteX150" fmla="*/ 3170766 w 3666066"/>
                <a:gd name="connsiteY150" fmla="*/ 1049867 h 3457787"/>
                <a:gd name="connsiteX151" fmla="*/ 3242733 w 3666066"/>
                <a:gd name="connsiteY151" fmla="*/ 1121834 h 3457787"/>
                <a:gd name="connsiteX152" fmla="*/ 3293533 w 3666066"/>
                <a:gd name="connsiteY152" fmla="*/ 1134534 h 3457787"/>
                <a:gd name="connsiteX153" fmla="*/ 3378200 w 3666066"/>
                <a:gd name="connsiteY153" fmla="*/ 1134534 h 3457787"/>
                <a:gd name="connsiteX154" fmla="*/ 3407833 w 3666066"/>
                <a:gd name="connsiteY154" fmla="*/ 1155700 h 3457787"/>
                <a:gd name="connsiteX155" fmla="*/ 3450166 w 3666066"/>
                <a:gd name="connsiteY155" fmla="*/ 1210734 h 3457787"/>
                <a:gd name="connsiteX156" fmla="*/ 3526366 w 3666066"/>
                <a:gd name="connsiteY156" fmla="*/ 1303867 h 3457787"/>
                <a:gd name="connsiteX157" fmla="*/ 3606800 w 3666066"/>
                <a:gd name="connsiteY157" fmla="*/ 1371600 h 3457787"/>
                <a:gd name="connsiteX158" fmla="*/ 3657600 w 3666066"/>
                <a:gd name="connsiteY158" fmla="*/ 1413934 h 3457787"/>
                <a:gd name="connsiteX159" fmla="*/ 3666066 w 3666066"/>
                <a:gd name="connsiteY159" fmla="*/ 1481667 h 3457787"/>
                <a:gd name="connsiteX160" fmla="*/ 3627966 w 3666066"/>
                <a:gd name="connsiteY160" fmla="*/ 1545167 h 3457787"/>
                <a:gd name="connsiteX161" fmla="*/ 3551766 w 3666066"/>
                <a:gd name="connsiteY161" fmla="*/ 1545167 h 3457787"/>
                <a:gd name="connsiteX162" fmla="*/ 3509433 w 3666066"/>
                <a:gd name="connsiteY162" fmla="*/ 1540934 h 3457787"/>
                <a:gd name="connsiteX163" fmla="*/ 3467100 w 3666066"/>
                <a:gd name="connsiteY163" fmla="*/ 1587500 h 3457787"/>
                <a:gd name="connsiteX164" fmla="*/ 3458633 w 3666066"/>
                <a:gd name="connsiteY164" fmla="*/ 1642534 h 3457787"/>
                <a:gd name="connsiteX165" fmla="*/ 3445933 w 3666066"/>
                <a:gd name="connsiteY165" fmla="*/ 1710267 h 3457787"/>
                <a:gd name="connsiteX166" fmla="*/ 3403600 w 3666066"/>
                <a:gd name="connsiteY166" fmla="*/ 1714500 h 3457787"/>
                <a:gd name="connsiteX167" fmla="*/ 3361266 w 3666066"/>
                <a:gd name="connsiteY167" fmla="*/ 1693334 h 3457787"/>
                <a:gd name="connsiteX168" fmla="*/ 3297766 w 3666066"/>
                <a:gd name="connsiteY168" fmla="*/ 1718734 h 3457787"/>
                <a:gd name="connsiteX169" fmla="*/ 3217333 w 3666066"/>
                <a:gd name="connsiteY169" fmla="*/ 1765300 h 3457787"/>
                <a:gd name="connsiteX170" fmla="*/ 3200400 w 3666066"/>
                <a:gd name="connsiteY170" fmla="*/ 1803400 h 3457787"/>
                <a:gd name="connsiteX171" fmla="*/ 3208866 w 3666066"/>
                <a:gd name="connsiteY171" fmla="*/ 1896534 h 3457787"/>
                <a:gd name="connsiteX172" fmla="*/ 3183466 w 3666066"/>
                <a:gd name="connsiteY172" fmla="*/ 1917700 h 3457787"/>
                <a:gd name="connsiteX173" fmla="*/ 3094566 w 3666066"/>
                <a:gd name="connsiteY173" fmla="*/ 1926167 h 3457787"/>
                <a:gd name="connsiteX174" fmla="*/ 3073400 w 3666066"/>
                <a:gd name="connsiteY174" fmla="*/ 1976967 h 3457787"/>
                <a:gd name="connsiteX175" fmla="*/ 3027680 w 3666066"/>
                <a:gd name="connsiteY175" fmla="*/ 2019300 h 3457787"/>
                <a:gd name="connsiteX176" fmla="*/ 2933700 w 3666066"/>
                <a:gd name="connsiteY176" fmla="*/ 2065867 h 3457787"/>
                <a:gd name="connsiteX177" fmla="*/ 2933700 w 3666066"/>
                <a:gd name="connsiteY177" fmla="*/ 2095500 h 3457787"/>
                <a:gd name="connsiteX178" fmla="*/ 2921000 w 3666066"/>
                <a:gd name="connsiteY178" fmla="*/ 2129367 h 3457787"/>
                <a:gd name="connsiteX179" fmla="*/ 2857500 w 3666066"/>
                <a:gd name="connsiteY179" fmla="*/ 2150534 h 3457787"/>
                <a:gd name="connsiteX180" fmla="*/ 2832100 w 3666066"/>
                <a:gd name="connsiteY180" fmla="*/ 2171700 h 3457787"/>
                <a:gd name="connsiteX181" fmla="*/ 2840566 w 3666066"/>
                <a:gd name="connsiteY181" fmla="*/ 2222500 h 3457787"/>
                <a:gd name="connsiteX182" fmla="*/ 2832100 w 3666066"/>
                <a:gd name="connsiteY182" fmla="*/ 2273300 h 3457787"/>
                <a:gd name="connsiteX183" fmla="*/ 2789766 w 3666066"/>
                <a:gd name="connsiteY183" fmla="*/ 2294467 h 3457787"/>
                <a:gd name="connsiteX184" fmla="*/ 2734733 w 3666066"/>
                <a:gd name="connsiteY184" fmla="*/ 2302934 h 3457787"/>
                <a:gd name="connsiteX185" fmla="*/ 2738966 w 3666066"/>
                <a:gd name="connsiteY185" fmla="*/ 2260600 h 3457787"/>
                <a:gd name="connsiteX186" fmla="*/ 2713566 w 3666066"/>
                <a:gd name="connsiteY186" fmla="*/ 2218267 h 3457787"/>
                <a:gd name="connsiteX187" fmla="*/ 2662766 w 3666066"/>
                <a:gd name="connsiteY187" fmla="*/ 2243667 h 3457787"/>
                <a:gd name="connsiteX188" fmla="*/ 2620433 w 3666066"/>
                <a:gd name="connsiteY188" fmla="*/ 2252134 h 3457787"/>
                <a:gd name="connsiteX189" fmla="*/ 2544233 w 3666066"/>
                <a:gd name="connsiteY189" fmla="*/ 2226734 h 3457787"/>
                <a:gd name="connsiteX190" fmla="*/ 2497666 w 3666066"/>
                <a:gd name="connsiteY190" fmla="*/ 2180167 h 3457787"/>
                <a:gd name="connsiteX191" fmla="*/ 2370666 w 3666066"/>
                <a:gd name="connsiteY191" fmla="*/ 2120900 h 3457787"/>
                <a:gd name="connsiteX192" fmla="*/ 2315633 w 3666066"/>
                <a:gd name="connsiteY192" fmla="*/ 2103967 h 3457787"/>
                <a:gd name="connsiteX193" fmla="*/ 2294466 w 3666066"/>
                <a:gd name="connsiteY193" fmla="*/ 2142067 h 3457787"/>
                <a:gd name="connsiteX194" fmla="*/ 2307166 w 3666066"/>
                <a:gd name="connsiteY194" fmla="*/ 2188634 h 3457787"/>
                <a:gd name="connsiteX195" fmla="*/ 2328333 w 3666066"/>
                <a:gd name="connsiteY195" fmla="*/ 2260600 h 3457787"/>
                <a:gd name="connsiteX196" fmla="*/ 2319866 w 3666066"/>
                <a:gd name="connsiteY196" fmla="*/ 2328334 h 3457787"/>
                <a:gd name="connsiteX197" fmla="*/ 2260600 w 3666066"/>
                <a:gd name="connsiteY197" fmla="*/ 2357967 h 3457787"/>
                <a:gd name="connsiteX198" fmla="*/ 2226733 w 3666066"/>
                <a:gd name="connsiteY198" fmla="*/ 2345267 h 3457787"/>
                <a:gd name="connsiteX199" fmla="*/ 2201333 w 3666066"/>
                <a:gd name="connsiteY199" fmla="*/ 2307167 h 3457787"/>
                <a:gd name="connsiteX200" fmla="*/ 2184400 w 3666066"/>
                <a:gd name="connsiteY200" fmla="*/ 2235200 h 3457787"/>
                <a:gd name="connsiteX201" fmla="*/ 2142066 w 3666066"/>
                <a:gd name="connsiteY201" fmla="*/ 2218267 h 3457787"/>
                <a:gd name="connsiteX202" fmla="*/ 2061633 w 3666066"/>
                <a:gd name="connsiteY202" fmla="*/ 2235200 h 3457787"/>
                <a:gd name="connsiteX203" fmla="*/ 2019300 w 3666066"/>
                <a:gd name="connsiteY203" fmla="*/ 2247900 h 3457787"/>
                <a:gd name="connsiteX204" fmla="*/ 2006600 w 3666066"/>
                <a:gd name="connsiteY204" fmla="*/ 2298700 h 3457787"/>
                <a:gd name="connsiteX205" fmla="*/ 2002366 w 3666066"/>
                <a:gd name="connsiteY205" fmla="*/ 2370667 h 3457787"/>
                <a:gd name="connsiteX206" fmla="*/ 2037080 w 3666066"/>
                <a:gd name="connsiteY206" fmla="*/ 2410460 h 3457787"/>
                <a:gd name="connsiteX207" fmla="*/ 2056553 w 3666066"/>
                <a:gd name="connsiteY207" fmla="*/ 2457027 h 3457787"/>
                <a:gd name="connsiteX208" fmla="*/ 2006600 w 3666066"/>
                <a:gd name="connsiteY208" fmla="*/ 2547620 h 3457787"/>
                <a:gd name="connsiteX209" fmla="*/ 1947333 w 3666066"/>
                <a:gd name="connsiteY209" fmla="*/ 2548467 h 3457787"/>
                <a:gd name="connsiteX210" fmla="*/ 1909233 w 3666066"/>
                <a:gd name="connsiteY210" fmla="*/ 2539154 h 3457787"/>
                <a:gd name="connsiteX211" fmla="*/ 1881293 w 3666066"/>
                <a:gd name="connsiteY211" fmla="*/ 2565400 h 3457787"/>
                <a:gd name="connsiteX212" fmla="*/ 1896533 w 3666066"/>
                <a:gd name="connsiteY212" fmla="*/ 2620434 h 3457787"/>
                <a:gd name="connsiteX213" fmla="*/ 1900766 w 3666066"/>
                <a:gd name="connsiteY213" fmla="*/ 2696634 h 3457787"/>
                <a:gd name="connsiteX214" fmla="*/ 1896533 w 3666066"/>
                <a:gd name="connsiteY214" fmla="*/ 2764367 h 3457787"/>
                <a:gd name="connsiteX215" fmla="*/ 1930400 w 3666066"/>
                <a:gd name="connsiteY215" fmla="*/ 2794000 h 3457787"/>
                <a:gd name="connsiteX216" fmla="*/ 1992206 w 3666066"/>
                <a:gd name="connsiteY216" fmla="*/ 2813474 h 3457787"/>
                <a:gd name="connsiteX217" fmla="*/ 1998133 w 3666066"/>
                <a:gd name="connsiteY217" fmla="*/ 2882900 h 3457787"/>
                <a:gd name="connsiteX218" fmla="*/ 1976966 w 3666066"/>
                <a:gd name="connsiteY218" fmla="*/ 2937934 h 3457787"/>
                <a:gd name="connsiteX219" fmla="*/ 1926166 w 3666066"/>
                <a:gd name="connsiteY219" fmla="*/ 2959100 h 3457787"/>
                <a:gd name="connsiteX220" fmla="*/ 1888066 w 3666066"/>
                <a:gd name="connsiteY220" fmla="*/ 2984500 h 3457787"/>
                <a:gd name="connsiteX221" fmla="*/ 1905000 w 3666066"/>
                <a:gd name="connsiteY221" fmla="*/ 3039534 h 3457787"/>
                <a:gd name="connsiteX222" fmla="*/ 1909233 w 3666066"/>
                <a:gd name="connsiteY222" fmla="*/ 3090334 h 3457787"/>
                <a:gd name="connsiteX223" fmla="*/ 1854200 w 3666066"/>
                <a:gd name="connsiteY223" fmla="*/ 3183467 h 3457787"/>
                <a:gd name="connsiteX224" fmla="*/ 1807633 w 3666066"/>
                <a:gd name="connsiteY224" fmla="*/ 3162300 h 3457787"/>
                <a:gd name="connsiteX225" fmla="*/ 1748366 w 3666066"/>
                <a:gd name="connsiteY225" fmla="*/ 3086100 h 3457787"/>
                <a:gd name="connsiteX226" fmla="*/ 1706033 w 3666066"/>
                <a:gd name="connsiteY226" fmla="*/ 3035300 h 3457787"/>
                <a:gd name="connsiteX227" fmla="*/ 1752600 w 3666066"/>
                <a:gd name="connsiteY227" fmla="*/ 3022600 h 3457787"/>
                <a:gd name="connsiteX228" fmla="*/ 1790700 w 3666066"/>
                <a:gd name="connsiteY228" fmla="*/ 3005667 h 3457787"/>
                <a:gd name="connsiteX229" fmla="*/ 1769533 w 3666066"/>
                <a:gd name="connsiteY229" fmla="*/ 2950634 h 3457787"/>
                <a:gd name="connsiteX230" fmla="*/ 1794933 w 3666066"/>
                <a:gd name="connsiteY230" fmla="*/ 2916767 h 3457787"/>
                <a:gd name="connsiteX231" fmla="*/ 1744133 w 3666066"/>
                <a:gd name="connsiteY231" fmla="*/ 2870200 h 3457787"/>
                <a:gd name="connsiteX232" fmla="*/ 1693333 w 3666066"/>
                <a:gd name="connsiteY232" fmla="*/ 2887134 h 3457787"/>
                <a:gd name="connsiteX233" fmla="*/ 1649306 w 3666066"/>
                <a:gd name="connsiteY233" fmla="*/ 2844800 h 3457787"/>
                <a:gd name="connsiteX234" fmla="*/ 1553633 w 3666066"/>
                <a:gd name="connsiteY234" fmla="*/ 2789767 h 3457787"/>
                <a:gd name="connsiteX235" fmla="*/ 1507066 w 3666066"/>
                <a:gd name="connsiteY235" fmla="*/ 2762674 h 3457787"/>
                <a:gd name="connsiteX236" fmla="*/ 1485900 w 3666066"/>
                <a:gd name="connsiteY236" fmla="*/ 2705100 h 3457787"/>
                <a:gd name="connsiteX237" fmla="*/ 1418166 w 3666066"/>
                <a:gd name="connsiteY237" fmla="*/ 2696634 h 3457787"/>
                <a:gd name="connsiteX238" fmla="*/ 1371600 w 3666066"/>
                <a:gd name="connsiteY238" fmla="*/ 2722034 h 3457787"/>
                <a:gd name="connsiteX239" fmla="*/ 1375833 w 3666066"/>
                <a:gd name="connsiteY239" fmla="*/ 2781300 h 3457787"/>
                <a:gd name="connsiteX240" fmla="*/ 1363133 w 3666066"/>
                <a:gd name="connsiteY240" fmla="*/ 2815167 h 3457787"/>
                <a:gd name="connsiteX241" fmla="*/ 1299633 w 3666066"/>
                <a:gd name="connsiteY241" fmla="*/ 2815167 h 3457787"/>
                <a:gd name="connsiteX242" fmla="*/ 1231900 w 3666066"/>
                <a:gd name="connsiteY242" fmla="*/ 2815167 h 3457787"/>
                <a:gd name="connsiteX243" fmla="*/ 1198033 w 3666066"/>
                <a:gd name="connsiteY243" fmla="*/ 2789767 h 3457787"/>
                <a:gd name="connsiteX244" fmla="*/ 1049866 w 3666066"/>
                <a:gd name="connsiteY244" fmla="*/ 2722034 h 3457787"/>
                <a:gd name="connsiteX245" fmla="*/ 979593 w 3666066"/>
                <a:gd name="connsiteY245" fmla="*/ 2689860 h 3457787"/>
                <a:gd name="connsiteX246" fmla="*/ 969433 w 3666066"/>
                <a:gd name="connsiteY246" fmla="*/ 2637367 h 3457787"/>
                <a:gd name="connsiteX247" fmla="*/ 969433 w 3666066"/>
                <a:gd name="connsiteY247" fmla="*/ 2569634 h 3457787"/>
                <a:gd name="connsiteX248" fmla="*/ 982133 w 3666066"/>
                <a:gd name="connsiteY248" fmla="*/ 2497667 h 3457787"/>
                <a:gd name="connsiteX249" fmla="*/ 952500 w 3666066"/>
                <a:gd name="connsiteY249" fmla="*/ 2463800 h 3457787"/>
                <a:gd name="connsiteX250" fmla="*/ 914400 w 3666066"/>
                <a:gd name="connsiteY250" fmla="*/ 2463800 h 3457787"/>
                <a:gd name="connsiteX251" fmla="*/ 889000 w 3666066"/>
                <a:gd name="connsiteY251" fmla="*/ 2493434 h 3457787"/>
                <a:gd name="connsiteX252" fmla="*/ 889000 w 3666066"/>
                <a:gd name="connsiteY252" fmla="*/ 2535767 h 3457787"/>
                <a:gd name="connsiteX253" fmla="*/ 859366 w 3666066"/>
                <a:gd name="connsiteY253" fmla="*/ 2582334 h 3457787"/>
                <a:gd name="connsiteX254" fmla="*/ 795866 w 3666066"/>
                <a:gd name="connsiteY254" fmla="*/ 2578100 h 3457787"/>
                <a:gd name="connsiteX255" fmla="*/ 732366 w 3666066"/>
                <a:gd name="connsiteY255" fmla="*/ 2565400 h 3457787"/>
                <a:gd name="connsiteX256" fmla="*/ 702733 w 3666066"/>
                <a:gd name="connsiteY256" fmla="*/ 2569634 h 3457787"/>
                <a:gd name="connsiteX257" fmla="*/ 668866 w 3666066"/>
                <a:gd name="connsiteY257" fmla="*/ 2599267 h 3457787"/>
                <a:gd name="connsiteX258" fmla="*/ 647700 w 3666066"/>
                <a:gd name="connsiteY258" fmla="*/ 2645834 h 3457787"/>
                <a:gd name="connsiteX259" fmla="*/ 647700 w 3666066"/>
                <a:gd name="connsiteY259" fmla="*/ 2683934 h 3457787"/>
                <a:gd name="connsiteX260" fmla="*/ 677333 w 3666066"/>
                <a:gd name="connsiteY260" fmla="*/ 2700867 h 3457787"/>
                <a:gd name="connsiteX261" fmla="*/ 698500 w 3666066"/>
                <a:gd name="connsiteY261" fmla="*/ 2709334 h 3457787"/>
                <a:gd name="connsiteX262" fmla="*/ 715433 w 3666066"/>
                <a:gd name="connsiteY262" fmla="*/ 2743200 h 3457787"/>
                <a:gd name="connsiteX263" fmla="*/ 723900 w 3666066"/>
                <a:gd name="connsiteY263" fmla="*/ 2802467 h 3457787"/>
                <a:gd name="connsiteX264" fmla="*/ 719666 w 3666066"/>
                <a:gd name="connsiteY264" fmla="*/ 2840567 h 3457787"/>
                <a:gd name="connsiteX265" fmla="*/ 681566 w 3666066"/>
                <a:gd name="connsiteY265" fmla="*/ 2849034 h 3457787"/>
                <a:gd name="connsiteX266" fmla="*/ 668866 w 3666066"/>
                <a:gd name="connsiteY266" fmla="*/ 2882900 h 3457787"/>
                <a:gd name="connsiteX267" fmla="*/ 685800 w 3666066"/>
                <a:gd name="connsiteY267" fmla="*/ 2933700 h 3457787"/>
                <a:gd name="connsiteX268" fmla="*/ 715433 w 3666066"/>
                <a:gd name="connsiteY268" fmla="*/ 2976034 h 3457787"/>
                <a:gd name="connsiteX269" fmla="*/ 778933 w 3666066"/>
                <a:gd name="connsiteY269" fmla="*/ 3026834 h 3457787"/>
                <a:gd name="connsiteX270" fmla="*/ 850900 w 3666066"/>
                <a:gd name="connsiteY270" fmla="*/ 3043767 h 3457787"/>
                <a:gd name="connsiteX271" fmla="*/ 872066 w 3666066"/>
                <a:gd name="connsiteY271" fmla="*/ 3018367 h 3457787"/>
                <a:gd name="connsiteX272" fmla="*/ 846666 w 3666066"/>
                <a:gd name="connsiteY272" fmla="*/ 2988734 h 3457787"/>
                <a:gd name="connsiteX273" fmla="*/ 808566 w 3666066"/>
                <a:gd name="connsiteY273" fmla="*/ 2942167 h 3457787"/>
                <a:gd name="connsiteX274" fmla="*/ 795866 w 3666066"/>
                <a:gd name="connsiteY274" fmla="*/ 2887134 h 3457787"/>
                <a:gd name="connsiteX275" fmla="*/ 825500 w 3666066"/>
                <a:gd name="connsiteY275" fmla="*/ 2836334 h 3457787"/>
                <a:gd name="connsiteX276" fmla="*/ 859366 w 3666066"/>
                <a:gd name="connsiteY276" fmla="*/ 2802467 h 3457787"/>
                <a:gd name="connsiteX277" fmla="*/ 880533 w 3666066"/>
                <a:gd name="connsiteY277" fmla="*/ 2738967 h 3457787"/>
                <a:gd name="connsiteX278" fmla="*/ 910166 w 3666066"/>
                <a:gd name="connsiteY278" fmla="*/ 2722034 h 3457787"/>
                <a:gd name="connsiteX279" fmla="*/ 939800 w 3666066"/>
                <a:gd name="connsiteY279" fmla="*/ 2772834 h 3457787"/>
                <a:gd name="connsiteX280" fmla="*/ 956733 w 3666066"/>
                <a:gd name="connsiteY280" fmla="*/ 2819400 h 3457787"/>
                <a:gd name="connsiteX281" fmla="*/ 1003300 w 3666066"/>
                <a:gd name="connsiteY281" fmla="*/ 2832100 h 3457787"/>
                <a:gd name="connsiteX282" fmla="*/ 1016000 w 3666066"/>
                <a:gd name="connsiteY282" fmla="*/ 2861734 h 3457787"/>
                <a:gd name="connsiteX283" fmla="*/ 1003300 w 3666066"/>
                <a:gd name="connsiteY283" fmla="*/ 2899834 h 3457787"/>
                <a:gd name="connsiteX284" fmla="*/ 1007533 w 3666066"/>
                <a:gd name="connsiteY284" fmla="*/ 2933700 h 3457787"/>
                <a:gd name="connsiteX285" fmla="*/ 1075266 w 3666066"/>
                <a:gd name="connsiteY285" fmla="*/ 2963334 h 3457787"/>
                <a:gd name="connsiteX286" fmla="*/ 1066800 w 3666066"/>
                <a:gd name="connsiteY286" fmla="*/ 3022600 h 3457787"/>
                <a:gd name="connsiteX287" fmla="*/ 1024466 w 3666066"/>
                <a:gd name="connsiteY287" fmla="*/ 3022600 h 3457787"/>
                <a:gd name="connsiteX288" fmla="*/ 965200 w 3666066"/>
                <a:gd name="connsiteY288" fmla="*/ 3014134 h 3457787"/>
                <a:gd name="connsiteX289" fmla="*/ 952500 w 3666066"/>
                <a:gd name="connsiteY289" fmla="*/ 3048000 h 3457787"/>
                <a:gd name="connsiteX290" fmla="*/ 986366 w 3666066"/>
                <a:gd name="connsiteY290" fmla="*/ 3060700 h 3457787"/>
                <a:gd name="connsiteX291" fmla="*/ 1020233 w 3666066"/>
                <a:gd name="connsiteY291" fmla="*/ 3115734 h 3457787"/>
                <a:gd name="connsiteX292" fmla="*/ 1032933 w 3666066"/>
                <a:gd name="connsiteY292" fmla="*/ 3158067 h 3457787"/>
                <a:gd name="connsiteX293" fmla="*/ 1016000 w 3666066"/>
                <a:gd name="connsiteY293" fmla="*/ 3255434 h 3457787"/>
                <a:gd name="connsiteX294" fmla="*/ 999066 w 3666066"/>
                <a:gd name="connsiteY294" fmla="*/ 3318934 h 3457787"/>
                <a:gd name="connsiteX295" fmla="*/ 956733 w 3666066"/>
                <a:gd name="connsiteY295" fmla="*/ 3327400 h 3457787"/>
                <a:gd name="connsiteX296" fmla="*/ 906780 w 3666066"/>
                <a:gd name="connsiteY296" fmla="*/ 3324014 h 3457787"/>
                <a:gd name="connsiteX297" fmla="*/ 804333 w 3666066"/>
                <a:gd name="connsiteY297" fmla="*/ 3318087 h 3457787"/>
                <a:gd name="connsiteX298" fmla="*/ 762000 w 3666066"/>
                <a:gd name="connsiteY298" fmla="*/ 3302000 h 3457787"/>
                <a:gd name="connsiteX299" fmla="*/ 732366 w 3666066"/>
                <a:gd name="connsiteY299" fmla="*/ 3268134 h 3457787"/>
                <a:gd name="connsiteX300" fmla="*/ 740833 w 3666066"/>
                <a:gd name="connsiteY300" fmla="*/ 3234267 h 3457787"/>
                <a:gd name="connsiteX301" fmla="*/ 728133 w 3666066"/>
                <a:gd name="connsiteY301" fmla="*/ 3183467 h 3457787"/>
                <a:gd name="connsiteX302" fmla="*/ 715433 w 3666066"/>
                <a:gd name="connsiteY302" fmla="*/ 3149600 h 3457787"/>
                <a:gd name="connsiteX303" fmla="*/ 673100 w 3666066"/>
                <a:gd name="connsiteY303" fmla="*/ 3153834 h 3457787"/>
                <a:gd name="connsiteX304" fmla="*/ 668866 w 3666066"/>
                <a:gd name="connsiteY304" fmla="*/ 3204634 h 3457787"/>
                <a:gd name="connsiteX305" fmla="*/ 690033 w 3666066"/>
                <a:gd name="connsiteY305" fmla="*/ 3255434 h 3457787"/>
                <a:gd name="connsiteX306" fmla="*/ 681566 w 3666066"/>
                <a:gd name="connsiteY306" fmla="*/ 3302000 h 3457787"/>
                <a:gd name="connsiteX307" fmla="*/ 630766 w 3666066"/>
                <a:gd name="connsiteY307" fmla="*/ 3323167 h 3457787"/>
                <a:gd name="connsiteX308" fmla="*/ 571500 w 3666066"/>
                <a:gd name="connsiteY308" fmla="*/ 3314700 h 3457787"/>
                <a:gd name="connsiteX309" fmla="*/ 546100 w 3666066"/>
                <a:gd name="connsiteY309" fmla="*/ 3263900 h 3457787"/>
                <a:gd name="connsiteX310" fmla="*/ 554566 w 3666066"/>
                <a:gd name="connsiteY310" fmla="*/ 3200400 h 3457787"/>
                <a:gd name="connsiteX311" fmla="*/ 529166 w 3666066"/>
                <a:gd name="connsiteY311" fmla="*/ 3166534 h 3457787"/>
                <a:gd name="connsiteX312" fmla="*/ 512233 w 3666066"/>
                <a:gd name="connsiteY312" fmla="*/ 3107267 h 3457787"/>
                <a:gd name="connsiteX313" fmla="*/ 469900 w 3666066"/>
                <a:gd name="connsiteY313" fmla="*/ 3035300 h 3457787"/>
                <a:gd name="connsiteX314" fmla="*/ 448733 w 3666066"/>
                <a:gd name="connsiteY314" fmla="*/ 2988734 h 3457787"/>
                <a:gd name="connsiteX315" fmla="*/ 429260 w 3666066"/>
                <a:gd name="connsiteY315" fmla="*/ 2920154 h 3457787"/>
                <a:gd name="connsiteX316" fmla="*/ 457200 w 3666066"/>
                <a:gd name="connsiteY316" fmla="*/ 2878667 h 3457787"/>
                <a:gd name="connsiteX317" fmla="*/ 491066 w 3666066"/>
                <a:gd name="connsiteY317" fmla="*/ 2819400 h 3457787"/>
                <a:gd name="connsiteX318" fmla="*/ 526626 w 3666066"/>
                <a:gd name="connsiteY318" fmla="*/ 2755900 h 3457787"/>
                <a:gd name="connsiteX319" fmla="*/ 571500 w 3666066"/>
                <a:gd name="connsiteY319" fmla="*/ 2722034 h 3457787"/>
                <a:gd name="connsiteX320" fmla="*/ 541866 w 3666066"/>
                <a:gd name="connsiteY320" fmla="*/ 2675467 h 3457787"/>
                <a:gd name="connsiteX321" fmla="*/ 499533 w 3666066"/>
                <a:gd name="connsiteY321" fmla="*/ 2654300 h 3457787"/>
                <a:gd name="connsiteX322" fmla="*/ 465666 w 3666066"/>
                <a:gd name="connsiteY322" fmla="*/ 2692400 h 3457787"/>
                <a:gd name="connsiteX323" fmla="*/ 431800 w 3666066"/>
                <a:gd name="connsiteY323" fmla="*/ 2667000 h 3457787"/>
                <a:gd name="connsiteX324" fmla="*/ 436033 w 3666066"/>
                <a:gd name="connsiteY324" fmla="*/ 2633134 h 3457787"/>
                <a:gd name="connsiteX325" fmla="*/ 461433 w 3666066"/>
                <a:gd name="connsiteY325" fmla="*/ 2595034 h 3457787"/>
                <a:gd name="connsiteX326" fmla="*/ 452966 w 3666066"/>
                <a:gd name="connsiteY326" fmla="*/ 2535767 h 3457787"/>
                <a:gd name="connsiteX327" fmla="*/ 440266 w 3666066"/>
                <a:gd name="connsiteY327" fmla="*/ 2484967 h 3457787"/>
                <a:gd name="connsiteX328" fmla="*/ 389466 w 3666066"/>
                <a:gd name="connsiteY328" fmla="*/ 2417234 h 3457787"/>
                <a:gd name="connsiteX329" fmla="*/ 296333 w 3666066"/>
                <a:gd name="connsiteY329" fmla="*/ 2341034 h 3457787"/>
                <a:gd name="connsiteX330" fmla="*/ 258233 w 3666066"/>
                <a:gd name="connsiteY330" fmla="*/ 2302934 h 3457787"/>
                <a:gd name="connsiteX331" fmla="*/ 258233 w 3666066"/>
                <a:gd name="connsiteY331" fmla="*/ 2252134 h 3457787"/>
                <a:gd name="connsiteX332" fmla="*/ 249766 w 3666066"/>
                <a:gd name="connsiteY332" fmla="*/ 2209800 h 3457787"/>
                <a:gd name="connsiteX333" fmla="*/ 191346 w 3666066"/>
                <a:gd name="connsiteY333" fmla="*/ 2161540 h 3457787"/>
                <a:gd name="connsiteX334" fmla="*/ 97366 w 3666066"/>
                <a:gd name="connsiteY334" fmla="*/ 2108200 h 3457787"/>
                <a:gd name="connsiteX335" fmla="*/ 84666 w 3666066"/>
                <a:gd name="connsiteY335" fmla="*/ 2074334 h 3457787"/>
                <a:gd name="connsiteX336" fmla="*/ 88900 w 3666066"/>
                <a:gd name="connsiteY336" fmla="*/ 1976967 h 3457787"/>
                <a:gd name="connsiteX337" fmla="*/ 76200 w 3666066"/>
                <a:gd name="connsiteY337" fmla="*/ 1892300 h 3457787"/>
                <a:gd name="connsiteX338" fmla="*/ 63500 w 3666066"/>
                <a:gd name="connsiteY338" fmla="*/ 1849967 h 3457787"/>
                <a:gd name="connsiteX339" fmla="*/ 21166 w 3666066"/>
                <a:gd name="connsiteY339" fmla="*/ 1820334 h 3457787"/>
                <a:gd name="connsiteX340" fmla="*/ 0 w 3666066"/>
                <a:gd name="connsiteY340" fmla="*/ 1782234 h 3457787"/>
                <a:gd name="connsiteX341" fmla="*/ 8466 w 3666066"/>
                <a:gd name="connsiteY341" fmla="*/ 1735667 h 3457787"/>
                <a:gd name="connsiteX342" fmla="*/ 50800 w 3666066"/>
                <a:gd name="connsiteY342" fmla="*/ 1697567 h 3457787"/>
                <a:gd name="connsiteX343" fmla="*/ 80433 w 3666066"/>
                <a:gd name="connsiteY343" fmla="*/ 1642534 h 3457787"/>
                <a:gd name="connsiteX344" fmla="*/ 84666 w 3666066"/>
                <a:gd name="connsiteY344" fmla="*/ 1583267 h 3457787"/>
                <a:gd name="connsiteX345" fmla="*/ 97366 w 3666066"/>
                <a:gd name="connsiteY345" fmla="*/ 1532467 h 3457787"/>
                <a:gd name="connsiteX346" fmla="*/ 143933 w 3666066"/>
                <a:gd name="connsiteY346" fmla="*/ 1494367 h 3457787"/>
                <a:gd name="connsiteX347" fmla="*/ 186266 w 3666066"/>
                <a:gd name="connsiteY347" fmla="*/ 1422400 h 3457787"/>
                <a:gd name="connsiteX348" fmla="*/ 186266 w 3666066"/>
                <a:gd name="connsiteY348" fmla="*/ 1346200 h 3457787"/>
                <a:gd name="connsiteX349" fmla="*/ 148166 w 3666066"/>
                <a:gd name="connsiteY349" fmla="*/ 1291167 h 3457787"/>
                <a:gd name="connsiteX350" fmla="*/ 135466 w 3666066"/>
                <a:gd name="connsiteY350" fmla="*/ 1244600 h 3457787"/>
                <a:gd name="connsiteX351" fmla="*/ 152400 w 3666066"/>
                <a:gd name="connsiteY351" fmla="*/ 1176867 h 3457787"/>
                <a:gd name="connsiteX352" fmla="*/ 148166 w 3666066"/>
                <a:gd name="connsiteY352" fmla="*/ 1121834 h 3457787"/>
                <a:gd name="connsiteX353" fmla="*/ 93133 w 3666066"/>
                <a:gd name="connsiteY353" fmla="*/ 1041400 h 3457787"/>
                <a:gd name="connsiteX354" fmla="*/ 67733 w 3666066"/>
                <a:gd name="connsiteY354" fmla="*/ 1037167 h 3457787"/>
                <a:gd name="connsiteX355" fmla="*/ 38100 w 3666066"/>
                <a:gd name="connsiteY355" fmla="*/ 982134 h 3457787"/>
                <a:gd name="connsiteX356" fmla="*/ 42333 w 3666066"/>
                <a:gd name="connsiteY356" fmla="*/ 922867 h 3457787"/>
                <a:gd name="connsiteX357" fmla="*/ 67733 w 3666066"/>
                <a:gd name="connsiteY357" fmla="*/ 889000 h 3457787"/>
                <a:gd name="connsiteX358" fmla="*/ 93133 w 3666066"/>
                <a:gd name="connsiteY358" fmla="*/ 817034 h 3457787"/>
                <a:gd name="connsiteX359" fmla="*/ 127000 w 3666066"/>
                <a:gd name="connsiteY359" fmla="*/ 740834 h 3457787"/>
                <a:gd name="connsiteX360" fmla="*/ 165100 w 3666066"/>
                <a:gd name="connsiteY360" fmla="*/ 639234 h 3457787"/>
                <a:gd name="connsiteX361" fmla="*/ 182033 w 3666066"/>
                <a:gd name="connsiteY361" fmla="*/ 575734 h 3457787"/>
                <a:gd name="connsiteX362" fmla="*/ 182033 w 3666066"/>
                <a:gd name="connsiteY362" fmla="*/ 520700 h 3457787"/>
                <a:gd name="connsiteX363" fmla="*/ 182033 w 3666066"/>
                <a:gd name="connsiteY363" fmla="*/ 436034 h 3457787"/>
                <a:gd name="connsiteX364" fmla="*/ 211666 w 3666066"/>
                <a:gd name="connsiteY364" fmla="*/ 423334 h 3457787"/>
                <a:gd name="connsiteX365" fmla="*/ 249766 w 3666066"/>
                <a:gd name="connsiteY365" fmla="*/ 393700 h 3457787"/>
                <a:gd name="connsiteX366" fmla="*/ 300566 w 3666066"/>
                <a:gd name="connsiteY366" fmla="*/ 364067 h 3457787"/>
                <a:gd name="connsiteX367" fmla="*/ 325966 w 3666066"/>
                <a:gd name="connsiteY367" fmla="*/ 325967 h 3457787"/>
                <a:gd name="connsiteX368" fmla="*/ 342900 w 3666066"/>
                <a:gd name="connsiteY368" fmla="*/ 283634 h 3457787"/>
                <a:gd name="connsiteX369" fmla="*/ 351366 w 3666066"/>
                <a:gd name="connsiteY369" fmla="*/ 215900 h 3457787"/>
                <a:gd name="connsiteX370" fmla="*/ 381000 w 3666066"/>
                <a:gd name="connsiteY370" fmla="*/ 203200 h 3457787"/>
                <a:gd name="connsiteX371" fmla="*/ 457200 w 3666066"/>
                <a:gd name="connsiteY371" fmla="*/ 173567 h 3457787"/>
                <a:gd name="connsiteX372" fmla="*/ 529166 w 3666066"/>
                <a:gd name="connsiteY372" fmla="*/ 143934 h 3457787"/>
                <a:gd name="connsiteX373" fmla="*/ 575733 w 3666066"/>
                <a:gd name="connsiteY373" fmla="*/ 127000 h 3457787"/>
                <a:gd name="connsiteX374" fmla="*/ 622300 w 3666066"/>
                <a:gd name="connsiteY374" fmla="*/ 67734 h 3457787"/>
                <a:gd name="connsiteX375" fmla="*/ 647700 w 3666066"/>
                <a:gd name="connsiteY375" fmla="*/ 16934 h 345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</a:cxnLst>
              <a:rect l="l" t="t" r="r" b="b"/>
              <a:pathLst>
                <a:path w="3666066" h="3457787">
                  <a:moveTo>
                    <a:pt x="2549313" y="2401147"/>
                  </a:moveTo>
                  <a:lnTo>
                    <a:pt x="2574713" y="2406227"/>
                  </a:lnTo>
                  <a:lnTo>
                    <a:pt x="2605193" y="2454487"/>
                  </a:lnTo>
                  <a:lnTo>
                    <a:pt x="2592493" y="2492587"/>
                  </a:lnTo>
                  <a:lnTo>
                    <a:pt x="2567093" y="2528147"/>
                  </a:lnTo>
                  <a:lnTo>
                    <a:pt x="2539153" y="2543387"/>
                  </a:lnTo>
                  <a:lnTo>
                    <a:pt x="2534073" y="2578947"/>
                  </a:lnTo>
                  <a:lnTo>
                    <a:pt x="2551853" y="2609427"/>
                  </a:lnTo>
                  <a:lnTo>
                    <a:pt x="2582333" y="2627207"/>
                  </a:lnTo>
                  <a:lnTo>
                    <a:pt x="2610273" y="2655147"/>
                  </a:lnTo>
                  <a:lnTo>
                    <a:pt x="2612813" y="2693247"/>
                  </a:lnTo>
                  <a:lnTo>
                    <a:pt x="2582333" y="2728807"/>
                  </a:lnTo>
                  <a:lnTo>
                    <a:pt x="2549313" y="2771987"/>
                  </a:lnTo>
                  <a:lnTo>
                    <a:pt x="2551853" y="2817707"/>
                  </a:lnTo>
                  <a:lnTo>
                    <a:pt x="2572173" y="2822787"/>
                  </a:lnTo>
                  <a:lnTo>
                    <a:pt x="2625513" y="2817707"/>
                  </a:lnTo>
                  <a:lnTo>
                    <a:pt x="2666153" y="2787227"/>
                  </a:lnTo>
                  <a:lnTo>
                    <a:pt x="2696633" y="2810087"/>
                  </a:lnTo>
                  <a:lnTo>
                    <a:pt x="2681393" y="2850727"/>
                  </a:lnTo>
                  <a:lnTo>
                    <a:pt x="2663613" y="2901527"/>
                  </a:lnTo>
                  <a:lnTo>
                    <a:pt x="2643293" y="2942167"/>
                  </a:lnTo>
                  <a:lnTo>
                    <a:pt x="2620433" y="2937087"/>
                  </a:lnTo>
                  <a:lnTo>
                    <a:pt x="2597573" y="2937087"/>
                  </a:lnTo>
                  <a:lnTo>
                    <a:pt x="2556933" y="2957407"/>
                  </a:lnTo>
                  <a:lnTo>
                    <a:pt x="2549313" y="3003127"/>
                  </a:lnTo>
                  <a:lnTo>
                    <a:pt x="2579793" y="3036147"/>
                  </a:lnTo>
                  <a:lnTo>
                    <a:pt x="2602653" y="3046307"/>
                  </a:lnTo>
                  <a:lnTo>
                    <a:pt x="2635673" y="3102187"/>
                  </a:lnTo>
                  <a:lnTo>
                    <a:pt x="2663613" y="3163147"/>
                  </a:lnTo>
                  <a:lnTo>
                    <a:pt x="2622973" y="3173307"/>
                  </a:lnTo>
                  <a:lnTo>
                    <a:pt x="2582333" y="3142827"/>
                  </a:lnTo>
                  <a:lnTo>
                    <a:pt x="2549313" y="3112347"/>
                  </a:lnTo>
                  <a:lnTo>
                    <a:pt x="2513753" y="3107267"/>
                  </a:lnTo>
                  <a:lnTo>
                    <a:pt x="2488353" y="3145367"/>
                  </a:lnTo>
                  <a:lnTo>
                    <a:pt x="2457873" y="3142827"/>
                  </a:lnTo>
                  <a:lnTo>
                    <a:pt x="2424853" y="3147907"/>
                  </a:lnTo>
                  <a:lnTo>
                    <a:pt x="2414693" y="3170767"/>
                  </a:lnTo>
                  <a:lnTo>
                    <a:pt x="2414693" y="3201247"/>
                  </a:lnTo>
                  <a:lnTo>
                    <a:pt x="2442633" y="3229187"/>
                  </a:lnTo>
                  <a:lnTo>
                    <a:pt x="2473113" y="3244427"/>
                  </a:lnTo>
                  <a:lnTo>
                    <a:pt x="2468033" y="3274907"/>
                  </a:lnTo>
                  <a:lnTo>
                    <a:pt x="2442633" y="3292687"/>
                  </a:lnTo>
                  <a:lnTo>
                    <a:pt x="2389293" y="3297767"/>
                  </a:lnTo>
                  <a:lnTo>
                    <a:pt x="2356273" y="3300307"/>
                  </a:lnTo>
                  <a:lnTo>
                    <a:pt x="2358813" y="3343487"/>
                  </a:lnTo>
                  <a:lnTo>
                    <a:pt x="2381673" y="3371427"/>
                  </a:lnTo>
                  <a:lnTo>
                    <a:pt x="2343573" y="3379047"/>
                  </a:lnTo>
                  <a:lnTo>
                    <a:pt x="2313093" y="3427307"/>
                  </a:lnTo>
                  <a:lnTo>
                    <a:pt x="2262293" y="3457787"/>
                  </a:lnTo>
                  <a:lnTo>
                    <a:pt x="2241973" y="3432387"/>
                  </a:lnTo>
                  <a:lnTo>
                    <a:pt x="2262293" y="3389207"/>
                  </a:lnTo>
                  <a:lnTo>
                    <a:pt x="2249593" y="3348567"/>
                  </a:lnTo>
                  <a:lnTo>
                    <a:pt x="2224193" y="3323167"/>
                  </a:lnTo>
                  <a:lnTo>
                    <a:pt x="2214033" y="3267287"/>
                  </a:lnTo>
                  <a:lnTo>
                    <a:pt x="2229273" y="3244427"/>
                  </a:lnTo>
                  <a:lnTo>
                    <a:pt x="2252133" y="3239347"/>
                  </a:lnTo>
                  <a:lnTo>
                    <a:pt x="2277533" y="3191087"/>
                  </a:lnTo>
                  <a:lnTo>
                    <a:pt x="2244513" y="3170767"/>
                  </a:lnTo>
                  <a:lnTo>
                    <a:pt x="2203873" y="3178387"/>
                  </a:lnTo>
                  <a:lnTo>
                    <a:pt x="2183553" y="3163147"/>
                  </a:lnTo>
                  <a:lnTo>
                    <a:pt x="2153073" y="3147907"/>
                  </a:lnTo>
                  <a:lnTo>
                    <a:pt x="2142913" y="3122507"/>
                  </a:lnTo>
                  <a:lnTo>
                    <a:pt x="2168313" y="3104727"/>
                  </a:lnTo>
                  <a:lnTo>
                    <a:pt x="2211493" y="3107267"/>
                  </a:lnTo>
                  <a:lnTo>
                    <a:pt x="2241973" y="3102187"/>
                  </a:lnTo>
                  <a:lnTo>
                    <a:pt x="2267373" y="3086947"/>
                  </a:lnTo>
                  <a:lnTo>
                    <a:pt x="2277533" y="3043767"/>
                  </a:lnTo>
                  <a:lnTo>
                    <a:pt x="2272453" y="3005667"/>
                  </a:lnTo>
                  <a:lnTo>
                    <a:pt x="2229273" y="2985347"/>
                  </a:lnTo>
                  <a:lnTo>
                    <a:pt x="2196253" y="3003127"/>
                  </a:lnTo>
                  <a:lnTo>
                    <a:pt x="2163233" y="3036147"/>
                  </a:lnTo>
                  <a:lnTo>
                    <a:pt x="2114973" y="3061547"/>
                  </a:lnTo>
                  <a:lnTo>
                    <a:pt x="2074333" y="3025987"/>
                  </a:lnTo>
                  <a:lnTo>
                    <a:pt x="2054013" y="2982807"/>
                  </a:lnTo>
                  <a:lnTo>
                    <a:pt x="2048933" y="2932007"/>
                  </a:lnTo>
                  <a:lnTo>
                    <a:pt x="2054013" y="2888827"/>
                  </a:lnTo>
                  <a:lnTo>
                    <a:pt x="2061633" y="2840567"/>
                  </a:lnTo>
                  <a:lnTo>
                    <a:pt x="2056553" y="2794847"/>
                  </a:lnTo>
                  <a:lnTo>
                    <a:pt x="2074333" y="2777067"/>
                  </a:lnTo>
                  <a:lnTo>
                    <a:pt x="2099733" y="2764367"/>
                  </a:lnTo>
                  <a:lnTo>
                    <a:pt x="2142913" y="2764367"/>
                  </a:lnTo>
                  <a:lnTo>
                    <a:pt x="2196253" y="2769447"/>
                  </a:lnTo>
                  <a:lnTo>
                    <a:pt x="2244513" y="2792307"/>
                  </a:lnTo>
                  <a:lnTo>
                    <a:pt x="2272453" y="2835487"/>
                  </a:lnTo>
                  <a:lnTo>
                    <a:pt x="2318173" y="2825327"/>
                  </a:lnTo>
                  <a:lnTo>
                    <a:pt x="2300393" y="2784687"/>
                  </a:lnTo>
                  <a:lnTo>
                    <a:pt x="2274993" y="2738967"/>
                  </a:lnTo>
                  <a:lnTo>
                    <a:pt x="2272453" y="2690707"/>
                  </a:lnTo>
                  <a:lnTo>
                    <a:pt x="2244513" y="2639907"/>
                  </a:lnTo>
                  <a:lnTo>
                    <a:pt x="2272453" y="2617047"/>
                  </a:lnTo>
                  <a:lnTo>
                    <a:pt x="2318173" y="2614507"/>
                  </a:lnTo>
                  <a:lnTo>
                    <a:pt x="2353733" y="2629747"/>
                  </a:lnTo>
                  <a:lnTo>
                    <a:pt x="2389293" y="2599267"/>
                  </a:lnTo>
                  <a:lnTo>
                    <a:pt x="2414693" y="2568787"/>
                  </a:lnTo>
                  <a:lnTo>
                    <a:pt x="2447713" y="2566247"/>
                  </a:lnTo>
                  <a:lnTo>
                    <a:pt x="2480733" y="2545927"/>
                  </a:lnTo>
                  <a:lnTo>
                    <a:pt x="2480733" y="2510367"/>
                  </a:lnTo>
                  <a:lnTo>
                    <a:pt x="2452793" y="2474807"/>
                  </a:lnTo>
                  <a:lnTo>
                    <a:pt x="2455333" y="2429087"/>
                  </a:lnTo>
                  <a:lnTo>
                    <a:pt x="2501053" y="2413847"/>
                  </a:lnTo>
                  <a:close/>
                  <a:moveTo>
                    <a:pt x="664633" y="0"/>
                  </a:moveTo>
                  <a:lnTo>
                    <a:pt x="690033" y="59267"/>
                  </a:lnTo>
                  <a:lnTo>
                    <a:pt x="745066" y="110067"/>
                  </a:lnTo>
                  <a:lnTo>
                    <a:pt x="880533" y="182034"/>
                  </a:lnTo>
                  <a:lnTo>
                    <a:pt x="990600" y="220134"/>
                  </a:lnTo>
                  <a:lnTo>
                    <a:pt x="1117600" y="249767"/>
                  </a:lnTo>
                  <a:lnTo>
                    <a:pt x="1155700" y="279400"/>
                  </a:lnTo>
                  <a:lnTo>
                    <a:pt x="1189566" y="325967"/>
                  </a:lnTo>
                  <a:lnTo>
                    <a:pt x="1244600" y="397934"/>
                  </a:lnTo>
                  <a:lnTo>
                    <a:pt x="1299633" y="436034"/>
                  </a:lnTo>
                  <a:lnTo>
                    <a:pt x="1350433" y="474134"/>
                  </a:lnTo>
                  <a:lnTo>
                    <a:pt x="1337733" y="524934"/>
                  </a:lnTo>
                  <a:lnTo>
                    <a:pt x="1325033" y="579967"/>
                  </a:lnTo>
                  <a:lnTo>
                    <a:pt x="1308100" y="651934"/>
                  </a:lnTo>
                  <a:lnTo>
                    <a:pt x="1329266" y="706967"/>
                  </a:lnTo>
                  <a:lnTo>
                    <a:pt x="1418166" y="766234"/>
                  </a:lnTo>
                  <a:lnTo>
                    <a:pt x="1460500" y="774700"/>
                  </a:lnTo>
                  <a:lnTo>
                    <a:pt x="1536700" y="757767"/>
                  </a:lnTo>
                  <a:lnTo>
                    <a:pt x="1591733" y="757767"/>
                  </a:lnTo>
                  <a:lnTo>
                    <a:pt x="1634066" y="774700"/>
                  </a:lnTo>
                  <a:lnTo>
                    <a:pt x="1744133" y="825500"/>
                  </a:lnTo>
                  <a:lnTo>
                    <a:pt x="1807633" y="855134"/>
                  </a:lnTo>
                  <a:lnTo>
                    <a:pt x="1862666" y="855134"/>
                  </a:lnTo>
                  <a:lnTo>
                    <a:pt x="1926166" y="821267"/>
                  </a:lnTo>
                  <a:lnTo>
                    <a:pt x="1985433" y="812800"/>
                  </a:lnTo>
                  <a:lnTo>
                    <a:pt x="2036233" y="821267"/>
                  </a:lnTo>
                  <a:lnTo>
                    <a:pt x="2103966" y="825500"/>
                  </a:lnTo>
                  <a:lnTo>
                    <a:pt x="2125133" y="762000"/>
                  </a:lnTo>
                  <a:lnTo>
                    <a:pt x="2146300" y="723900"/>
                  </a:lnTo>
                  <a:lnTo>
                    <a:pt x="2171700" y="762000"/>
                  </a:lnTo>
                  <a:lnTo>
                    <a:pt x="2159000" y="817034"/>
                  </a:lnTo>
                  <a:lnTo>
                    <a:pt x="2167466" y="876300"/>
                  </a:lnTo>
                  <a:lnTo>
                    <a:pt x="2197100" y="905934"/>
                  </a:lnTo>
                  <a:lnTo>
                    <a:pt x="2302933" y="969434"/>
                  </a:lnTo>
                  <a:lnTo>
                    <a:pt x="2353733" y="973667"/>
                  </a:lnTo>
                  <a:lnTo>
                    <a:pt x="2408766" y="952500"/>
                  </a:lnTo>
                  <a:lnTo>
                    <a:pt x="2478193" y="934720"/>
                  </a:lnTo>
                  <a:cubicBezTo>
                    <a:pt x="2511495" y="953347"/>
                    <a:pt x="2543105" y="959697"/>
                    <a:pt x="2578100" y="975360"/>
                  </a:cubicBezTo>
                  <a:cubicBezTo>
                    <a:pt x="2613096" y="991023"/>
                    <a:pt x="2651477" y="1016000"/>
                    <a:pt x="2688166" y="1028700"/>
                  </a:cubicBezTo>
                  <a:lnTo>
                    <a:pt x="2764366" y="986367"/>
                  </a:lnTo>
                  <a:lnTo>
                    <a:pt x="2832100" y="986367"/>
                  </a:lnTo>
                  <a:lnTo>
                    <a:pt x="2908300" y="952500"/>
                  </a:lnTo>
                  <a:lnTo>
                    <a:pt x="2925233" y="914400"/>
                  </a:lnTo>
                  <a:lnTo>
                    <a:pt x="2963333" y="829734"/>
                  </a:lnTo>
                  <a:lnTo>
                    <a:pt x="2997200" y="821267"/>
                  </a:lnTo>
                  <a:lnTo>
                    <a:pt x="3035300" y="825500"/>
                  </a:lnTo>
                  <a:lnTo>
                    <a:pt x="3162300" y="872067"/>
                  </a:lnTo>
                  <a:lnTo>
                    <a:pt x="3166533" y="905934"/>
                  </a:lnTo>
                  <a:lnTo>
                    <a:pt x="3149600" y="956734"/>
                  </a:lnTo>
                  <a:lnTo>
                    <a:pt x="3149600" y="999067"/>
                  </a:lnTo>
                  <a:lnTo>
                    <a:pt x="3170766" y="1049867"/>
                  </a:lnTo>
                  <a:lnTo>
                    <a:pt x="3242733" y="1121834"/>
                  </a:lnTo>
                  <a:lnTo>
                    <a:pt x="3293533" y="1134534"/>
                  </a:lnTo>
                  <a:lnTo>
                    <a:pt x="3378200" y="1134534"/>
                  </a:lnTo>
                  <a:lnTo>
                    <a:pt x="3407833" y="1155700"/>
                  </a:lnTo>
                  <a:lnTo>
                    <a:pt x="3450166" y="1210734"/>
                  </a:lnTo>
                  <a:lnTo>
                    <a:pt x="3526366" y="1303867"/>
                  </a:lnTo>
                  <a:lnTo>
                    <a:pt x="3606800" y="1371600"/>
                  </a:lnTo>
                  <a:lnTo>
                    <a:pt x="3657600" y="1413934"/>
                  </a:lnTo>
                  <a:lnTo>
                    <a:pt x="3666066" y="1481667"/>
                  </a:lnTo>
                  <a:lnTo>
                    <a:pt x="3627966" y="1545167"/>
                  </a:lnTo>
                  <a:lnTo>
                    <a:pt x="3551766" y="1545167"/>
                  </a:lnTo>
                  <a:lnTo>
                    <a:pt x="3509433" y="1540934"/>
                  </a:lnTo>
                  <a:lnTo>
                    <a:pt x="3467100" y="1587500"/>
                  </a:lnTo>
                  <a:lnTo>
                    <a:pt x="3458633" y="1642534"/>
                  </a:lnTo>
                  <a:lnTo>
                    <a:pt x="3445933" y="1710267"/>
                  </a:lnTo>
                  <a:lnTo>
                    <a:pt x="3403600" y="1714500"/>
                  </a:lnTo>
                  <a:lnTo>
                    <a:pt x="3361266" y="1693334"/>
                  </a:lnTo>
                  <a:lnTo>
                    <a:pt x="3297766" y="1718734"/>
                  </a:lnTo>
                  <a:lnTo>
                    <a:pt x="3217333" y="1765300"/>
                  </a:lnTo>
                  <a:lnTo>
                    <a:pt x="3200400" y="1803400"/>
                  </a:lnTo>
                  <a:lnTo>
                    <a:pt x="3208866" y="1896534"/>
                  </a:lnTo>
                  <a:lnTo>
                    <a:pt x="3183466" y="1917700"/>
                  </a:lnTo>
                  <a:lnTo>
                    <a:pt x="3094566" y="1926167"/>
                  </a:lnTo>
                  <a:lnTo>
                    <a:pt x="3073400" y="1976967"/>
                  </a:lnTo>
                  <a:lnTo>
                    <a:pt x="3027680" y="2019300"/>
                  </a:lnTo>
                  <a:lnTo>
                    <a:pt x="2933700" y="2065867"/>
                  </a:lnTo>
                  <a:lnTo>
                    <a:pt x="2933700" y="2095500"/>
                  </a:lnTo>
                  <a:lnTo>
                    <a:pt x="2921000" y="2129367"/>
                  </a:lnTo>
                  <a:lnTo>
                    <a:pt x="2857500" y="2150534"/>
                  </a:lnTo>
                  <a:lnTo>
                    <a:pt x="2832100" y="2171700"/>
                  </a:lnTo>
                  <a:lnTo>
                    <a:pt x="2840566" y="2222500"/>
                  </a:lnTo>
                  <a:lnTo>
                    <a:pt x="2832100" y="2273300"/>
                  </a:lnTo>
                  <a:lnTo>
                    <a:pt x="2789766" y="2294467"/>
                  </a:lnTo>
                  <a:lnTo>
                    <a:pt x="2734733" y="2302934"/>
                  </a:lnTo>
                  <a:lnTo>
                    <a:pt x="2738966" y="2260600"/>
                  </a:lnTo>
                  <a:lnTo>
                    <a:pt x="2713566" y="2218267"/>
                  </a:lnTo>
                  <a:lnTo>
                    <a:pt x="2662766" y="2243667"/>
                  </a:lnTo>
                  <a:lnTo>
                    <a:pt x="2620433" y="2252134"/>
                  </a:lnTo>
                  <a:lnTo>
                    <a:pt x="2544233" y="2226734"/>
                  </a:lnTo>
                  <a:lnTo>
                    <a:pt x="2497666" y="2180167"/>
                  </a:lnTo>
                  <a:lnTo>
                    <a:pt x="2370666" y="2120900"/>
                  </a:lnTo>
                  <a:lnTo>
                    <a:pt x="2315633" y="2103967"/>
                  </a:lnTo>
                  <a:lnTo>
                    <a:pt x="2294466" y="2142067"/>
                  </a:lnTo>
                  <a:lnTo>
                    <a:pt x="2307166" y="2188634"/>
                  </a:lnTo>
                  <a:lnTo>
                    <a:pt x="2328333" y="2260600"/>
                  </a:lnTo>
                  <a:lnTo>
                    <a:pt x="2319866" y="2328334"/>
                  </a:lnTo>
                  <a:lnTo>
                    <a:pt x="2260600" y="2357967"/>
                  </a:lnTo>
                  <a:lnTo>
                    <a:pt x="2226733" y="2345267"/>
                  </a:lnTo>
                  <a:lnTo>
                    <a:pt x="2201333" y="2307167"/>
                  </a:lnTo>
                  <a:lnTo>
                    <a:pt x="2184400" y="2235200"/>
                  </a:lnTo>
                  <a:lnTo>
                    <a:pt x="2142066" y="2218267"/>
                  </a:lnTo>
                  <a:lnTo>
                    <a:pt x="2061633" y="2235200"/>
                  </a:lnTo>
                  <a:lnTo>
                    <a:pt x="2019300" y="2247900"/>
                  </a:lnTo>
                  <a:lnTo>
                    <a:pt x="2006600" y="2298700"/>
                  </a:lnTo>
                  <a:lnTo>
                    <a:pt x="2002366" y="2370667"/>
                  </a:lnTo>
                  <a:lnTo>
                    <a:pt x="2037080" y="2410460"/>
                  </a:lnTo>
                  <a:lnTo>
                    <a:pt x="2056553" y="2457027"/>
                  </a:lnTo>
                  <a:lnTo>
                    <a:pt x="2006600" y="2547620"/>
                  </a:lnTo>
                  <a:lnTo>
                    <a:pt x="1947333" y="2548467"/>
                  </a:lnTo>
                  <a:lnTo>
                    <a:pt x="1909233" y="2539154"/>
                  </a:lnTo>
                  <a:lnTo>
                    <a:pt x="1881293" y="2565400"/>
                  </a:lnTo>
                  <a:lnTo>
                    <a:pt x="1896533" y="2620434"/>
                  </a:lnTo>
                  <a:lnTo>
                    <a:pt x="1900766" y="2696634"/>
                  </a:lnTo>
                  <a:lnTo>
                    <a:pt x="1896533" y="2764367"/>
                  </a:lnTo>
                  <a:lnTo>
                    <a:pt x="1930400" y="2794000"/>
                  </a:lnTo>
                  <a:lnTo>
                    <a:pt x="1992206" y="2813474"/>
                  </a:lnTo>
                  <a:lnTo>
                    <a:pt x="1998133" y="2882900"/>
                  </a:lnTo>
                  <a:lnTo>
                    <a:pt x="1976966" y="2937934"/>
                  </a:lnTo>
                  <a:lnTo>
                    <a:pt x="1926166" y="2959100"/>
                  </a:lnTo>
                  <a:lnTo>
                    <a:pt x="1888066" y="2984500"/>
                  </a:lnTo>
                  <a:lnTo>
                    <a:pt x="1905000" y="3039534"/>
                  </a:lnTo>
                  <a:lnTo>
                    <a:pt x="1909233" y="3090334"/>
                  </a:lnTo>
                  <a:lnTo>
                    <a:pt x="1854200" y="3183467"/>
                  </a:lnTo>
                  <a:lnTo>
                    <a:pt x="1807633" y="3162300"/>
                  </a:lnTo>
                  <a:lnTo>
                    <a:pt x="1748366" y="3086100"/>
                  </a:lnTo>
                  <a:lnTo>
                    <a:pt x="1706033" y="3035300"/>
                  </a:lnTo>
                  <a:lnTo>
                    <a:pt x="1752600" y="3022600"/>
                  </a:lnTo>
                  <a:lnTo>
                    <a:pt x="1790700" y="3005667"/>
                  </a:lnTo>
                  <a:lnTo>
                    <a:pt x="1769533" y="2950634"/>
                  </a:lnTo>
                  <a:lnTo>
                    <a:pt x="1794933" y="2916767"/>
                  </a:lnTo>
                  <a:lnTo>
                    <a:pt x="1744133" y="2870200"/>
                  </a:lnTo>
                  <a:lnTo>
                    <a:pt x="1693333" y="2887134"/>
                  </a:lnTo>
                  <a:lnTo>
                    <a:pt x="1649306" y="2844800"/>
                  </a:lnTo>
                  <a:lnTo>
                    <a:pt x="1553633" y="2789767"/>
                  </a:lnTo>
                  <a:lnTo>
                    <a:pt x="1507066" y="2762674"/>
                  </a:lnTo>
                  <a:lnTo>
                    <a:pt x="1485900" y="2705100"/>
                  </a:lnTo>
                  <a:lnTo>
                    <a:pt x="1418166" y="2696634"/>
                  </a:lnTo>
                  <a:lnTo>
                    <a:pt x="1371600" y="2722034"/>
                  </a:lnTo>
                  <a:lnTo>
                    <a:pt x="1375833" y="2781300"/>
                  </a:lnTo>
                  <a:lnTo>
                    <a:pt x="1363133" y="2815167"/>
                  </a:lnTo>
                  <a:lnTo>
                    <a:pt x="1299633" y="2815167"/>
                  </a:lnTo>
                  <a:lnTo>
                    <a:pt x="1231900" y="2815167"/>
                  </a:lnTo>
                  <a:lnTo>
                    <a:pt x="1198033" y="2789767"/>
                  </a:lnTo>
                  <a:lnTo>
                    <a:pt x="1049866" y="2722034"/>
                  </a:lnTo>
                  <a:lnTo>
                    <a:pt x="979593" y="2689860"/>
                  </a:lnTo>
                  <a:lnTo>
                    <a:pt x="969433" y="2637367"/>
                  </a:lnTo>
                  <a:lnTo>
                    <a:pt x="969433" y="2569634"/>
                  </a:lnTo>
                  <a:lnTo>
                    <a:pt x="982133" y="2497667"/>
                  </a:lnTo>
                  <a:lnTo>
                    <a:pt x="952500" y="2463800"/>
                  </a:lnTo>
                  <a:lnTo>
                    <a:pt x="914400" y="2463800"/>
                  </a:lnTo>
                  <a:lnTo>
                    <a:pt x="889000" y="2493434"/>
                  </a:lnTo>
                  <a:lnTo>
                    <a:pt x="889000" y="2535767"/>
                  </a:lnTo>
                  <a:lnTo>
                    <a:pt x="859366" y="2582334"/>
                  </a:lnTo>
                  <a:lnTo>
                    <a:pt x="795866" y="2578100"/>
                  </a:lnTo>
                  <a:lnTo>
                    <a:pt x="732366" y="2565400"/>
                  </a:lnTo>
                  <a:lnTo>
                    <a:pt x="702733" y="2569634"/>
                  </a:lnTo>
                  <a:lnTo>
                    <a:pt x="668866" y="2599267"/>
                  </a:lnTo>
                  <a:lnTo>
                    <a:pt x="647700" y="2645834"/>
                  </a:lnTo>
                  <a:lnTo>
                    <a:pt x="647700" y="2683934"/>
                  </a:lnTo>
                  <a:lnTo>
                    <a:pt x="677333" y="2700867"/>
                  </a:lnTo>
                  <a:lnTo>
                    <a:pt x="698500" y="2709334"/>
                  </a:lnTo>
                  <a:lnTo>
                    <a:pt x="715433" y="2743200"/>
                  </a:lnTo>
                  <a:lnTo>
                    <a:pt x="723900" y="2802467"/>
                  </a:lnTo>
                  <a:lnTo>
                    <a:pt x="719666" y="2840567"/>
                  </a:lnTo>
                  <a:lnTo>
                    <a:pt x="681566" y="2849034"/>
                  </a:lnTo>
                  <a:lnTo>
                    <a:pt x="668866" y="2882900"/>
                  </a:lnTo>
                  <a:lnTo>
                    <a:pt x="685800" y="2933700"/>
                  </a:lnTo>
                  <a:lnTo>
                    <a:pt x="715433" y="2976034"/>
                  </a:lnTo>
                  <a:lnTo>
                    <a:pt x="778933" y="3026834"/>
                  </a:lnTo>
                  <a:lnTo>
                    <a:pt x="850900" y="3043767"/>
                  </a:lnTo>
                  <a:lnTo>
                    <a:pt x="872066" y="3018367"/>
                  </a:lnTo>
                  <a:lnTo>
                    <a:pt x="846666" y="2988734"/>
                  </a:lnTo>
                  <a:lnTo>
                    <a:pt x="808566" y="2942167"/>
                  </a:lnTo>
                  <a:lnTo>
                    <a:pt x="795866" y="2887134"/>
                  </a:lnTo>
                  <a:lnTo>
                    <a:pt x="825500" y="2836334"/>
                  </a:lnTo>
                  <a:lnTo>
                    <a:pt x="859366" y="2802467"/>
                  </a:lnTo>
                  <a:lnTo>
                    <a:pt x="880533" y="2738967"/>
                  </a:lnTo>
                  <a:lnTo>
                    <a:pt x="910166" y="2722034"/>
                  </a:lnTo>
                  <a:lnTo>
                    <a:pt x="939800" y="2772834"/>
                  </a:lnTo>
                  <a:lnTo>
                    <a:pt x="956733" y="2819400"/>
                  </a:lnTo>
                  <a:lnTo>
                    <a:pt x="1003300" y="2832100"/>
                  </a:lnTo>
                  <a:lnTo>
                    <a:pt x="1016000" y="2861734"/>
                  </a:lnTo>
                  <a:lnTo>
                    <a:pt x="1003300" y="2899834"/>
                  </a:lnTo>
                  <a:lnTo>
                    <a:pt x="1007533" y="2933700"/>
                  </a:lnTo>
                  <a:lnTo>
                    <a:pt x="1075266" y="2963334"/>
                  </a:lnTo>
                  <a:lnTo>
                    <a:pt x="1066800" y="3022600"/>
                  </a:lnTo>
                  <a:lnTo>
                    <a:pt x="1024466" y="3022600"/>
                  </a:lnTo>
                  <a:lnTo>
                    <a:pt x="965200" y="3014134"/>
                  </a:lnTo>
                  <a:lnTo>
                    <a:pt x="952500" y="3048000"/>
                  </a:lnTo>
                  <a:lnTo>
                    <a:pt x="986366" y="3060700"/>
                  </a:lnTo>
                  <a:lnTo>
                    <a:pt x="1020233" y="3115734"/>
                  </a:lnTo>
                  <a:lnTo>
                    <a:pt x="1032933" y="3158067"/>
                  </a:lnTo>
                  <a:lnTo>
                    <a:pt x="1016000" y="3255434"/>
                  </a:lnTo>
                  <a:lnTo>
                    <a:pt x="999066" y="3318934"/>
                  </a:lnTo>
                  <a:lnTo>
                    <a:pt x="956733" y="3327400"/>
                  </a:lnTo>
                  <a:lnTo>
                    <a:pt x="906780" y="3324014"/>
                  </a:lnTo>
                  <a:lnTo>
                    <a:pt x="804333" y="3318087"/>
                  </a:lnTo>
                  <a:lnTo>
                    <a:pt x="762000" y="3302000"/>
                  </a:lnTo>
                  <a:lnTo>
                    <a:pt x="732366" y="3268134"/>
                  </a:lnTo>
                  <a:lnTo>
                    <a:pt x="740833" y="3234267"/>
                  </a:lnTo>
                  <a:lnTo>
                    <a:pt x="728133" y="3183467"/>
                  </a:lnTo>
                  <a:lnTo>
                    <a:pt x="715433" y="3149600"/>
                  </a:lnTo>
                  <a:lnTo>
                    <a:pt x="673100" y="3153834"/>
                  </a:lnTo>
                  <a:lnTo>
                    <a:pt x="668866" y="3204634"/>
                  </a:lnTo>
                  <a:lnTo>
                    <a:pt x="690033" y="3255434"/>
                  </a:lnTo>
                  <a:lnTo>
                    <a:pt x="681566" y="3302000"/>
                  </a:lnTo>
                  <a:lnTo>
                    <a:pt x="630766" y="3323167"/>
                  </a:lnTo>
                  <a:lnTo>
                    <a:pt x="571500" y="3314700"/>
                  </a:lnTo>
                  <a:lnTo>
                    <a:pt x="546100" y="3263900"/>
                  </a:lnTo>
                  <a:lnTo>
                    <a:pt x="554566" y="3200400"/>
                  </a:lnTo>
                  <a:lnTo>
                    <a:pt x="529166" y="3166534"/>
                  </a:lnTo>
                  <a:lnTo>
                    <a:pt x="512233" y="3107267"/>
                  </a:lnTo>
                  <a:lnTo>
                    <a:pt x="469900" y="3035300"/>
                  </a:lnTo>
                  <a:lnTo>
                    <a:pt x="448733" y="2988734"/>
                  </a:lnTo>
                  <a:lnTo>
                    <a:pt x="429260" y="2920154"/>
                  </a:lnTo>
                  <a:lnTo>
                    <a:pt x="457200" y="2878667"/>
                  </a:lnTo>
                  <a:lnTo>
                    <a:pt x="491066" y="2819400"/>
                  </a:lnTo>
                  <a:lnTo>
                    <a:pt x="526626" y="2755900"/>
                  </a:lnTo>
                  <a:lnTo>
                    <a:pt x="571500" y="2722034"/>
                  </a:lnTo>
                  <a:lnTo>
                    <a:pt x="541866" y="2675467"/>
                  </a:lnTo>
                  <a:lnTo>
                    <a:pt x="499533" y="2654300"/>
                  </a:lnTo>
                  <a:lnTo>
                    <a:pt x="465666" y="2692400"/>
                  </a:lnTo>
                  <a:lnTo>
                    <a:pt x="431800" y="2667000"/>
                  </a:lnTo>
                  <a:lnTo>
                    <a:pt x="436033" y="2633134"/>
                  </a:lnTo>
                  <a:lnTo>
                    <a:pt x="461433" y="2595034"/>
                  </a:lnTo>
                  <a:lnTo>
                    <a:pt x="452966" y="2535767"/>
                  </a:lnTo>
                  <a:lnTo>
                    <a:pt x="440266" y="2484967"/>
                  </a:lnTo>
                  <a:lnTo>
                    <a:pt x="389466" y="2417234"/>
                  </a:lnTo>
                  <a:lnTo>
                    <a:pt x="296333" y="2341034"/>
                  </a:lnTo>
                  <a:lnTo>
                    <a:pt x="258233" y="2302934"/>
                  </a:lnTo>
                  <a:lnTo>
                    <a:pt x="258233" y="2252134"/>
                  </a:lnTo>
                  <a:lnTo>
                    <a:pt x="249766" y="2209800"/>
                  </a:lnTo>
                  <a:lnTo>
                    <a:pt x="191346" y="2161540"/>
                  </a:lnTo>
                  <a:lnTo>
                    <a:pt x="97366" y="2108200"/>
                  </a:lnTo>
                  <a:lnTo>
                    <a:pt x="84666" y="2074334"/>
                  </a:lnTo>
                  <a:lnTo>
                    <a:pt x="88900" y="1976967"/>
                  </a:lnTo>
                  <a:lnTo>
                    <a:pt x="76200" y="1892300"/>
                  </a:lnTo>
                  <a:lnTo>
                    <a:pt x="63500" y="1849967"/>
                  </a:lnTo>
                  <a:lnTo>
                    <a:pt x="21166" y="1820334"/>
                  </a:lnTo>
                  <a:lnTo>
                    <a:pt x="0" y="1782234"/>
                  </a:lnTo>
                  <a:lnTo>
                    <a:pt x="8466" y="1735667"/>
                  </a:lnTo>
                  <a:lnTo>
                    <a:pt x="50800" y="1697567"/>
                  </a:lnTo>
                  <a:lnTo>
                    <a:pt x="80433" y="1642534"/>
                  </a:lnTo>
                  <a:lnTo>
                    <a:pt x="84666" y="1583267"/>
                  </a:lnTo>
                  <a:lnTo>
                    <a:pt x="97366" y="1532467"/>
                  </a:lnTo>
                  <a:lnTo>
                    <a:pt x="143933" y="1494367"/>
                  </a:lnTo>
                  <a:lnTo>
                    <a:pt x="186266" y="1422400"/>
                  </a:lnTo>
                  <a:lnTo>
                    <a:pt x="186266" y="1346200"/>
                  </a:lnTo>
                  <a:lnTo>
                    <a:pt x="148166" y="1291167"/>
                  </a:lnTo>
                  <a:lnTo>
                    <a:pt x="135466" y="1244600"/>
                  </a:lnTo>
                  <a:lnTo>
                    <a:pt x="152400" y="1176867"/>
                  </a:lnTo>
                  <a:lnTo>
                    <a:pt x="148166" y="1121834"/>
                  </a:lnTo>
                  <a:lnTo>
                    <a:pt x="93133" y="1041400"/>
                  </a:lnTo>
                  <a:lnTo>
                    <a:pt x="67733" y="1037167"/>
                  </a:lnTo>
                  <a:lnTo>
                    <a:pt x="38100" y="982134"/>
                  </a:lnTo>
                  <a:lnTo>
                    <a:pt x="42333" y="922867"/>
                  </a:lnTo>
                  <a:lnTo>
                    <a:pt x="67733" y="889000"/>
                  </a:lnTo>
                  <a:lnTo>
                    <a:pt x="93133" y="817034"/>
                  </a:lnTo>
                  <a:lnTo>
                    <a:pt x="127000" y="740834"/>
                  </a:lnTo>
                  <a:lnTo>
                    <a:pt x="165100" y="639234"/>
                  </a:lnTo>
                  <a:lnTo>
                    <a:pt x="182033" y="575734"/>
                  </a:lnTo>
                  <a:lnTo>
                    <a:pt x="182033" y="520700"/>
                  </a:lnTo>
                  <a:lnTo>
                    <a:pt x="182033" y="436034"/>
                  </a:lnTo>
                  <a:lnTo>
                    <a:pt x="211666" y="423334"/>
                  </a:lnTo>
                  <a:lnTo>
                    <a:pt x="249766" y="393700"/>
                  </a:lnTo>
                  <a:lnTo>
                    <a:pt x="300566" y="364067"/>
                  </a:lnTo>
                  <a:lnTo>
                    <a:pt x="325966" y="325967"/>
                  </a:lnTo>
                  <a:lnTo>
                    <a:pt x="342900" y="283634"/>
                  </a:lnTo>
                  <a:lnTo>
                    <a:pt x="351366" y="215900"/>
                  </a:lnTo>
                  <a:lnTo>
                    <a:pt x="381000" y="203200"/>
                  </a:lnTo>
                  <a:lnTo>
                    <a:pt x="457200" y="173567"/>
                  </a:lnTo>
                  <a:lnTo>
                    <a:pt x="529166" y="143934"/>
                  </a:lnTo>
                  <a:lnTo>
                    <a:pt x="575733" y="127000"/>
                  </a:lnTo>
                  <a:lnTo>
                    <a:pt x="622300" y="67734"/>
                  </a:lnTo>
                  <a:lnTo>
                    <a:pt x="647700" y="16934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5" name="세종특별자치시">
              <a:extLst>
                <a:ext uri="{FF2B5EF4-FFF2-40B4-BE49-F238E27FC236}">
                  <a16:creationId xmlns:a16="http://schemas.microsoft.com/office/drawing/2014/main" id="{F0B1BAD7-C6A2-2248-1E4B-905F69BAB10D}"/>
                </a:ext>
              </a:extLst>
            </p:cNvPr>
            <p:cNvSpPr/>
            <p:nvPr/>
          </p:nvSpPr>
          <p:spPr>
            <a:xfrm>
              <a:off x="4650691" y="2928175"/>
              <a:ext cx="159462" cy="311992"/>
            </a:xfrm>
            <a:custGeom>
              <a:avLst/>
              <a:gdLst>
                <a:gd name="connsiteX0" fmla="*/ 411480 w 525780"/>
                <a:gd name="connsiteY0" fmla="*/ 1028700 h 1028700"/>
                <a:gd name="connsiteX1" fmla="*/ 339090 w 525780"/>
                <a:gd name="connsiteY1" fmla="*/ 1017270 h 1028700"/>
                <a:gd name="connsiteX2" fmla="*/ 327660 w 525780"/>
                <a:gd name="connsiteY2" fmla="*/ 952500 h 1028700"/>
                <a:gd name="connsiteX3" fmla="*/ 289560 w 525780"/>
                <a:gd name="connsiteY3" fmla="*/ 922020 h 1028700"/>
                <a:gd name="connsiteX4" fmla="*/ 304800 w 525780"/>
                <a:gd name="connsiteY4" fmla="*/ 815340 h 1028700"/>
                <a:gd name="connsiteX5" fmla="*/ 297180 w 525780"/>
                <a:gd name="connsiteY5" fmla="*/ 754380 h 1028700"/>
                <a:gd name="connsiteX6" fmla="*/ 247650 w 525780"/>
                <a:gd name="connsiteY6" fmla="*/ 720090 h 1028700"/>
                <a:gd name="connsiteX7" fmla="*/ 144780 w 525780"/>
                <a:gd name="connsiteY7" fmla="*/ 681990 h 1028700"/>
                <a:gd name="connsiteX8" fmla="*/ 137160 w 525780"/>
                <a:gd name="connsiteY8" fmla="*/ 662940 h 1028700"/>
                <a:gd name="connsiteX9" fmla="*/ 140970 w 525780"/>
                <a:gd name="connsiteY9" fmla="*/ 621030 h 1028700"/>
                <a:gd name="connsiteX10" fmla="*/ 175260 w 525780"/>
                <a:gd name="connsiteY10" fmla="*/ 579120 h 1028700"/>
                <a:gd name="connsiteX11" fmla="*/ 167640 w 525780"/>
                <a:gd name="connsiteY11" fmla="*/ 533400 h 1028700"/>
                <a:gd name="connsiteX12" fmla="*/ 76200 w 525780"/>
                <a:gd name="connsiteY12" fmla="*/ 499110 h 1028700"/>
                <a:gd name="connsiteX13" fmla="*/ 15240 w 525780"/>
                <a:gd name="connsiteY13" fmla="*/ 441960 h 1028700"/>
                <a:gd name="connsiteX14" fmla="*/ 0 w 525780"/>
                <a:gd name="connsiteY14" fmla="*/ 365760 h 1028700"/>
                <a:gd name="connsiteX15" fmla="*/ 53340 w 525780"/>
                <a:gd name="connsiteY15" fmla="*/ 289560 h 1028700"/>
                <a:gd name="connsiteX16" fmla="*/ 53340 w 525780"/>
                <a:gd name="connsiteY16" fmla="*/ 270510 h 1028700"/>
                <a:gd name="connsiteX17" fmla="*/ 38100 w 525780"/>
                <a:gd name="connsiteY17" fmla="*/ 87630 h 1028700"/>
                <a:gd name="connsiteX18" fmla="*/ 30480 w 525780"/>
                <a:gd name="connsiteY18" fmla="*/ 49530 h 1028700"/>
                <a:gd name="connsiteX19" fmla="*/ 38100 w 525780"/>
                <a:gd name="connsiteY19" fmla="*/ 19050 h 1028700"/>
                <a:gd name="connsiteX20" fmla="*/ 106680 w 525780"/>
                <a:gd name="connsiteY20" fmla="*/ 3810 h 1028700"/>
                <a:gd name="connsiteX21" fmla="*/ 171450 w 525780"/>
                <a:gd name="connsiteY21" fmla="*/ 0 h 1028700"/>
                <a:gd name="connsiteX22" fmla="*/ 190500 w 525780"/>
                <a:gd name="connsiteY22" fmla="*/ 26670 h 1028700"/>
                <a:gd name="connsiteX23" fmla="*/ 213360 w 525780"/>
                <a:gd name="connsiteY23" fmla="*/ 76200 h 1028700"/>
                <a:gd name="connsiteX24" fmla="*/ 255270 w 525780"/>
                <a:gd name="connsiteY24" fmla="*/ 106680 h 1028700"/>
                <a:gd name="connsiteX25" fmla="*/ 308610 w 525780"/>
                <a:gd name="connsiteY25" fmla="*/ 114300 h 1028700"/>
                <a:gd name="connsiteX26" fmla="*/ 331470 w 525780"/>
                <a:gd name="connsiteY26" fmla="*/ 125730 h 1028700"/>
                <a:gd name="connsiteX27" fmla="*/ 327660 w 525780"/>
                <a:gd name="connsiteY27" fmla="*/ 220980 h 1028700"/>
                <a:gd name="connsiteX28" fmla="*/ 281940 w 525780"/>
                <a:gd name="connsiteY28" fmla="*/ 259080 h 1028700"/>
                <a:gd name="connsiteX29" fmla="*/ 270510 w 525780"/>
                <a:gd name="connsiteY29" fmla="*/ 320040 h 1028700"/>
                <a:gd name="connsiteX30" fmla="*/ 270510 w 525780"/>
                <a:gd name="connsiteY30" fmla="*/ 335280 h 1028700"/>
                <a:gd name="connsiteX31" fmla="*/ 289560 w 525780"/>
                <a:gd name="connsiteY31" fmla="*/ 377190 h 1028700"/>
                <a:gd name="connsiteX32" fmla="*/ 342900 w 525780"/>
                <a:gd name="connsiteY32" fmla="*/ 400050 h 1028700"/>
                <a:gd name="connsiteX33" fmla="*/ 361950 w 525780"/>
                <a:gd name="connsiteY33" fmla="*/ 449580 h 1028700"/>
                <a:gd name="connsiteX34" fmla="*/ 369570 w 525780"/>
                <a:gd name="connsiteY34" fmla="*/ 476250 h 1028700"/>
                <a:gd name="connsiteX35" fmla="*/ 396240 w 525780"/>
                <a:gd name="connsiteY35" fmla="*/ 499110 h 1028700"/>
                <a:gd name="connsiteX36" fmla="*/ 449580 w 525780"/>
                <a:gd name="connsiteY36" fmla="*/ 514350 h 1028700"/>
                <a:gd name="connsiteX37" fmla="*/ 483870 w 525780"/>
                <a:gd name="connsiteY37" fmla="*/ 548640 h 1028700"/>
                <a:gd name="connsiteX38" fmla="*/ 499110 w 525780"/>
                <a:gd name="connsiteY38" fmla="*/ 567690 h 1028700"/>
                <a:gd name="connsiteX39" fmla="*/ 525780 w 525780"/>
                <a:gd name="connsiteY39" fmla="*/ 575310 h 1028700"/>
                <a:gd name="connsiteX40" fmla="*/ 521970 w 525780"/>
                <a:gd name="connsiteY40" fmla="*/ 624840 h 1028700"/>
                <a:gd name="connsiteX41" fmla="*/ 495300 w 525780"/>
                <a:gd name="connsiteY41" fmla="*/ 651510 h 1028700"/>
                <a:gd name="connsiteX42" fmla="*/ 502920 w 525780"/>
                <a:gd name="connsiteY42" fmla="*/ 693420 h 1028700"/>
                <a:gd name="connsiteX43" fmla="*/ 461010 w 525780"/>
                <a:gd name="connsiteY43" fmla="*/ 727710 h 1028700"/>
                <a:gd name="connsiteX44" fmla="*/ 461010 w 525780"/>
                <a:gd name="connsiteY44" fmla="*/ 773430 h 1028700"/>
                <a:gd name="connsiteX45" fmla="*/ 476250 w 525780"/>
                <a:gd name="connsiteY45" fmla="*/ 842010 h 1028700"/>
                <a:gd name="connsiteX46" fmla="*/ 453390 w 525780"/>
                <a:gd name="connsiteY46" fmla="*/ 864870 h 1028700"/>
                <a:gd name="connsiteX47" fmla="*/ 419100 w 525780"/>
                <a:gd name="connsiteY47" fmla="*/ 887730 h 1028700"/>
                <a:gd name="connsiteX48" fmla="*/ 419100 w 525780"/>
                <a:gd name="connsiteY48" fmla="*/ 937260 h 1028700"/>
                <a:gd name="connsiteX49" fmla="*/ 411480 w 525780"/>
                <a:gd name="connsiteY49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5780" h="1028700">
                  <a:moveTo>
                    <a:pt x="411480" y="1028700"/>
                  </a:moveTo>
                  <a:lnTo>
                    <a:pt x="339090" y="1017270"/>
                  </a:lnTo>
                  <a:lnTo>
                    <a:pt x="327660" y="952500"/>
                  </a:lnTo>
                  <a:lnTo>
                    <a:pt x="289560" y="922020"/>
                  </a:lnTo>
                  <a:lnTo>
                    <a:pt x="304800" y="815340"/>
                  </a:lnTo>
                  <a:lnTo>
                    <a:pt x="297180" y="754380"/>
                  </a:lnTo>
                  <a:lnTo>
                    <a:pt x="247650" y="720090"/>
                  </a:lnTo>
                  <a:lnTo>
                    <a:pt x="144780" y="681990"/>
                  </a:lnTo>
                  <a:lnTo>
                    <a:pt x="137160" y="662940"/>
                  </a:lnTo>
                  <a:lnTo>
                    <a:pt x="140970" y="621030"/>
                  </a:lnTo>
                  <a:lnTo>
                    <a:pt x="175260" y="579120"/>
                  </a:lnTo>
                  <a:lnTo>
                    <a:pt x="167640" y="533400"/>
                  </a:lnTo>
                  <a:lnTo>
                    <a:pt x="76200" y="499110"/>
                  </a:lnTo>
                  <a:lnTo>
                    <a:pt x="15240" y="441960"/>
                  </a:lnTo>
                  <a:lnTo>
                    <a:pt x="0" y="365760"/>
                  </a:lnTo>
                  <a:lnTo>
                    <a:pt x="53340" y="289560"/>
                  </a:lnTo>
                  <a:lnTo>
                    <a:pt x="53340" y="270510"/>
                  </a:lnTo>
                  <a:lnTo>
                    <a:pt x="38100" y="87630"/>
                  </a:lnTo>
                  <a:lnTo>
                    <a:pt x="30480" y="49530"/>
                  </a:lnTo>
                  <a:lnTo>
                    <a:pt x="38100" y="19050"/>
                  </a:lnTo>
                  <a:lnTo>
                    <a:pt x="106680" y="3810"/>
                  </a:lnTo>
                  <a:lnTo>
                    <a:pt x="171450" y="0"/>
                  </a:lnTo>
                  <a:lnTo>
                    <a:pt x="190500" y="26670"/>
                  </a:lnTo>
                  <a:lnTo>
                    <a:pt x="213360" y="76200"/>
                  </a:lnTo>
                  <a:lnTo>
                    <a:pt x="255270" y="106680"/>
                  </a:lnTo>
                  <a:lnTo>
                    <a:pt x="308610" y="114300"/>
                  </a:lnTo>
                  <a:lnTo>
                    <a:pt x="331470" y="125730"/>
                  </a:lnTo>
                  <a:lnTo>
                    <a:pt x="327660" y="220980"/>
                  </a:lnTo>
                  <a:lnTo>
                    <a:pt x="281940" y="259080"/>
                  </a:lnTo>
                  <a:lnTo>
                    <a:pt x="270510" y="320040"/>
                  </a:lnTo>
                  <a:lnTo>
                    <a:pt x="270510" y="335280"/>
                  </a:lnTo>
                  <a:lnTo>
                    <a:pt x="289560" y="377190"/>
                  </a:lnTo>
                  <a:lnTo>
                    <a:pt x="342900" y="400050"/>
                  </a:lnTo>
                  <a:lnTo>
                    <a:pt x="361950" y="449580"/>
                  </a:lnTo>
                  <a:lnTo>
                    <a:pt x="369570" y="476250"/>
                  </a:lnTo>
                  <a:lnTo>
                    <a:pt x="396240" y="499110"/>
                  </a:lnTo>
                  <a:lnTo>
                    <a:pt x="449580" y="514350"/>
                  </a:lnTo>
                  <a:lnTo>
                    <a:pt x="483870" y="548640"/>
                  </a:lnTo>
                  <a:lnTo>
                    <a:pt x="499110" y="567690"/>
                  </a:lnTo>
                  <a:lnTo>
                    <a:pt x="525780" y="575310"/>
                  </a:lnTo>
                  <a:lnTo>
                    <a:pt x="521970" y="624840"/>
                  </a:lnTo>
                  <a:lnTo>
                    <a:pt x="495300" y="651510"/>
                  </a:lnTo>
                  <a:lnTo>
                    <a:pt x="502920" y="693420"/>
                  </a:lnTo>
                  <a:lnTo>
                    <a:pt x="461010" y="727710"/>
                  </a:lnTo>
                  <a:lnTo>
                    <a:pt x="461010" y="773430"/>
                  </a:lnTo>
                  <a:lnTo>
                    <a:pt x="476250" y="842010"/>
                  </a:lnTo>
                  <a:lnTo>
                    <a:pt x="453390" y="864870"/>
                  </a:lnTo>
                  <a:lnTo>
                    <a:pt x="419100" y="887730"/>
                  </a:lnTo>
                  <a:lnTo>
                    <a:pt x="419100" y="937260"/>
                  </a:lnTo>
                  <a:lnTo>
                    <a:pt x="411480" y="102870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6" name="대전광역시">
              <a:extLst>
                <a:ext uri="{FF2B5EF4-FFF2-40B4-BE49-F238E27FC236}">
                  <a16:creationId xmlns:a16="http://schemas.microsoft.com/office/drawing/2014/main" id="{27244E27-5E93-13D5-B733-BA60301DC684}"/>
                </a:ext>
              </a:extLst>
            </p:cNvPr>
            <p:cNvSpPr/>
            <p:nvPr/>
          </p:nvSpPr>
          <p:spPr>
            <a:xfrm>
              <a:off x="4786465" y="3160435"/>
              <a:ext cx="141552" cy="224749"/>
            </a:xfrm>
            <a:custGeom>
              <a:avLst/>
              <a:gdLst>
                <a:gd name="connsiteX0" fmla="*/ 106680 w 466725"/>
                <a:gd name="connsiteY0" fmla="*/ 0 h 741045"/>
                <a:gd name="connsiteX1" fmla="*/ 80010 w 466725"/>
                <a:gd name="connsiteY1" fmla="*/ 13335 h 741045"/>
                <a:gd name="connsiteX2" fmla="*/ 81915 w 466725"/>
                <a:gd name="connsiteY2" fmla="*/ 97155 h 741045"/>
                <a:gd name="connsiteX3" fmla="*/ 64770 w 466725"/>
                <a:gd name="connsiteY3" fmla="*/ 156210 h 741045"/>
                <a:gd name="connsiteX4" fmla="*/ 40005 w 466725"/>
                <a:gd name="connsiteY4" fmla="*/ 203835 h 741045"/>
                <a:gd name="connsiteX5" fmla="*/ 34290 w 466725"/>
                <a:gd name="connsiteY5" fmla="*/ 308610 h 741045"/>
                <a:gd name="connsiteX6" fmla="*/ 22860 w 466725"/>
                <a:gd name="connsiteY6" fmla="*/ 400050 h 741045"/>
                <a:gd name="connsiteX7" fmla="*/ 5715 w 466725"/>
                <a:gd name="connsiteY7" fmla="*/ 476250 h 741045"/>
                <a:gd name="connsiteX8" fmla="*/ 0 w 466725"/>
                <a:gd name="connsiteY8" fmla="*/ 529590 h 741045"/>
                <a:gd name="connsiteX9" fmla="*/ 36195 w 466725"/>
                <a:gd name="connsiteY9" fmla="*/ 584835 h 741045"/>
                <a:gd name="connsiteX10" fmla="*/ 70485 w 466725"/>
                <a:gd name="connsiteY10" fmla="*/ 611505 h 741045"/>
                <a:gd name="connsiteX11" fmla="*/ 104775 w 466725"/>
                <a:gd name="connsiteY11" fmla="*/ 569595 h 741045"/>
                <a:gd name="connsiteX12" fmla="*/ 133350 w 466725"/>
                <a:gd name="connsiteY12" fmla="*/ 542925 h 741045"/>
                <a:gd name="connsiteX13" fmla="*/ 167640 w 466725"/>
                <a:gd name="connsiteY13" fmla="*/ 560070 h 741045"/>
                <a:gd name="connsiteX14" fmla="*/ 194310 w 466725"/>
                <a:gd name="connsiteY14" fmla="*/ 609600 h 741045"/>
                <a:gd name="connsiteX15" fmla="*/ 222885 w 466725"/>
                <a:gd name="connsiteY15" fmla="*/ 662940 h 741045"/>
                <a:gd name="connsiteX16" fmla="*/ 241935 w 466725"/>
                <a:gd name="connsiteY16" fmla="*/ 723900 h 741045"/>
                <a:gd name="connsiteX17" fmla="*/ 283845 w 466725"/>
                <a:gd name="connsiteY17" fmla="*/ 741045 h 741045"/>
                <a:gd name="connsiteX18" fmla="*/ 310515 w 466725"/>
                <a:gd name="connsiteY18" fmla="*/ 731520 h 741045"/>
                <a:gd name="connsiteX19" fmla="*/ 312420 w 466725"/>
                <a:gd name="connsiteY19" fmla="*/ 670560 h 741045"/>
                <a:gd name="connsiteX20" fmla="*/ 335280 w 466725"/>
                <a:gd name="connsiteY20" fmla="*/ 630555 h 741045"/>
                <a:gd name="connsiteX21" fmla="*/ 379095 w 466725"/>
                <a:gd name="connsiteY21" fmla="*/ 596265 h 741045"/>
                <a:gd name="connsiteX22" fmla="*/ 400050 w 466725"/>
                <a:gd name="connsiteY22" fmla="*/ 560070 h 741045"/>
                <a:gd name="connsiteX23" fmla="*/ 413385 w 466725"/>
                <a:gd name="connsiteY23" fmla="*/ 470535 h 741045"/>
                <a:gd name="connsiteX24" fmla="*/ 409575 w 466725"/>
                <a:gd name="connsiteY24" fmla="*/ 381000 h 741045"/>
                <a:gd name="connsiteX25" fmla="*/ 436245 w 466725"/>
                <a:gd name="connsiteY25" fmla="*/ 318135 h 741045"/>
                <a:gd name="connsiteX26" fmla="*/ 457200 w 466725"/>
                <a:gd name="connsiteY26" fmla="*/ 281940 h 741045"/>
                <a:gd name="connsiteX27" fmla="*/ 466725 w 466725"/>
                <a:gd name="connsiteY27" fmla="*/ 251460 h 741045"/>
                <a:gd name="connsiteX28" fmla="*/ 449580 w 466725"/>
                <a:gd name="connsiteY28" fmla="*/ 236220 h 741045"/>
                <a:gd name="connsiteX29" fmla="*/ 386715 w 466725"/>
                <a:gd name="connsiteY29" fmla="*/ 241935 h 741045"/>
                <a:gd name="connsiteX30" fmla="*/ 361950 w 466725"/>
                <a:gd name="connsiteY30" fmla="*/ 205740 h 741045"/>
                <a:gd name="connsiteX31" fmla="*/ 361950 w 466725"/>
                <a:gd name="connsiteY31" fmla="*/ 169545 h 741045"/>
                <a:gd name="connsiteX32" fmla="*/ 384810 w 466725"/>
                <a:gd name="connsiteY32" fmla="*/ 139065 h 741045"/>
                <a:gd name="connsiteX33" fmla="*/ 367665 w 466725"/>
                <a:gd name="connsiteY33" fmla="*/ 112395 h 741045"/>
                <a:gd name="connsiteX34" fmla="*/ 348615 w 466725"/>
                <a:gd name="connsiteY34" fmla="*/ 72390 h 741045"/>
                <a:gd name="connsiteX35" fmla="*/ 312420 w 466725"/>
                <a:gd name="connsiteY35" fmla="*/ 76200 h 741045"/>
                <a:gd name="connsiteX36" fmla="*/ 306705 w 466725"/>
                <a:gd name="connsiteY36" fmla="*/ 152400 h 741045"/>
                <a:gd name="connsiteX37" fmla="*/ 272415 w 466725"/>
                <a:gd name="connsiteY37" fmla="*/ 171450 h 741045"/>
                <a:gd name="connsiteX38" fmla="*/ 220980 w 466725"/>
                <a:gd name="connsiteY38" fmla="*/ 152400 h 741045"/>
                <a:gd name="connsiteX39" fmla="*/ 179070 w 466725"/>
                <a:gd name="connsiteY39" fmla="*/ 123825 h 741045"/>
                <a:gd name="connsiteX40" fmla="*/ 160020 w 466725"/>
                <a:gd name="connsiteY40" fmla="*/ 80010 h 741045"/>
                <a:gd name="connsiteX41" fmla="*/ 161925 w 466725"/>
                <a:gd name="connsiteY41" fmla="*/ 36195 h 741045"/>
                <a:gd name="connsiteX42" fmla="*/ 106680 w 466725"/>
                <a:gd name="connsiteY42" fmla="*/ 0 h 7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66725" h="741045">
                  <a:moveTo>
                    <a:pt x="106680" y="0"/>
                  </a:moveTo>
                  <a:lnTo>
                    <a:pt x="80010" y="13335"/>
                  </a:lnTo>
                  <a:lnTo>
                    <a:pt x="81915" y="97155"/>
                  </a:lnTo>
                  <a:lnTo>
                    <a:pt x="64770" y="156210"/>
                  </a:lnTo>
                  <a:lnTo>
                    <a:pt x="40005" y="203835"/>
                  </a:lnTo>
                  <a:lnTo>
                    <a:pt x="34290" y="308610"/>
                  </a:lnTo>
                  <a:lnTo>
                    <a:pt x="22860" y="400050"/>
                  </a:lnTo>
                  <a:lnTo>
                    <a:pt x="5715" y="476250"/>
                  </a:lnTo>
                  <a:lnTo>
                    <a:pt x="0" y="529590"/>
                  </a:lnTo>
                  <a:lnTo>
                    <a:pt x="36195" y="584835"/>
                  </a:lnTo>
                  <a:lnTo>
                    <a:pt x="70485" y="611505"/>
                  </a:lnTo>
                  <a:lnTo>
                    <a:pt x="104775" y="569595"/>
                  </a:lnTo>
                  <a:lnTo>
                    <a:pt x="133350" y="542925"/>
                  </a:lnTo>
                  <a:lnTo>
                    <a:pt x="167640" y="560070"/>
                  </a:lnTo>
                  <a:lnTo>
                    <a:pt x="194310" y="609600"/>
                  </a:lnTo>
                  <a:lnTo>
                    <a:pt x="222885" y="662940"/>
                  </a:lnTo>
                  <a:lnTo>
                    <a:pt x="241935" y="723900"/>
                  </a:lnTo>
                  <a:lnTo>
                    <a:pt x="283845" y="741045"/>
                  </a:lnTo>
                  <a:lnTo>
                    <a:pt x="310515" y="731520"/>
                  </a:lnTo>
                  <a:lnTo>
                    <a:pt x="312420" y="670560"/>
                  </a:lnTo>
                  <a:lnTo>
                    <a:pt x="335280" y="630555"/>
                  </a:lnTo>
                  <a:lnTo>
                    <a:pt x="379095" y="596265"/>
                  </a:lnTo>
                  <a:lnTo>
                    <a:pt x="400050" y="560070"/>
                  </a:lnTo>
                  <a:lnTo>
                    <a:pt x="413385" y="470535"/>
                  </a:lnTo>
                  <a:lnTo>
                    <a:pt x="409575" y="381000"/>
                  </a:lnTo>
                  <a:lnTo>
                    <a:pt x="436245" y="318135"/>
                  </a:lnTo>
                  <a:lnTo>
                    <a:pt x="457200" y="281940"/>
                  </a:lnTo>
                  <a:lnTo>
                    <a:pt x="466725" y="251460"/>
                  </a:lnTo>
                  <a:lnTo>
                    <a:pt x="449580" y="236220"/>
                  </a:lnTo>
                  <a:lnTo>
                    <a:pt x="386715" y="241935"/>
                  </a:lnTo>
                  <a:lnTo>
                    <a:pt x="361950" y="205740"/>
                  </a:lnTo>
                  <a:lnTo>
                    <a:pt x="361950" y="169545"/>
                  </a:lnTo>
                  <a:lnTo>
                    <a:pt x="384810" y="139065"/>
                  </a:lnTo>
                  <a:lnTo>
                    <a:pt x="367665" y="112395"/>
                  </a:lnTo>
                  <a:lnTo>
                    <a:pt x="348615" y="72390"/>
                  </a:lnTo>
                  <a:lnTo>
                    <a:pt x="312420" y="76200"/>
                  </a:lnTo>
                  <a:lnTo>
                    <a:pt x="306705" y="152400"/>
                  </a:lnTo>
                  <a:lnTo>
                    <a:pt x="272415" y="171450"/>
                  </a:lnTo>
                  <a:lnTo>
                    <a:pt x="220980" y="152400"/>
                  </a:lnTo>
                  <a:lnTo>
                    <a:pt x="179070" y="123825"/>
                  </a:lnTo>
                  <a:lnTo>
                    <a:pt x="160020" y="80010"/>
                  </a:lnTo>
                  <a:lnTo>
                    <a:pt x="161925" y="36195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7" name="충청북도">
              <a:extLst>
                <a:ext uri="{FF2B5EF4-FFF2-40B4-BE49-F238E27FC236}">
                  <a16:creationId xmlns:a16="http://schemas.microsoft.com/office/drawing/2014/main" id="{BCAEA77B-58B1-8ED8-EDE3-D1E27FF8A96F}"/>
                </a:ext>
              </a:extLst>
            </p:cNvPr>
            <p:cNvSpPr/>
            <p:nvPr/>
          </p:nvSpPr>
          <p:spPr>
            <a:xfrm>
              <a:off x="4750066" y="2493698"/>
              <a:ext cx="987588" cy="1073867"/>
            </a:xfrm>
            <a:custGeom>
              <a:avLst/>
              <a:gdLst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2240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49120 w 3256280"/>
                <a:gd name="connsiteY138" fmla="*/ 120396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49120 w 3256280"/>
                <a:gd name="connsiteY138" fmla="*/ 120396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4150 w 3256280"/>
                <a:gd name="connsiteY176" fmla="*/ 46101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4150 w 3256280"/>
                <a:gd name="connsiteY176" fmla="*/ 461010 h 3540760"/>
                <a:gd name="connsiteX177" fmla="*/ 2677160 w 3256280"/>
                <a:gd name="connsiteY177" fmla="*/ 390525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</a:cxnLst>
              <a:rect l="l" t="t" r="r" b="b"/>
              <a:pathLst>
                <a:path w="3256280" h="3540760">
                  <a:moveTo>
                    <a:pt x="1198880" y="167640"/>
                  </a:moveTo>
                  <a:lnTo>
                    <a:pt x="1066800" y="203200"/>
                  </a:lnTo>
                  <a:lnTo>
                    <a:pt x="965200" y="223520"/>
                  </a:lnTo>
                  <a:lnTo>
                    <a:pt x="838200" y="248920"/>
                  </a:lnTo>
                  <a:lnTo>
                    <a:pt x="807720" y="254000"/>
                  </a:lnTo>
                  <a:lnTo>
                    <a:pt x="772160" y="314960"/>
                  </a:lnTo>
                  <a:lnTo>
                    <a:pt x="721360" y="406400"/>
                  </a:lnTo>
                  <a:lnTo>
                    <a:pt x="680720" y="518160"/>
                  </a:lnTo>
                  <a:lnTo>
                    <a:pt x="655320" y="558800"/>
                  </a:lnTo>
                  <a:lnTo>
                    <a:pt x="629920" y="604520"/>
                  </a:lnTo>
                  <a:lnTo>
                    <a:pt x="589280" y="635000"/>
                  </a:lnTo>
                  <a:lnTo>
                    <a:pt x="558800" y="635000"/>
                  </a:lnTo>
                  <a:lnTo>
                    <a:pt x="502920" y="645160"/>
                  </a:lnTo>
                  <a:lnTo>
                    <a:pt x="477520" y="701040"/>
                  </a:lnTo>
                  <a:lnTo>
                    <a:pt x="436880" y="721360"/>
                  </a:lnTo>
                  <a:lnTo>
                    <a:pt x="375920" y="756920"/>
                  </a:lnTo>
                  <a:lnTo>
                    <a:pt x="365760" y="797560"/>
                  </a:lnTo>
                  <a:lnTo>
                    <a:pt x="360680" y="873760"/>
                  </a:lnTo>
                  <a:lnTo>
                    <a:pt x="330200" y="904240"/>
                  </a:lnTo>
                  <a:lnTo>
                    <a:pt x="269240" y="919480"/>
                  </a:lnTo>
                  <a:lnTo>
                    <a:pt x="187960" y="955040"/>
                  </a:lnTo>
                  <a:lnTo>
                    <a:pt x="127000" y="965200"/>
                  </a:lnTo>
                  <a:lnTo>
                    <a:pt x="96520" y="970280"/>
                  </a:lnTo>
                  <a:lnTo>
                    <a:pt x="99695" y="1016000"/>
                  </a:lnTo>
                  <a:lnTo>
                    <a:pt x="182880" y="1137920"/>
                  </a:lnTo>
                  <a:lnTo>
                    <a:pt x="233680" y="1244600"/>
                  </a:lnTo>
                  <a:lnTo>
                    <a:pt x="243840" y="1315720"/>
                  </a:lnTo>
                  <a:lnTo>
                    <a:pt x="187960" y="1457960"/>
                  </a:lnTo>
                  <a:lnTo>
                    <a:pt x="146050" y="1525270"/>
                  </a:lnTo>
                  <a:lnTo>
                    <a:pt x="91440" y="1574800"/>
                  </a:lnTo>
                  <a:lnTo>
                    <a:pt x="67945" y="1606550"/>
                  </a:lnTo>
                  <a:lnTo>
                    <a:pt x="71120" y="1676400"/>
                  </a:lnTo>
                  <a:lnTo>
                    <a:pt x="5080" y="1732280"/>
                  </a:lnTo>
                  <a:lnTo>
                    <a:pt x="0" y="1767840"/>
                  </a:lnTo>
                  <a:lnTo>
                    <a:pt x="66040" y="1788160"/>
                  </a:lnTo>
                  <a:lnTo>
                    <a:pt x="91440" y="1823720"/>
                  </a:lnTo>
                  <a:lnTo>
                    <a:pt x="96520" y="1874520"/>
                  </a:lnTo>
                  <a:lnTo>
                    <a:pt x="187960" y="1899920"/>
                  </a:lnTo>
                  <a:lnTo>
                    <a:pt x="213360" y="1960880"/>
                  </a:lnTo>
                  <a:lnTo>
                    <a:pt x="274320" y="1986280"/>
                  </a:lnTo>
                  <a:lnTo>
                    <a:pt x="289560" y="2047240"/>
                  </a:lnTo>
                  <a:lnTo>
                    <a:pt x="259080" y="2108200"/>
                  </a:lnTo>
                  <a:lnTo>
                    <a:pt x="279400" y="2153920"/>
                  </a:lnTo>
                  <a:lnTo>
                    <a:pt x="330200" y="2189480"/>
                  </a:lnTo>
                  <a:lnTo>
                    <a:pt x="325120" y="2270760"/>
                  </a:lnTo>
                  <a:lnTo>
                    <a:pt x="386080" y="2301240"/>
                  </a:lnTo>
                  <a:lnTo>
                    <a:pt x="401320" y="2209800"/>
                  </a:lnTo>
                  <a:lnTo>
                    <a:pt x="477520" y="2209800"/>
                  </a:lnTo>
                  <a:lnTo>
                    <a:pt x="522605" y="2223770"/>
                  </a:lnTo>
                  <a:cubicBezTo>
                    <a:pt x="522182" y="2239222"/>
                    <a:pt x="521758" y="2254673"/>
                    <a:pt x="521335" y="2270125"/>
                  </a:cubicBezTo>
                  <a:lnTo>
                    <a:pt x="579120" y="2306320"/>
                  </a:lnTo>
                  <a:lnTo>
                    <a:pt x="574040" y="2341880"/>
                  </a:lnTo>
                  <a:lnTo>
                    <a:pt x="533400" y="2377440"/>
                  </a:lnTo>
                  <a:lnTo>
                    <a:pt x="614680" y="2377440"/>
                  </a:lnTo>
                  <a:lnTo>
                    <a:pt x="645160" y="2402840"/>
                  </a:lnTo>
                  <a:lnTo>
                    <a:pt x="640080" y="2468880"/>
                  </a:lnTo>
                  <a:lnTo>
                    <a:pt x="594360" y="2595880"/>
                  </a:lnTo>
                  <a:lnTo>
                    <a:pt x="579120" y="2661920"/>
                  </a:lnTo>
                  <a:lnTo>
                    <a:pt x="579120" y="2722880"/>
                  </a:lnTo>
                  <a:lnTo>
                    <a:pt x="584200" y="2778760"/>
                  </a:lnTo>
                  <a:lnTo>
                    <a:pt x="568960" y="2824480"/>
                  </a:lnTo>
                  <a:lnTo>
                    <a:pt x="584200" y="2880360"/>
                  </a:lnTo>
                  <a:lnTo>
                    <a:pt x="736600" y="3017520"/>
                  </a:lnTo>
                  <a:lnTo>
                    <a:pt x="773430" y="3058795"/>
                  </a:lnTo>
                  <a:cubicBezTo>
                    <a:pt x="772583" y="3097318"/>
                    <a:pt x="771737" y="3135842"/>
                    <a:pt x="770890" y="3174365"/>
                  </a:cubicBezTo>
                  <a:lnTo>
                    <a:pt x="812800" y="3291840"/>
                  </a:lnTo>
                  <a:lnTo>
                    <a:pt x="878840" y="3403600"/>
                  </a:lnTo>
                  <a:lnTo>
                    <a:pt x="939800" y="3423920"/>
                  </a:lnTo>
                  <a:lnTo>
                    <a:pt x="1031240" y="3500120"/>
                  </a:lnTo>
                  <a:lnTo>
                    <a:pt x="1112520" y="3535680"/>
                  </a:lnTo>
                  <a:lnTo>
                    <a:pt x="1168400" y="3540760"/>
                  </a:lnTo>
                  <a:lnTo>
                    <a:pt x="1295400" y="3479800"/>
                  </a:lnTo>
                  <a:lnTo>
                    <a:pt x="1346200" y="3474720"/>
                  </a:lnTo>
                  <a:lnTo>
                    <a:pt x="1397000" y="3505200"/>
                  </a:lnTo>
                  <a:lnTo>
                    <a:pt x="1417320" y="3489960"/>
                  </a:lnTo>
                  <a:lnTo>
                    <a:pt x="1468120" y="3459480"/>
                  </a:lnTo>
                  <a:lnTo>
                    <a:pt x="1544320" y="3449320"/>
                  </a:lnTo>
                  <a:lnTo>
                    <a:pt x="1579880" y="3388360"/>
                  </a:lnTo>
                  <a:lnTo>
                    <a:pt x="1605280" y="3307080"/>
                  </a:lnTo>
                  <a:lnTo>
                    <a:pt x="1640840" y="3261360"/>
                  </a:lnTo>
                  <a:lnTo>
                    <a:pt x="1661160" y="3235960"/>
                  </a:lnTo>
                  <a:lnTo>
                    <a:pt x="1661160" y="3180080"/>
                  </a:lnTo>
                  <a:lnTo>
                    <a:pt x="1630680" y="3134360"/>
                  </a:lnTo>
                  <a:lnTo>
                    <a:pt x="1630680" y="3093720"/>
                  </a:lnTo>
                  <a:lnTo>
                    <a:pt x="1691640" y="3027680"/>
                  </a:lnTo>
                  <a:lnTo>
                    <a:pt x="1722120" y="3002280"/>
                  </a:lnTo>
                  <a:lnTo>
                    <a:pt x="1772920" y="3022600"/>
                  </a:lnTo>
                  <a:lnTo>
                    <a:pt x="1818640" y="3042920"/>
                  </a:lnTo>
                  <a:lnTo>
                    <a:pt x="1823720" y="3017520"/>
                  </a:lnTo>
                  <a:lnTo>
                    <a:pt x="1783080" y="2981960"/>
                  </a:lnTo>
                  <a:lnTo>
                    <a:pt x="1767840" y="2931160"/>
                  </a:lnTo>
                  <a:lnTo>
                    <a:pt x="1767840" y="2880360"/>
                  </a:lnTo>
                  <a:lnTo>
                    <a:pt x="1717040" y="2880360"/>
                  </a:lnTo>
                  <a:lnTo>
                    <a:pt x="1651000" y="2926080"/>
                  </a:lnTo>
                  <a:lnTo>
                    <a:pt x="1610360" y="2921000"/>
                  </a:lnTo>
                  <a:lnTo>
                    <a:pt x="1536700" y="2873375"/>
                  </a:lnTo>
                  <a:lnTo>
                    <a:pt x="1476375" y="2828290"/>
                  </a:lnTo>
                  <a:lnTo>
                    <a:pt x="1391920" y="2870200"/>
                  </a:lnTo>
                  <a:lnTo>
                    <a:pt x="1325880" y="2854960"/>
                  </a:lnTo>
                  <a:lnTo>
                    <a:pt x="1300480" y="2819400"/>
                  </a:lnTo>
                  <a:lnTo>
                    <a:pt x="1300480" y="2753360"/>
                  </a:lnTo>
                  <a:lnTo>
                    <a:pt x="1325880" y="2661920"/>
                  </a:lnTo>
                  <a:lnTo>
                    <a:pt x="1336040" y="2616200"/>
                  </a:lnTo>
                  <a:lnTo>
                    <a:pt x="1402080" y="2590800"/>
                  </a:lnTo>
                  <a:lnTo>
                    <a:pt x="1412240" y="2555240"/>
                  </a:lnTo>
                  <a:lnTo>
                    <a:pt x="1361440" y="2494280"/>
                  </a:lnTo>
                  <a:lnTo>
                    <a:pt x="1371600" y="2458720"/>
                  </a:lnTo>
                  <a:lnTo>
                    <a:pt x="1391920" y="2407920"/>
                  </a:lnTo>
                  <a:lnTo>
                    <a:pt x="1386840" y="2260600"/>
                  </a:lnTo>
                  <a:lnTo>
                    <a:pt x="1376680" y="2174240"/>
                  </a:lnTo>
                  <a:lnTo>
                    <a:pt x="1371600" y="2143760"/>
                  </a:lnTo>
                  <a:lnTo>
                    <a:pt x="1432560" y="2133600"/>
                  </a:lnTo>
                  <a:lnTo>
                    <a:pt x="1442720" y="2087880"/>
                  </a:lnTo>
                  <a:lnTo>
                    <a:pt x="1386840" y="2077720"/>
                  </a:lnTo>
                  <a:lnTo>
                    <a:pt x="1371600" y="2006600"/>
                  </a:lnTo>
                  <a:lnTo>
                    <a:pt x="1275080" y="1981200"/>
                  </a:lnTo>
                  <a:lnTo>
                    <a:pt x="1209040" y="1945640"/>
                  </a:lnTo>
                  <a:lnTo>
                    <a:pt x="1207135" y="1908175"/>
                  </a:lnTo>
                  <a:lnTo>
                    <a:pt x="1210945" y="1845945"/>
                  </a:lnTo>
                  <a:lnTo>
                    <a:pt x="1234440" y="1823720"/>
                  </a:lnTo>
                  <a:lnTo>
                    <a:pt x="1325880" y="1793240"/>
                  </a:lnTo>
                  <a:lnTo>
                    <a:pt x="1386840" y="1772920"/>
                  </a:lnTo>
                  <a:lnTo>
                    <a:pt x="1397000" y="1727200"/>
                  </a:lnTo>
                  <a:lnTo>
                    <a:pt x="1381760" y="1661160"/>
                  </a:lnTo>
                  <a:lnTo>
                    <a:pt x="1391920" y="1620520"/>
                  </a:lnTo>
                  <a:lnTo>
                    <a:pt x="1432560" y="1595120"/>
                  </a:lnTo>
                  <a:lnTo>
                    <a:pt x="1534160" y="1574800"/>
                  </a:lnTo>
                  <a:lnTo>
                    <a:pt x="1569720" y="1549400"/>
                  </a:lnTo>
                  <a:lnTo>
                    <a:pt x="1584960" y="1478280"/>
                  </a:lnTo>
                  <a:lnTo>
                    <a:pt x="1610360" y="1447800"/>
                  </a:lnTo>
                  <a:lnTo>
                    <a:pt x="1651000" y="1437640"/>
                  </a:lnTo>
                  <a:lnTo>
                    <a:pt x="1762760" y="1493520"/>
                  </a:lnTo>
                  <a:lnTo>
                    <a:pt x="1808480" y="1513840"/>
                  </a:lnTo>
                  <a:lnTo>
                    <a:pt x="1849120" y="1513840"/>
                  </a:lnTo>
                  <a:lnTo>
                    <a:pt x="1849120" y="1483360"/>
                  </a:lnTo>
                  <a:lnTo>
                    <a:pt x="1793240" y="1427480"/>
                  </a:lnTo>
                  <a:lnTo>
                    <a:pt x="1767840" y="1381760"/>
                  </a:lnTo>
                  <a:lnTo>
                    <a:pt x="1833880" y="1249680"/>
                  </a:lnTo>
                  <a:lnTo>
                    <a:pt x="1862455" y="1211580"/>
                  </a:lnTo>
                  <a:lnTo>
                    <a:pt x="1910080" y="1198880"/>
                  </a:lnTo>
                  <a:lnTo>
                    <a:pt x="1950720" y="1209040"/>
                  </a:lnTo>
                  <a:lnTo>
                    <a:pt x="1986280" y="1158240"/>
                  </a:lnTo>
                  <a:lnTo>
                    <a:pt x="2047240" y="1163320"/>
                  </a:lnTo>
                  <a:lnTo>
                    <a:pt x="2143760" y="1203960"/>
                  </a:lnTo>
                  <a:lnTo>
                    <a:pt x="2179320" y="1219200"/>
                  </a:lnTo>
                  <a:lnTo>
                    <a:pt x="2193290" y="1146810"/>
                  </a:lnTo>
                  <a:lnTo>
                    <a:pt x="2255520" y="1071880"/>
                  </a:lnTo>
                  <a:lnTo>
                    <a:pt x="2306320" y="1041400"/>
                  </a:lnTo>
                  <a:lnTo>
                    <a:pt x="2366645" y="1071245"/>
                  </a:lnTo>
                  <a:lnTo>
                    <a:pt x="2407920" y="1122680"/>
                  </a:lnTo>
                  <a:lnTo>
                    <a:pt x="2494280" y="1158240"/>
                  </a:lnTo>
                  <a:lnTo>
                    <a:pt x="2524760" y="1183640"/>
                  </a:lnTo>
                  <a:lnTo>
                    <a:pt x="2519680" y="1244600"/>
                  </a:lnTo>
                  <a:lnTo>
                    <a:pt x="2672080" y="1229360"/>
                  </a:lnTo>
                  <a:lnTo>
                    <a:pt x="2717800" y="1214120"/>
                  </a:lnTo>
                  <a:lnTo>
                    <a:pt x="2763520" y="1173480"/>
                  </a:lnTo>
                  <a:lnTo>
                    <a:pt x="2743200" y="1132840"/>
                  </a:lnTo>
                  <a:lnTo>
                    <a:pt x="2692400" y="1071880"/>
                  </a:lnTo>
                  <a:lnTo>
                    <a:pt x="2717800" y="1005840"/>
                  </a:lnTo>
                  <a:lnTo>
                    <a:pt x="2768600" y="883920"/>
                  </a:lnTo>
                  <a:lnTo>
                    <a:pt x="2794000" y="833120"/>
                  </a:lnTo>
                  <a:lnTo>
                    <a:pt x="2860040" y="777240"/>
                  </a:lnTo>
                  <a:lnTo>
                    <a:pt x="2971800" y="731520"/>
                  </a:lnTo>
                  <a:lnTo>
                    <a:pt x="3053080" y="665480"/>
                  </a:lnTo>
                  <a:lnTo>
                    <a:pt x="3098800" y="640080"/>
                  </a:lnTo>
                  <a:lnTo>
                    <a:pt x="3129280" y="584200"/>
                  </a:lnTo>
                  <a:lnTo>
                    <a:pt x="3159760" y="563880"/>
                  </a:lnTo>
                  <a:lnTo>
                    <a:pt x="3215640" y="563880"/>
                  </a:lnTo>
                  <a:lnTo>
                    <a:pt x="3256280" y="553720"/>
                  </a:lnTo>
                  <a:lnTo>
                    <a:pt x="3230880" y="518160"/>
                  </a:lnTo>
                  <a:lnTo>
                    <a:pt x="3124200" y="538480"/>
                  </a:lnTo>
                  <a:lnTo>
                    <a:pt x="3042920" y="502920"/>
                  </a:lnTo>
                  <a:lnTo>
                    <a:pt x="2971800" y="482600"/>
                  </a:lnTo>
                  <a:lnTo>
                    <a:pt x="2915920" y="441960"/>
                  </a:lnTo>
                  <a:lnTo>
                    <a:pt x="2870200" y="436880"/>
                  </a:lnTo>
                  <a:lnTo>
                    <a:pt x="2789555" y="452120"/>
                  </a:lnTo>
                  <a:lnTo>
                    <a:pt x="2724150" y="461010"/>
                  </a:lnTo>
                  <a:lnTo>
                    <a:pt x="2677160" y="390525"/>
                  </a:lnTo>
                  <a:lnTo>
                    <a:pt x="2661920" y="330200"/>
                  </a:lnTo>
                  <a:lnTo>
                    <a:pt x="2651760" y="314960"/>
                  </a:lnTo>
                  <a:lnTo>
                    <a:pt x="2606040" y="314960"/>
                  </a:lnTo>
                  <a:lnTo>
                    <a:pt x="2529840" y="345440"/>
                  </a:lnTo>
                  <a:lnTo>
                    <a:pt x="2463800" y="365760"/>
                  </a:lnTo>
                  <a:lnTo>
                    <a:pt x="2423160" y="360680"/>
                  </a:lnTo>
                  <a:lnTo>
                    <a:pt x="2370455" y="295275"/>
                  </a:lnTo>
                  <a:lnTo>
                    <a:pt x="2357120" y="238760"/>
                  </a:lnTo>
                  <a:lnTo>
                    <a:pt x="2367280" y="208280"/>
                  </a:lnTo>
                  <a:lnTo>
                    <a:pt x="2418080" y="167640"/>
                  </a:lnTo>
                  <a:lnTo>
                    <a:pt x="2458720" y="147320"/>
                  </a:lnTo>
                  <a:lnTo>
                    <a:pt x="2479040" y="106680"/>
                  </a:lnTo>
                  <a:lnTo>
                    <a:pt x="2433320" y="86360"/>
                  </a:lnTo>
                  <a:lnTo>
                    <a:pt x="2346960" y="106680"/>
                  </a:lnTo>
                  <a:lnTo>
                    <a:pt x="2291080" y="86360"/>
                  </a:lnTo>
                  <a:lnTo>
                    <a:pt x="2230120" y="35560"/>
                  </a:lnTo>
                  <a:lnTo>
                    <a:pt x="2159000" y="76200"/>
                  </a:lnTo>
                  <a:lnTo>
                    <a:pt x="2103120" y="86360"/>
                  </a:lnTo>
                  <a:lnTo>
                    <a:pt x="2042160" y="81280"/>
                  </a:lnTo>
                  <a:lnTo>
                    <a:pt x="1986280" y="111760"/>
                  </a:lnTo>
                  <a:lnTo>
                    <a:pt x="1925320" y="157480"/>
                  </a:lnTo>
                  <a:lnTo>
                    <a:pt x="1844040" y="172720"/>
                  </a:lnTo>
                  <a:lnTo>
                    <a:pt x="1803400" y="142240"/>
                  </a:lnTo>
                  <a:lnTo>
                    <a:pt x="1803400" y="76200"/>
                  </a:lnTo>
                  <a:lnTo>
                    <a:pt x="1778000" y="35560"/>
                  </a:lnTo>
                  <a:lnTo>
                    <a:pt x="1732280" y="0"/>
                  </a:lnTo>
                  <a:lnTo>
                    <a:pt x="1691640" y="0"/>
                  </a:lnTo>
                  <a:lnTo>
                    <a:pt x="1590040" y="35560"/>
                  </a:lnTo>
                  <a:lnTo>
                    <a:pt x="1569720" y="66040"/>
                  </a:lnTo>
                  <a:lnTo>
                    <a:pt x="1590675" y="167640"/>
                  </a:lnTo>
                  <a:lnTo>
                    <a:pt x="1566545" y="236855"/>
                  </a:lnTo>
                  <a:lnTo>
                    <a:pt x="1513840" y="284480"/>
                  </a:lnTo>
                  <a:lnTo>
                    <a:pt x="1437640" y="289560"/>
                  </a:lnTo>
                  <a:lnTo>
                    <a:pt x="1336040" y="274320"/>
                  </a:lnTo>
                  <a:lnTo>
                    <a:pt x="1295400" y="243840"/>
                  </a:lnTo>
                  <a:lnTo>
                    <a:pt x="1289685" y="172720"/>
                  </a:lnTo>
                  <a:lnTo>
                    <a:pt x="1259840" y="157480"/>
                  </a:lnTo>
                  <a:lnTo>
                    <a:pt x="1198880" y="16764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9" name="충청남도">
              <a:extLst>
                <a:ext uri="{FF2B5EF4-FFF2-40B4-BE49-F238E27FC236}">
                  <a16:creationId xmlns:a16="http://schemas.microsoft.com/office/drawing/2014/main" id="{2CC6FC2C-14FD-7FB7-757B-CB8DF733E79F}"/>
                </a:ext>
              </a:extLst>
            </p:cNvPr>
            <p:cNvSpPr/>
            <p:nvPr/>
          </p:nvSpPr>
          <p:spPr>
            <a:xfrm>
              <a:off x="3943510" y="2627739"/>
              <a:ext cx="1053838" cy="941752"/>
            </a:xfrm>
            <a:custGeom>
              <a:avLst/>
              <a:gdLst>
                <a:gd name="connsiteX0" fmla="*/ 452120 w 3474720"/>
                <a:gd name="connsiteY0" fmla="*/ 1249680 h 3105150"/>
                <a:gd name="connsiteX1" fmla="*/ 490220 w 3474720"/>
                <a:gd name="connsiteY1" fmla="*/ 1249680 h 3105150"/>
                <a:gd name="connsiteX2" fmla="*/ 541020 w 3474720"/>
                <a:gd name="connsiteY2" fmla="*/ 1290320 h 3105150"/>
                <a:gd name="connsiteX3" fmla="*/ 571500 w 3474720"/>
                <a:gd name="connsiteY3" fmla="*/ 1330960 h 3105150"/>
                <a:gd name="connsiteX4" fmla="*/ 563880 w 3474720"/>
                <a:gd name="connsiteY4" fmla="*/ 1371600 h 3105150"/>
                <a:gd name="connsiteX5" fmla="*/ 533400 w 3474720"/>
                <a:gd name="connsiteY5" fmla="*/ 1371600 h 3105150"/>
                <a:gd name="connsiteX6" fmla="*/ 520700 w 3474720"/>
                <a:gd name="connsiteY6" fmla="*/ 1394460 h 3105150"/>
                <a:gd name="connsiteX7" fmla="*/ 525780 w 3474720"/>
                <a:gd name="connsiteY7" fmla="*/ 1424940 h 3105150"/>
                <a:gd name="connsiteX8" fmla="*/ 563880 w 3474720"/>
                <a:gd name="connsiteY8" fmla="*/ 1452880 h 3105150"/>
                <a:gd name="connsiteX9" fmla="*/ 574040 w 3474720"/>
                <a:gd name="connsiteY9" fmla="*/ 1490980 h 3105150"/>
                <a:gd name="connsiteX10" fmla="*/ 596900 w 3474720"/>
                <a:gd name="connsiteY10" fmla="*/ 1557020 h 3105150"/>
                <a:gd name="connsiteX11" fmla="*/ 666750 w 3474720"/>
                <a:gd name="connsiteY11" fmla="*/ 1619250 h 3105150"/>
                <a:gd name="connsiteX12" fmla="*/ 699770 w 3474720"/>
                <a:gd name="connsiteY12" fmla="*/ 1700530 h 3105150"/>
                <a:gd name="connsiteX13" fmla="*/ 708660 w 3474720"/>
                <a:gd name="connsiteY13" fmla="*/ 1795780 h 3105150"/>
                <a:gd name="connsiteX14" fmla="*/ 709930 w 3474720"/>
                <a:gd name="connsiteY14" fmla="*/ 1868170 h 3105150"/>
                <a:gd name="connsiteX15" fmla="*/ 702310 w 3474720"/>
                <a:gd name="connsiteY15" fmla="*/ 1946910 h 3105150"/>
                <a:gd name="connsiteX16" fmla="*/ 631190 w 3474720"/>
                <a:gd name="connsiteY16" fmla="*/ 1922780 h 3105150"/>
                <a:gd name="connsiteX17" fmla="*/ 561340 w 3474720"/>
                <a:gd name="connsiteY17" fmla="*/ 1907540 h 3105150"/>
                <a:gd name="connsiteX18" fmla="*/ 502920 w 3474720"/>
                <a:gd name="connsiteY18" fmla="*/ 1846580 h 3105150"/>
                <a:gd name="connsiteX19" fmla="*/ 439420 w 3474720"/>
                <a:gd name="connsiteY19" fmla="*/ 1831340 h 3105150"/>
                <a:gd name="connsiteX20" fmla="*/ 429260 w 3474720"/>
                <a:gd name="connsiteY20" fmla="*/ 1778000 h 3105150"/>
                <a:gd name="connsiteX21" fmla="*/ 436880 w 3474720"/>
                <a:gd name="connsiteY21" fmla="*/ 1699260 h 3105150"/>
                <a:gd name="connsiteX22" fmla="*/ 449580 w 3474720"/>
                <a:gd name="connsiteY22" fmla="*/ 1640840 h 3105150"/>
                <a:gd name="connsiteX23" fmla="*/ 429260 w 3474720"/>
                <a:gd name="connsiteY23" fmla="*/ 1544320 h 3105150"/>
                <a:gd name="connsiteX24" fmla="*/ 416560 w 3474720"/>
                <a:gd name="connsiteY24" fmla="*/ 1468120 h 3105150"/>
                <a:gd name="connsiteX25" fmla="*/ 406400 w 3474720"/>
                <a:gd name="connsiteY25" fmla="*/ 1409700 h 3105150"/>
                <a:gd name="connsiteX26" fmla="*/ 383540 w 3474720"/>
                <a:gd name="connsiteY26" fmla="*/ 1363980 h 3105150"/>
                <a:gd name="connsiteX27" fmla="*/ 368300 w 3474720"/>
                <a:gd name="connsiteY27" fmla="*/ 1318260 h 3105150"/>
                <a:gd name="connsiteX28" fmla="*/ 383540 w 3474720"/>
                <a:gd name="connsiteY28" fmla="*/ 1285240 h 3105150"/>
                <a:gd name="connsiteX29" fmla="*/ 906780 w 3474720"/>
                <a:gd name="connsiteY29" fmla="*/ 0 h 3105150"/>
                <a:gd name="connsiteX30" fmla="*/ 975360 w 3474720"/>
                <a:gd name="connsiteY30" fmla="*/ 34290 h 3105150"/>
                <a:gd name="connsiteX31" fmla="*/ 1040130 w 3474720"/>
                <a:gd name="connsiteY31" fmla="*/ 57150 h 3105150"/>
                <a:gd name="connsiteX32" fmla="*/ 1061085 w 3474720"/>
                <a:gd name="connsiteY32" fmla="*/ 112395 h 3105150"/>
                <a:gd name="connsiteX33" fmla="*/ 1085850 w 3474720"/>
                <a:gd name="connsiteY33" fmla="*/ 201930 h 3105150"/>
                <a:gd name="connsiteX34" fmla="*/ 1150620 w 3474720"/>
                <a:gd name="connsiteY34" fmla="*/ 224790 h 3105150"/>
                <a:gd name="connsiteX35" fmla="*/ 1181100 w 3474720"/>
                <a:gd name="connsiteY35" fmla="*/ 241935 h 3105150"/>
                <a:gd name="connsiteX36" fmla="*/ 1184910 w 3474720"/>
                <a:gd name="connsiteY36" fmla="*/ 300990 h 3105150"/>
                <a:gd name="connsiteX37" fmla="*/ 1230630 w 3474720"/>
                <a:gd name="connsiteY37" fmla="*/ 308610 h 3105150"/>
                <a:gd name="connsiteX38" fmla="*/ 1268730 w 3474720"/>
                <a:gd name="connsiteY38" fmla="*/ 297180 h 3105150"/>
                <a:gd name="connsiteX39" fmla="*/ 1276350 w 3474720"/>
                <a:gd name="connsiteY39" fmla="*/ 232410 h 3105150"/>
                <a:gd name="connsiteX40" fmla="*/ 1268730 w 3474720"/>
                <a:gd name="connsiteY40" fmla="*/ 179070 h 3105150"/>
                <a:gd name="connsiteX41" fmla="*/ 1306830 w 3474720"/>
                <a:gd name="connsiteY41" fmla="*/ 148590 h 3105150"/>
                <a:gd name="connsiteX42" fmla="*/ 1341120 w 3474720"/>
                <a:gd name="connsiteY42" fmla="*/ 152400 h 3105150"/>
                <a:gd name="connsiteX43" fmla="*/ 1390650 w 3474720"/>
                <a:gd name="connsiteY43" fmla="*/ 213360 h 3105150"/>
                <a:gd name="connsiteX44" fmla="*/ 1447800 w 3474720"/>
                <a:gd name="connsiteY44" fmla="*/ 228600 h 3105150"/>
                <a:gd name="connsiteX45" fmla="*/ 1497330 w 3474720"/>
                <a:gd name="connsiteY45" fmla="*/ 236220 h 3105150"/>
                <a:gd name="connsiteX46" fmla="*/ 1539240 w 3474720"/>
                <a:gd name="connsiteY46" fmla="*/ 289560 h 3105150"/>
                <a:gd name="connsiteX47" fmla="*/ 1573530 w 3474720"/>
                <a:gd name="connsiteY47" fmla="*/ 354330 h 3105150"/>
                <a:gd name="connsiteX48" fmla="*/ 1611630 w 3474720"/>
                <a:gd name="connsiteY48" fmla="*/ 426720 h 3105150"/>
                <a:gd name="connsiteX49" fmla="*/ 1626870 w 3474720"/>
                <a:gd name="connsiteY49" fmla="*/ 495300 h 3105150"/>
                <a:gd name="connsiteX50" fmla="*/ 1638300 w 3474720"/>
                <a:gd name="connsiteY50" fmla="*/ 586740 h 3105150"/>
                <a:gd name="connsiteX51" fmla="*/ 1649730 w 3474720"/>
                <a:gd name="connsiteY51" fmla="*/ 666750 h 3105150"/>
                <a:gd name="connsiteX52" fmla="*/ 1638300 w 3474720"/>
                <a:gd name="connsiteY52" fmla="*/ 716280 h 3105150"/>
                <a:gd name="connsiteX53" fmla="*/ 1657350 w 3474720"/>
                <a:gd name="connsiteY53" fmla="*/ 758190 h 3105150"/>
                <a:gd name="connsiteX54" fmla="*/ 1695450 w 3474720"/>
                <a:gd name="connsiteY54" fmla="*/ 720090 h 3105150"/>
                <a:gd name="connsiteX55" fmla="*/ 1706880 w 3474720"/>
                <a:gd name="connsiteY55" fmla="*/ 643890 h 3105150"/>
                <a:gd name="connsiteX56" fmla="*/ 1722120 w 3474720"/>
                <a:gd name="connsiteY56" fmla="*/ 582930 h 3105150"/>
                <a:gd name="connsiteX57" fmla="*/ 1748790 w 3474720"/>
                <a:gd name="connsiteY57" fmla="*/ 529590 h 3105150"/>
                <a:gd name="connsiteX58" fmla="*/ 1824990 w 3474720"/>
                <a:gd name="connsiteY58" fmla="*/ 464820 h 3105150"/>
                <a:gd name="connsiteX59" fmla="*/ 1939290 w 3474720"/>
                <a:gd name="connsiteY59" fmla="*/ 468630 h 3105150"/>
                <a:gd name="connsiteX60" fmla="*/ 2049780 w 3474720"/>
                <a:gd name="connsiteY60" fmla="*/ 487680 h 3105150"/>
                <a:gd name="connsiteX61" fmla="*/ 2125980 w 3474720"/>
                <a:gd name="connsiteY61" fmla="*/ 502920 h 3105150"/>
                <a:gd name="connsiteX62" fmla="*/ 2186940 w 3474720"/>
                <a:gd name="connsiteY62" fmla="*/ 495300 h 3105150"/>
                <a:gd name="connsiteX63" fmla="*/ 2236470 w 3474720"/>
                <a:gd name="connsiteY63" fmla="*/ 461010 h 3105150"/>
                <a:gd name="connsiteX64" fmla="*/ 2331720 w 3474720"/>
                <a:gd name="connsiteY64" fmla="*/ 419100 h 3105150"/>
                <a:gd name="connsiteX65" fmla="*/ 2419350 w 3474720"/>
                <a:gd name="connsiteY65" fmla="*/ 415290 h 3105150"/>
                <a:gd name="connsiteX66" fmla="*/ 2465070 w 3474720"/>
                <a:gd name="connsiteY66" fmla="*/ 441960 h 3105150"/>
                <a:gd name="connsiteX67" fmla="*/ 2503170 w 3474720"/>
                <a:gd name="connsiteY67" fmla="*/ 514350 h 3105150"/>
                <a:gd name="connsiteX68" fmla="*/ 2552700 w 3474720"/>
                <a:gd name="connsiteY68" fmla="*/ 552450 h 3105150"/>
                <a:gd name="connsiteX69" fmla="*/ 2602230 w 3474720"/>
                <a:gd name="connsiteY69" fmla="*/ 548640 h 3105150"/>
                <a:gd name="connsiteX70" fmla="*/ 2678430 w 3474720"/>
                <a:gd name="connsiteY70" fmla="*/ 537210 h 3105150"/>
                <a:gd name="connsiteX71" fmla="*/ 2708910 w 3474720"/>
                <a:gd name="connsiteY71" fmla="*/ 586740 h 3105150"/>
                <a:gd name="connsiteX72" fmla="*/ 2747010 w 3474720"/>
                <a:gd name="connsiteY72" fmla="*/ 674370 h 3105150"/>
                <a:gd name="connsiteX73" fmla="*/ 2819400 w 3474720"/>
                <a:gd name="connsiteY73" fmla="*/ 796290 h 3105150"/>
                <a:gd name="connsiteX74" fmla="*/ 2823210 w 3474720"/>
                <a:gd name="connsiteY74" fmla="*/ 868680 h 3105150"/>
                <a:gd name="connsiteX75" fmla="*/ 2773680 w 3474720"/>
                <a:gd name="connsiteY75" fmla="*/ 994410 h 3105150"/>
                <a:gd name="connsiteX76" fmla="*/ 2708910 w 3474720"/>
                <a:gd name="connsiteY76" fmla="*/ 1059180 h 3105150"/>
                <a:gd name="connsiteX77" fmla="*/ 2708644 w 3474720"/>
                <a:gd name="connsiteY77" fmla="*/ 1059535 h 3105150"/>
                <a:gd name="connsiteX78" fmla="*/ 2661543 w 3474720"/>
                <a:gd name="connsiteY78" fmla="*/ 1066800 h 3105150"/>
                <a:gd name="connsiteX79" fmla="*/ 2609382 w 3474720"/>
                <a:gd name="connsiteY79" fmla="*/ 1054861 h 3105150"/>
                <a:gd name="connsiteX80" fmla="*/ 2578468 w 3474720"/>
                <a:gd name="connsiteY80" fmla="*/ 1026159 h 3105150"/>
                <a:gd name="connsiteX81" fmla="*/ 2535975 w 3474720"/>
                <a:gd name="connsiteY81" fmla="*/ 954277 h 3105150"/>
                <a:gd name="connsiteX82" fmla="*/ 2505643 w 3474720"/>
                <a:gd name="connsiteY82" fmla="*/ 941068 h 3105150"/>
                <a:gd name="connsiteX83" fmla="*/ 2401755 w 3474720"/>
                <a:gd name="connsiteY83" fmla="*/ 964183 h 3105150"/>
                <a:gd name="connsiteX84" fmla="*/ 2319994 w 3474720"/>
                <a:gd name="connsiteY84" fmla="*/ 980439 h 3105150"/>
                <a:gd name="connsiteX85" fmla="*/ 2310910 w 3474720"/>
                <a:gd name="connsiteY85" fmla="*/ 1012951 h 3105150"/>
                <a:gd name="connsiteX86" fmla="*/ 2319994 w 3474720"/>
                <a:gd name="connsiteY86" fmla="*/ 1053591 h 3105150"/>
                <a:gd name="connsiteX87" fmla="*/ 2338163 w 3474720"/>
                <a:gd name="connsiteY87" fmla="*/ 1248663 h 3105150"/>
                <a:gd name="connsiteX88" fmla="*/ 2338163 w 3474720"/>
                <a:gd name="connsiteY88" fmla="*/ 1268983 h 3105150"/>
                <a:gd name="connsiteX89" fmla="*/ 2274572 w 3474720"/>
                <a:gd name="connsiteY89" fmla="*/ 1350263 h 3105150"/>
                <a:gd name="connsiteX90" fmla="*/ 2300362 w 3474720"/>
                <a:gd name="connsiteY90" fmla="*/ 1454403 h 3105150"/>
                <a:gd name="connsiteX91" fmla="*/ 2361607 w 3474720"/>
                <a:gd name="connsiteY91" fmla="*/ 1526793 h 3105150"/>
                <a:gd name="connsiteX92" fmla="*/ 2440141 w 3474720"/>
                <a:gd name="connsiteY92" fmla="*/ 1548130 h 3105150"/>
                <a:gd name="connsiteX93" fmla="*/ 2433985 w 3474720"/>
                <a:gd name="connsiteY93" fmla="*/ 1581657 h 3105150"/>
                <a:gd name="connsiteX94" fmla="*/ 2415965 w 3474720"/>
                <a:gd name="connsiteY94" fmla="*/ 1622551 h 3105150"/>
                <a:gd name="connsiteX95" fmla="*/ 2422853 w 3474720"/>
                <a:gd name="connsiteY95" fmla="*/ 1671066 h 3105150"/>
                <a:gd name="connsiteX96" fmla="*/ 2450987 w 3474720"/>
                <a:gd name="connsiteY96" fmla="*/ 1714245 h 3105150"/>
                <a:gd name="connsiteX97" fmla="*/ 2573629 w 3474720"/>
                <a:gd name="connsiteY97" fmla="*/ 1751075 h 3105150"/>
                <a:gd name="connsiteX98" fmla="*/ 2586955 w 3474720"/>
                <a:gd name="connsiteY98" fmla="*/ 1787652 h 3105150"/>
                <a:gd name="connsiteX99" fmla="*/ 2588420 w 3474720"/>
                <a:gd name="connsiteY99" fmla="*/ 1826006 h 3105150"/>
                <a:gd name="connsiteX100" fmla="*/ 2581682 w 3474720"/>
                <a:gd name="connsiteY100" fmla="*/ 1947418 h 3105150"/>
                <a:gd name="connsiteX101" fmla="*/ 2623295 w 3474720"/>
                <a:gd name="connsiteY101" fmla="*/ 1991360 h 3105150"/>
                <a:gd name="connsiteX102" fmla="*/ 2644541 w 3474720"/>
                <a:gd name="connsiteY102" fmla="*/ 2049018 h 3105150"/>
                <a:gd name="connsiteX103" fmla="*/ 2740974 w 3474720"/>
                <a:gd name="connsiteY103" fmla="*/ 2072515 h 3105150"/>
                <a:gd name="connsiteX104" fmla="*/ 2735580 w 3474720"/>
                <a:gd name="connsiteY104" fmla="*/ 2118360 h 3105150"/>
                <a:gd name="connsiteX105" fmla="*/ 2724150 w 3474720"/>
                <a:gd name="connsiteY105" fmla="*/ 2247900 h 3105150"/>
                <a:gd name="connsiteX106" fmla="*/ 2735580 w 3474720"/>
                <a:gd name="connsiteY106" fmla="*/ 2308860 h 3105150"/>
                <a:gd name="connsiteX107" fmla="*/ 2781300 w 3474720"/>
                <a:gd name="connsiteY107" fmla="*/ 2385060 h 3105150"/>
                <a:gd name="connsiteX108" fmla="*/ 2827020 w 3474720"/>
                <a:gd name="connsiteY108" fmla="*/ 2434590 h 3105150"/>
                <a:gd name="connsiteX109" fmla="*/ 2865120 w 3474720"/>
                <a:gd name="connsiteY109" fmla="*/ 2442210 h 3105150"/>
                <a:gd name="connsiteX110" fmla="*/ 2903220 w 3474720"/>
                <a:gd name="connsiteY110" fmla="*/ 2388870 h 3105150"/>
                <a:gd name="connsiteX111" fmla="*/ 2933700 w 3474720"/>
                <a:gd name="connsiteY111" fmla="*/ 2411730 h 3105150"/>
                <a:gd name="connsiteX112" fmla="*/ 2960370 w 3474720"/>
                <a:gd name="connsiteY112" fmla="*/ 2449830 h 3105150"/>
                <a:gd name="connsiteX113" fmla="*/ 2987040 w 3474720"/>
                <a:gd name="connsiteY113" fmla="*/ 2503170 h 3105150"/>
                <a:gd name="connsiteX114" fmla="*/ 3021330 w 3474720"/>
                <a:gd name="connsiteY114" fmla="*/ 2545080 h 3105150"/>
                <a:gd name="connsiteX115" fmla="*/ 3063240 w 3474720"/>
                <a:gd name="connsiteY115" fmla="*/ 2560320 h 3105150"/>
                <a:gd name="connsiteX116" fmla="*/ 3112770 w 3474720"/>
                <a:gd name="connsiteY116" fmla="*/ 2552700 h 3105150"/>
                <a:gd name="connsiteX117" fmla="*/ 3131820 w 3474720"/>
                <a:gd name="connsiteY117" fmla="*/ 2545080 h 3105150"/>
                <a:gd name="connsiteX118" fmla="*/ 3135630 w 3474720"/>
                <a:gd name="connsiteY118" fmla="*/ 2491740 h 3105150"/>
                <a:gd name="connsiteX119" fmla="*/ 3154680 w 3474720"/>
                <a:gd name="connsiteY119" fmla="*/ 2430780 h 3105150"/>
                <a:gd name="connsiteX120" fmla="*/ 3181350 w 3474720"/>
                <a:gd name="connsiteY120" fmla="*/ 2423160 h 3105150"/>
                <a:gd name="connsiteX121" fmla="*/ 3177540 w 3474720"/>
                <a:gd name="connsiteY121" fmla="*/ 2476500 h 3105150"/>
                <a:gd name="connsiteX122" fmla="*/ 3192780 w 3474720"/>
                <a:gd name="connsiteY122" fmla="*/ 2514600 h 3105150"/>
                <a:gd name="connsiteX123" fmla="*/ 3249930 w 3474720"/>
                <a:gd name="connsiteY123" fmla="*/ 2552700 h 3105150"/>
                <a:gd name="connsiteX124" fmla="*/ 3322320 w 3474720"/>
                <a:gd name="connsiteY124" fmla="*/ 2594610 h 3105150"/>
                <a:gd name="connsiteX125" fmla="*/ 3352800 w 3474720"/>
                <a:gd name="connsiteY125" fmla="*/ 2644140 h 3105150"/>
                <a:gd name="connsiteX126" fmla="*/ 3364230 w 3474720"/>
                <a:gd name="connsiteY126" fmla="*/ 2697480 h 3105150"/>
                <a:gd name="connsiteX127" fmla="*/ 3375660 w 3474720"/>
                <a:gd name="connsiteY127" fmla="*/ 2777490 h 3105150"/>
                <a:gd name="connsiteX128" fmla="*/ 3387090 w 3474720"/>
                <a:gd name="connsiteY128" fmla="*/ 2830830 h 3105150"/>
                <a:gd name="connsiteX129" fmla="*/ 3417570 w 3474720"/>
                <a:gd name="connsiteY129" fmla="*/ 2903220 h 3105150"/>
                <a:gd name="connsiteX130" fmla="*/ 3474720 w 3474720"/>
                <a:gd name="connsiteY130" fmla="*/ 2979420 h 3105150"/>
                <a:gd name="connsiteX131" fmla="*/ 3467100 w 3474720"/>
                <a:gd name="connsiteY131" fmla="*/ 3017520 h 3105150"/>
                <a:gd name="connsiteX132" fmla="*/ 3436620 w 3474720"/>
                <a:gd name="connsiteY132" fmla="*/ 3040380 h 3105150"/>
                <a:gd name="connsiteX133" fmla="*/ 3379470 w 3474720"/>
                <a:gd name="connsiteY133" fmla="*/ 3086100 h 3105150"/>
                <a:gd name="connsiteX134" fmla="*/ 3333750 w 3474720"/>
                <a:gd name="connsiteY134" fmla="*/ 3086100 h 3105150"/>
                <a:gd name="connsiteX135" fmla="*/ 3261360 w 3474720"/>
                <a:gd name="connsiteY135" fmla="*/ 3105150 h 3105150"/>
                <a:gd name="connsiteX136" fmla="*/ 3230880 w 3474720"/>
                <a:gd name="connsiteY136" fmla="*/ 3097530 h 3105150"/>
                <a:gd name="connsiteX137" fmla="*/ 3091815 w 3474720"/>
                <a:gd name="connsiteY137" fmla="*/ 3082290 h 3105150"/>
                <a:gd name="connsiteX138" fmla="*/ 3101340 w 3474720"/>
                <a:gd name="connsiteY138" fmla="*/ 3015615 h 3105150"/>
                <a:gd name="connsiteX139" fmla="*/ 3070860 w 3474720"/>
                <a:gd name="connsiteY139" fmla="*/ 2983230 h 3105150"/>
                <a:gd name="connsiteX140" fmla="*/ 2990850 w 3474720"/>
                <a:gd name="connsiteY140" fmla="*/ 2941320 h 3105150"/>
                <a:gd name="connsiteX141" fmla="*/ 2933700 w 3474720"/>
                <a:gd name="connsiteY141" fmla="*/ 2853690 h 3105150"/>
                <a:gd name="connsiteX142" fmla="*/ 2918460 w 3474720"/>
                <a:gd name="connsiteY142" fmla="*/ 2800350 h 3105150"/>
                <a:gd name="connsiteX143" fmla="*/ 2834640 w 3474720"/>
                <a:gd name="connsiteY143" fmla="*/ 2754630 h 3105150"/>
                <a:gd name="connsiteX144" fmla="*/ 2796540 w 3474720"/>
                <a:gd name="connsiteY144" fmla="*/ 2693670 h 3105150"/>
                <a:gd name="connsiteX145" fmla="*/ 2750820 w 3474720"/>
                <a:gd name="connsiteY145" fmla="*/ 2697480 h 3105150"/>
                <a:gd name="connsiteX146" fmla="*/ 2705100 w 3474720"/>
                <a:gd name="connsiteY146" fmla="*/ 2743200 h 3105150"/>
                <a:gd name="connsiteX147" fmla="*/ 2667000 w 3474720"/>
                <a:gd name="connsiteY147" fmla="*/ 2800350 h 3105150"/>
                <a:gd name="connsiteX148" fmla="*/ 2606040 w 3474720"/>
                <a:gd name="connsiteY148" fmla="*/ 2819400 h 3105150"/>
                <a:gd name="connsiteX149" fmla="*/ 2442210 w 3474720"/>
                <a:gd name="connsiteY149" fmla="*/ 2827020 h 3105150"/>
                <a:gd name="connsiteX150" fmla="*/ 2331720 w 3474720"/>
                <a:gd name="connsiteY150" fmla="*/ 2863215 h 3105150"/>
                <a:gd name="connsiteX151" fmla="*/ 2312670 w 3474720"/>
                <a:gd name="connsiteY151" fmla="*/ 2811780 h 3105150"/>
                <a:gd name="connsiteX152" fmla="*/ 2324100 w 3474720"/>
                <a:gd name="connsiteY152" fmla="*/ 2758440 h 3105150"/>
                <a:gd name="connsiteX153" fmla="*/ 2320290 w 3474720"/>
                <a:gd name="connsiteY153" fmla="*/ 2697480 h 3105150"/>
                <a:gd name="connsiteX154" fmla="*/ 2274570 w 3474720"/>
                <a:gd name="connsiteY154" fmla="*/ 2667000 h 3105150"/>
                <a:gd name="connsiteX155" fmla="*/ 2232660 w 3474720"/>
                <a:gd name="connsiteY155" fmla="*/ 2674620 h 3105150"/>
                <a:gd name="connsiteX156" fmla="*/ 2133600 w 3474720"/>
                <a:gd name="connsiteY156" fmla="*/ 2701290 h 3105150"/>
                <a:gd name="connsiteX157" fmla="*/ 1958340 w 3474720"/>
                <a:gd name="connsiteY157" fmla="*/ 2712720 h 3105150"/>
                <a:gd name="connsiteX158" fmla="*/ 1756410 w 3474720"/>
                <a:gd name="connsiteY158" fmla="*/ 2741295 h 3105150"/>
                <a:gd name="connsiteX159" fmla="*/ 1672590 w 3474720"/>
                <a:gd name="connsiteY159" fmla="*/ 2754630 h 3105150"/>
                <a:gd name="connsiteX160" fmla="*/ 1645920 w 3474720"/>
                <a:gd name="connsiteY160" fmla="*/ 2800350 h 3105150"/>
                <a:gd name="connsiteX161" fmla="*/ 1634490 w 3474720"/>
                <a:gd name="connsiteY161" fmla="*/ 2895600 h 3105150"/>
                <a:gd name="connsiteX162" fmla="*/ 1615440 w 3474720"/>
                <a:gd name="connsiteY162" fmla="*/ 2926080 h 3105150"/>
                <a:gd name="connsiteX163" fmla="*/ 1573530 w 3474720"/>
                <a:gd name="connsiteY163" fmla="*/ 2964180 h 3105150"/>
                <a:gd name="connsiteX164" fmla="*/ 1543050 w 3474720"/>
                <a:gd name="connsiteY164" fmla="*/ 2964180 h 3105150"/>
                <a:gd name="connsiteX165" fmla="*/ 1466850 w 3474720"/>
                <a:gd name="connsiteY165" fmla="*/ 2971800 h 3105150"/>
                <a:gd name="connsiteX166" fmla="*/ 1398270 w 3474720"/>
                <a:gd name="connsiteY166" fmla="*/ 2990850 h 3105150"/>
                <a:gd name="connsiteX167" fmla="*/ 1333500 w 3474720"/>
                <a:gd name="connsiteY167" fmla="*/ 3009900 h 3105150"/>
                <a:gd name="connsiteX168" fmla="*/ 1280160 w 3474720"/>
                <a:gd name="connsiteY168" fmla="*/ 2979420 h 3105150"/>
                <a:gd name="connsiteX169" fmla="*/ 1219200 w 3474720"/>
                <a:gd name="connsiteY169" fmla="*/ 2952750 h 3105150"/>
                <a:gd name="connsiteX170" fmla="*/ 1188720 w 3474720"/>
                <a:gd name="connsiteY170" fmla="*/ 2914650 h 3105150"/>
                <a:gd name="connsiteX171" fmla="*/ 1177290 w 3474720"/>
                <a:gd name="connsiteY171" fmla="*/ 2872740 h 3105150"/>
                <a:gd name="connsiteX172" fmla="*/ 1146810 w 3474720"/>
                <a:gd name="connsiteY172" fmla="*/ 2769870 h 3105150"/>
                <a:gd name="connsiteX173" fmla="*/ 1085850 w 3474720"/>
                <a:gd name="connsiteY173" fmla="*/ 2743200 h 3105150"/>
                <a:gd name="connsiteX174" fmla="*/ 1036320 w 3474720"/>
                <a:gd name="connsiteY174" fmla="*/ 2739390 h 3105150"/>
                <a:gd name="connsiteX175" fmla="*/ 979170 w 3474720"/>
                <a:gd name="connsiteY175" fmla="*/ 2659380 h 3105150"/>
                <a:gd name="connsiteX176" fmla="*/ 941070 w 3474720"/>
                <a:gd name="connsiteY176" fmla="*/ 2689860 h 3105150"/>
                <a:gd name="connsiteX177" fmla="*/ 872490 w 3474720"/>
                <a:gd name="connsiteY177" fmla="*/ 2720340 h 3105150"/>
                <a:gd name="connsiteX178" fmla="*/ 842010 w 3474720"/>
                <a:gd name="connsiteY178" fmla="*/ 2678430 h 3105150"/>
                <a:gd name="connsiteX179" fmla="*/ 895350 w 3474720"/>
                <a:gd name="connsiteY179" fmla="*/ 2659380 h 3105150"/>
                <a:gd name="connsiteX180" fmla="*/ 937260 w 3474720"/>
                <a:gd name="connsiteY180" fmla="*/ 2628900 h 3105150"/>
                <a:gd name="connsiteX181" fmla="*/ 979170 w 3474720"/>
                <a:gd name="connsiteY181" fmla="*/ 2586990 h 3105150"/>
                <a:gd name="connsiteX182" fmla="*/ 1032510 w 3474720"/>
                <a:gd name="connsiteY182" fmla="*/ 2583180 h 3105150"/>
                <a:gd name="connsiteX183" fmla="*/ 1028700 w 3474720"/>
                <a:gd name="connsiteY183" fmla="*/ 2556510 h 3105150"/>
                <a:gd name="connsiteX184" fmla="*/ 1009650 w 3474720"/>
                <a:gd name="connsiteY184" fmla="*/ 2529840 h 3105150"/>
                <a:gd name="connsiteX185" fmla="*/ 971550 w 3474720"/>
                <a:gd name="connsiteY185" fmla="*/ 2453640 h 3105150"/>
                <a:gd name="connsiteX186" fmla="*/ 982980 w 3474720"/>
                <a:gd name="connsiteY186" fmla="*/ 2388870 h 3105150"/>
                <a:gd name="connsiteX187" fmla="*/ 1009650 w 3474720"/>
                <a:gd name="connsiteY187" fmla="*/ 2289810 h 3105150"/>
                <a:gd name="connsiteX188" fmla="*/ 986790 w 3474720"/>
                <a:gd name="connsiteY188" fmla="*/ 2240280 h 3105150"/>
                <a:gd name="connsiteX189" fmla="*/ 929640 w 3474720"/>
                <a:gd name="connsiteY189" fmla="*/ 2217420 h 3105150"/>
                <a:gd name="connsiteX190" fmla="*/ 914400 w 3474720"/>
                <a:gd name="connsiteY190" fmla="*/ 2152650 h 3105150"/>
                <a:gd name="connsiteX191" fmla="*/ 933450 w 3474720"/>
                <a:gd name="connsiteY191" fmla="*/ 2122170 h 3105150"/>
                <a:gd name="connsiteX192" fmla="*/ 990600 w 3474720"/>
                <a:gd name="connsiteY192" fmla="*/ 2110740 h 3105150"/>
                <a:gd name="connsiteX193" fmla="*/ 986790 w 3474720"/>
                <a:gd name="connsiteY193" fmla="*/ 2072640 h 3105150"/>
                <a:gd name="connsiteX194" fmla="*/ 929640 w 3474720"/>
                <a:gd name="connsiteY194" fmla="*/ 2011680 h 3105150"/>
                <a:gd name="connsiteX195" fmla="*/ 876300 w 3474720"/>
                <a:gd name="connsiteY195" fmla="*/ 1958340 h 3105150"/>
                <a:gd name="connsiteX196" fmla="*/ 857250 w 3474720"/>
                <a:gd name="connsiteY196" fmla="*/ 1905000 h 3105150"/>
                <a:gd name="connsiteX197" fmla="*/ 864870 w 3474720"/>
                <a:gd name="connsiteY197" fmla="*/ 1874520 h 3105150"/>
                <a:gd name="connsiteX198" fmla="*/ 895350 w 3474720"/>
                <a:gd name="connsiteY198" fmla="*/ 1809750 h 3105150"/>
                <a:gd name="connsiteX199" fmla="*/ 872490 w 3474720"/>
                <a:gd name="connsiteY199" fmla="*/ 1756410 h 3105150"/>
                <a:gd name="connsiteX200" fmla="*/ 819150 w 3474720"/>
                <a:gd name="connsiteY200" fmla="*/ 1703070 h 3105150"/>
                <a:gd name="connsiteX201" fmla="*/ 857250 w 3474720"/>
                <a:gd name="connsiteY201" fmla="*/ 1634490 h 3105150"/>
                <a:gd name="connsiteX202" fmla="*/ 880110 w 3474720"/>
                <a:gd name="connsiteY202" fmla="*/ 1581150 h 3105150"/>
                <a:gd name="connsiteX203" fmla="*/ 845820 w 3474720"/>
                <a:gd name="connsiteY203" fmla="*/ 1539240 h 3105150"/>
                <a:gd name="connsiteX204" fmla="*/ 807720 w 3474720"/>
                <a:gd name="connsiteY204" fmla="*/ 1497330 h 3105150"/>
                <a:gd name="connsiteX205" fmla="*/ 792480 w 3474720"/>
                <a:gd name="connsiteY205" fmla="*/ 1436370 h 3105150"/>
                <a:gd name="connsiteX206" fmla="*/ 807720 w 3474720"/>
                <a:gd name="connsiteY206" fmla="*/ 1383030 h 3105150"/>
                <a:gd name="connsiteX207" fmla="*/ 849630 w 3474720"/>
                <a:gd name="connsiteY207" fmla="*/ 1363980 h 3105150"/>
                <a:gd name="connsiteX208" fmla="*/ 922020 w 3474720"/>
                <a:gd name="connsiteY208" fmla="*/ 1348740 h 3105150"/>
                <a:gd name="connsiteX209" fmla="*/ 933450 w 3474720"/>
                <a:gd name="connsiteY209" fmla="*/ 1291590 h 3105150"/>
                <a:gd name="connsiteX210" fmla="*/ 895350 w 3474720"/>
                <a:gd name="connsiteY210" fmla="*/ 1223010 h 3105150"/>
                <a:gd name="connsiteX211" fmla="*/ 845820 w 3474720"/>
                <a:gd name="connsiteY211" fmla="*/ 1188720 h 3105150"/>
                <a:gd name="connsiteX212" fmla="*/ 876300 w 3474720"/>
                <a:gd name="connsiteY212" fmla="*/ 1120140 h 3105150"/>
                <a:gd name="connsiteX213" fmla="*/ 834390 w 3474720"/>
                <a:gd name="connsiteY213" fmla="*/ 1097280 h 3105150"/>
                <a:gd name="connsiteX214" fmla="*/ 807720 w 3474720"/>
                <a:gd name="connsiteY214" fmla="*/ 1040130 h 3105150"/>
                <a:gd name="connsiteX215" fmla="*/ 781050 w 3474720"/>
                <a:gd name="connsiteY215" fmla="*/ 1036320 h 3105150"/>
                <a:gd name="connsiteX216" fmla="*/ 750570 w 3474720"/>
                <a:gd name="connsiteY216" fmla="*/ 1066800 h 3105150"/>
                <a:gd name="connsiteX217" fmla="*/ 720090 w 3474720"/>
                <a:gd name="connsiteY217" fmla="*/ 1127760 h 3105150"/>
                <a:gd name="connsiteX218" fmla="*/ 689610 w 3474720"/>
                <a:gd name="connsiteY218" fmla="*/ 1184910 h 3105150"/>
                <a:gd name="connsiteX219" fmla="*/ 603885 w 3474720"/>
                <a:gd name="connsiteY219" fmla="*/ 1245870 h 3105150"/>
                <a:gd name="connsiteX220" fmla="*/ 575310 w 3474720"/>
                <a:gd name="connsiteY220" fmla="*/ 1219200 h 3105150"/>
                <a:gd name="connsiteX221" fmla="*/ 579120 w 3474720"/>
                <a:gd name="connsiteY221" fmla="*/ 1169670 h 3105150"/>
                <a:gd name="connsiteX222" fmla="*/ 601980 w 3474720"/>
                <a:gd name="connsiteY222" fmla="*/ 1127760 h 3105150"/>
                <a:gd name="connsiteX223" fmla="*/ 609600 w 3474720"/>
                <a:gd name="connsiteY223" fmla="*/ 1070610 h 3105150"/>
                <a:gd name="connsiteX224" fmla="*/ 582930 w 3474720"/>
                <a:gd name="connsiteY224" fmla="*/ 1003935 h 3105150"/>
                <a:gd name="connsiteX225" fmla="*/ 544830 w 3474720"/>
                <a:gd name="connsiteY225" fmla="*/ 982980 h 3105150"/>
                <a:gd name="connsiteX226" fmla="*/ 499110 w 3474720"/>
                <a:gd name="connsiteY226" fmla="*/ 1002030 h 3105150"/>
                <a:gd name="connsiteX227" fmla="*/ 468630 w 3474720"/>
                <a:gd name="connsiteY227" fmla="*/ 1055370 h 3105150"/>
                <a:gd name="connsiteX228" fmla="*/ 464820 w 3474720"/>
                <a:gd name="connsiteY228" fmla="*/ 1116330 h 3105150"/>
                <a:gd name="connsiteX229" fmla="*/ 491490 w 3474720"/>
                <a:gd name="connsiteY229" fmla="*/ 1169670 h 3105150"/>
                <a:gd name="connsiteX230" fmla="*/ 457200 w 3474720"/>
                <a:gd name="connsiteY230" fmla="*/ 1200150 h 3105150"/>
                <a:gd name="connsiteX231" fmla="*/ 400050 w 3474720"/>
                <a:gd name="connsiteY231" fmla="*/ 1184910 h 3105150"/>
                <a:gd name="connsiteX232" fmla="*/ 354330 w 3474720"/>
                <a:gd name="connsiteY232" fmla="*/ 1143000 h 3105150"/>
                <a:gd name="connsiteX233" fmla="*/ 350520 w 3474720"/>
                <a:gd name="connsiteY233" fmla="*/ 1089660 h 3105150"/>
                <a:gd name="connsiteX234" fmla="*/ 329565 w 3474720"/>
                <a:gd name="connsiteY234" fmla="*/ 1028700 h 3105150"/>
                <a:gd name="connsiteX235" fmla="*/ 278130 w 3474720"/>
                <a:gd name="connsiteY235" fmla="*/ 1024890 h 3105150"/>
                <a:gd name="connsiteX236" fmla="*/ 236220 w 3474720"/>
                <a:gd name="connsiteY236" fmla="*/ 1070610 h 3105150"/>
                <a:gd name="connsiteX237" fmla="*/ 194310 w 3474720"/>
                <a:gd name="connsiteY237" fmla="*/ 1089660 h 3105150"/>
                <a:gd name="connsiteX238" fmla="*/ 140970 w 3474720"/>
                <a:gd name="connsiteY238" fmla="*/ 1101090 h 3105150"/>
                <a:gd name="connsiteX239" fmla="*/ 106680 w 3474720"/>
                <a:gd name="connsiteY239" fmla="*/ 1097280 h 3105150"/>
                <a:gd name="connsiteX240" fmla="*/ 129540 w 3474720"/>
                <a:gd name="connsiteY240" fmla="*/ 1051560 h 3105150"/>
                <a:gd name="connsiteX241" fmla="*/ 160020 w 3474720"/>
                <a:gd name="connsiteY241" fmla="*/ 1013460 h 3105150"/>
                <a:gd name="connsiteX242" fmla="*/ 190500 w 3474720"/>
                <a:gd name="connsiteY242" fmla="*/ 998220 h 3105150"/>
                <a:gd name="connsiteX243" fmla="*/ 198120 w 3474720"/>
                <a:gd name="connsiteY243" fmla="*/ 960120 h 3105150"/>
                <a:gd name="connsiteX244" fmla="*/ 163830 w 3474720"/>
                <a:gd name="connsiteY244" fmla="*/ 910590 h 3105150"/>
                <a:gd name="connsiteX245" fmla="*/ 83820 w 3474720"/>
                <a:gd name="connsiteY245" fmla="*/ 899160 h 3105150"/>
                <a:gd name="connsiteX246" fmla="*/ 19050 w 3474720"/>
                <a:gd name="connsiteY246" fmla="*/ 1002030 h 3105150"/>
                <a:gd name="connsiteX247" fmla="*/ 3810 w 3474720"/>
                <a:gd name="connsiteY247" fmla="*/ 963930 h 3105150"/>
                <a:gd name="connsiteX248" fmla="*/ 0 w 3474720"/>
                <a:gd name="connsiteY248" fmla="*/ 868680 h 3105150"/>
                <a:gd name="connsiteX249" fmla="*/ 1905 w 3474720"/>
                <a:gd name="connsiteY249" fmla="*/ 828675 h 3105150"/>
                <a:gd name="connsiteX250" fmla="*/ 76200 w 3474720"/>
                <a:gd name="connsiteY250" fmla="*/ 739140 h 3105150"/>
                <a:gd name="connsiteX251" fmla="*/ 91440 w 3474720"/>
                <a:gd name="connsiteY251" fmla="*/ 676275 h 3105150"/>
                <a:gd name="connsiteX252" fmla="*/ 156210 w 3474720"/>
                <a:gd name="connsiteY252" fmla="*/ 628650 h 3105150"/>
                <a:gd name="connsiteX253" fmla="*/ 182880 w 3474720"/>
                <a:gd name="connsiteY253" fmla="*/ 560070 h 3105150"/>
                <a:gd name="connsiteX254" fmla="*/ 184785 w 3474720"/>
                <a:gd name="connsiteY254" fmla="*/ 472440 h 3105150"/>
                <a:gd name="connsiteX255" fmla="*/ 245745 w 3474720"/>
                <a:gd name="connsiteY255" fmla="*/ 440055 h 3105150"/>
                <a:gd name="connsiteX256" fmla="*/ 281940 w 3474720"/>
                <a:gd name="connsiteY256" fmla="*/ 514350 h 3105150"/>
                <a:gd name="connsiteX257" fmla="*/ 339090 w 3474720"/>
                <a:gd name="connsiteY257" fmla="*/ 518160 h 3105150"/>
                <a:gd name="connsiteX258" fmla="*/ 384810 w 3474720"/>
                <a:gd name="connsiteY258" fmla="*/ 483870 h 3105150"/>
                <a:gd name="connsiteX259" fmla="*/ 377190 w 3474720"/>
                <a:gd name="connsiteY259" fmla="*/ 384810 h 3105150"/>
                <a:gd name="connsiteX260" fmla="*/ 403860 w 3474720"/>
                <a:gd name="connsiteY260" fmla="*/ 293370 h 3105150"/>
                <a:gd name="connsiteX261" fmla="*/ 438150 w 3474720"/>
                <a:gd name="connsiteY261" fmla="*/ 312420 h 3105150"/>
                <a:gd name="connsiteX262" fmla="*/ 449580 w 3474720"/>
                <a:gd name="connsiteY262" fmla="*/ 377190 h 3105150"/>
                <a:gd name="connsiteX263" fmla="*/ 453390 w 3474720"/>
                <a:gd name="connsiteY263" fmla="*/ 453390 h 3105150"/>
                <a:gd name="connsiteX264" fmla="*/ 457200 w 3474720"/>
                <a:gd name="connsiteY264" fmla="*/ 514350 h 3105150"/>
                <a:gd name="connsiteX265" fmla="*/ 426720 w 3474720"/>
                <a:gd name="connsiteY265" fmla="*/ 556260 h 3105150"/>
                <a:gd name="connsiteX266" fmla="*/ 419100 w 3474720"/>
                <a:gd name="connsiteY266" fmla="*/ 590550 h 3105150"/>
                <a:gd name="connsiteX267" fmla="*/ 445770 w 3474720"/>
                <a:gd name="connsiteY267" fmla="*/ 605790 h 3105150"/>
                <a:gd name="connsiteX268" fmla="*/ 495300 w 3474720"/>
                <a:gd name="connsiteY268" fmla="*/ 579120 h 3105150"/>
                <a:gd name="connsiteX269" fmla="*/ 643890 w 3474720"/>
                <a:gd name="connsiteY269" fmla="*/ 495300 h 3105150"/>
                <a:gd name="connsiteX270" fmla="*/ 701040 w 3474720"/>
                <a:gd name="connsiteY270" fmla="*/ 461010 h 3105150"/>
                <a:gd name="connsiteX271" fmla="*/ 704850 w 3474720"/>
                <a:gd name="connsiteY271" fmla="*/ 415290 h 3105150"/>
                <a:gd name="connsiteX272" fmla="*/ 693420 w 3474720"/>
                <a:gd name="connsiteY272" fmla="*/ 377190 h 3105150"/>
                <a:gd name="connsiteX273" fmla="*/ 628650 w 3474720"/>
                <a:gd name="connsiteY273" fmla="*/ 327660 h 3105150"/>
                <a:gd name="connsiteX274" fmla="*/ 541020 w 3474720"/>
                <a:gd name="connsiteY274" fmla="*/ 285750 h 3105150"/>
                <a:gd name="connsiteX275" fmla="*/ 506730 w 3474720"/>
                <a:gd name="connsiteY275" fmla="*/ 240030 h 3105150"/>
                <a:gd name="connsiteX276" fmla="*/ 552450 w 3474720"/>
                <a:gd name="connsiteY276" fmla="*/ 194310 h 3105150"/>
                <a:gd name="connsiteX277" fmla="*/ 621030 w 3474720"/>
                <a:gd name="connsiteY277" fmla="*/ 182880 h 3105150"/>
                <a:gd name="connsiteX278" fmla="*/ 651510 w 3474720"/>
                <a:gd name="connsiteY278" fmla="*/ 144780 h 3105150"/>
                <a:gd name="connsiteX279" fmla="*/ 704850 w 3474720"/>
                <a:gd name="connsiteY279" fmla="*/ 133350 h 3105150"/>
                <a:gd name="connsiteX280" fmla="*/ 723900 w 3474720"/>
                <a:gd name="connsiteY280" fmla="*/ 152400 h 3105150"/>
                <a:gd name="connsiteX281" fmla="*/ 723900 w 3474720"/>
                <a:gd name="connsiteY281" fmla="*/ 228600 h 3105150"/>
                <a:gd name="connsiteX282" fmla="*/ 742950 w 3474720"/>
                <a:gd name="connsiteY282" fmla="*/ 259080 h 3105150"/>
                <a:gd name="connsiteX283" fmla="*/ 788670 w 3474720"/>
                <a:gd name="connsiteY283" fmla="*/ 289560 h 3105150"/>
                <a:gd name="connsiteX284" fmla="*/ 815340 w 3474720"/>
                <a:gd name="connsiteY284" fmla="*/ 327660 h 3105150"/>
                <a:gd name="connsiteX285" fmla="*/ 819150 w 3474720"/>
                <a:gd name="connsiteY285" fmla="*/ 392430 h 3105150"/>
                <a:gd name="connsiteX286" fmla="*/ 800100 w 3474720"/>
                <a:gd name="connsiteY286" fmla="*/ 415290 h 3105150"/>
                <a:gd name="connsiteX287" fmla="*/ 784860 w 3474720"/>
                <a:gd name="connsiteY287" fmla="*/ 461010 h 3105150"/>
                <a:gd name="connsiteX288" fmla="*/ 796290 w 3474720"/>
                <a:gd name="connsiteY288" fmla="*/ 533400 h 3105150"/>
                <a:gd name="connsiteX289" fmla="*/ 838200 w 3474720"/>
                <a:gd name="connsiteY289" fmla="*/ 598170 h 3105150"/>
                <a:gd name="connsiteX290" fmla="*/ 857250 w 3474720"/>
                <a:gd name="connsiteY290" fmla="*/ 533400 h 3105150"/>
                <a:gd name="connsiteX291" fmla="*/ 864870 w 3474720"/>
                <a:gd name="connsiteY291" fmla="*/ 441960 h 3105150"/>
                <a:gd name="connsiteX292" fmla="*/ 883920 w 3474720"/>
                <a:gd name="connsiteY292" fmla="*/ 381000 h 3105150"/>
                <a:gd name="connsiteX293" fmla="*/ 887730 w 3474720"/>
                <a:gd name="connsiteY293" fmla="*/ 331470 h 3105150"/>
                <a:gd name="connsiteX294" fmla="*/ 906780 w 3474720"/>
                <a:gd name="connsiteY294" fmla="*/ 289560 h 3105150"/>
                <a:gd name="connsiteX295" fmla="*/ 929640 w 3474720"/>
                <a:gd name="connsiteY295" fmla="*/ 255270 h 3105150"/>
                <a:gd name="connsiteX296" fmla="*/ 902970 w 3474720"/>
                <a:gd name="connsiteY296" fmla="*/ 217170 h 3105150"/>
                <a:gd name="connsiteX297" fmla="*/ 868680 w 3474720"/>
                <a:gd name="connsiteY297" fmla="*/ 156210 h 3105150"/>
                <a:gd name="connsiteX298" fmla="*/ 883920 w 3474720"/>
                <a:gd name="connsiteY298" fmla="*/ 129540 h 3105150"/>
                <a:gd name="connsiteX299" fmla="*/ 933450 w 3474720"/>
                <a:gd name="connsiteY299" fmla="*/ 102870 h 3105150"/>
                <a:gd name="connsiteX300" fmla="*/ 918210 w 3474720"/>
                <a:gd name="connsiteY300" fmla="*/ 68580 h 3105150"/>
                <a:gd name="connsiteX301" fmla="*/ 880110 w 3474720"/>
                <a:gd name="connsiteY301" fmla="*/ 15240 h 31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</a:cxnLst>
              <a:rect l="l" t="t" r="r" b="b"/>
              <a:pathLst>
                <a:path w="3474720" h="3105150">
                  <a:moveTo>
                    <a:pt x="452120" y="1249680"/>
                  </a:moveTo>
                  <a:lnTo>
                    <a:pt x="490220" y="1249680"/>
                  </a:lnTo>
                  <a:lnTo>
                    <a:pt x="541020" y="1290320"/>
                  </a:lnTo>
                  <a:lnTo>
                    <a:pt x="571500" y="1330960"/>
                  </a:lnTo>
                  <a:lnTo>
                    <a:pt x="563880" y="1371600"/>
                  </a:lnTo>
                  <a:lnTo>
                    <a:pt x="533400" y="1371600"/>
                  </a:lnTo>
                  <a:lnTo>
                    <a:pt x="520700" y="1394460"/>
                  </a:lnTo>
                  <a:lnTo>
                    <a:pt x="525780" y="1424940"/>
                  </a:lnTo>
                  <a:lnTo>
                    <a:pt x="563880" y="1452880"/>
                  </a:lnTo>
                  <a:lnTo>
                    <a:pt x="574040" y="1490980"/>
                  </a:lnTo>
                  <a:lnTo>
                    <a:pt x="596900" y="1557020"/>
                  </a:lnTo>
                  <a:lnTo>
                    <a:pt x="666750" y="1619250"/>
                  </a:lnTo>
                  <a:lnTo>
                    <a:pt x="699770" y="1700530"/>
                  </a:lnTo>
                  <a:lnTo>
                    <a:pt x="708660" y="1795780"/>
                  </a:lnTo>
                  <a:cubicBezTo>
                    <a:pt x="707813" y="1818640"/>
                    <a:pt x="710777" y="1845310"/>
                    <a:pt x="709930" y="1868170"/>
                  </a:cubicBezTo>
                  <a:lnTo>
                    <a:pt x="702310" y="1946910"/>
                  </a:lnTo>
                  <a:lnTo>
                    <a:pt x="631190" y="1922780"/>
                  </a:lnTo>
                  <a:lnTo>
                    <a:pt x="561340" y="1907540"/>
                  </a:lnTo>
                  <a:lnTo>
                    <a:pt x="502920" y="1846580"/>
                  </a:lnTo>
                  <a:lnTo>
                    <a:pt x="439420" y="1831340"/>
                  </a:lnTo>
                  <a:lnTo>
                    <a:pt x="429260" y="1778000"/>
                  </a:lnTo>
                  <a:lnTo>
                    <a:pt x="436880" y="1699260"/>
                  </a:lnTo>
                  <a:lnTo>
                    <a:pt x="449580" y="1640840"/>
                  </a:lnTo>
                  <a:lnTo>
                    <a:pt x="429260" y="1544320"/>
                  </a:lnTo>
                  <a:lnTo>
                    <a:pt x="416560" y="1468120"/>
                  </a:lnTo>
                  <a:lnTo>
                    <a:pt x="406400" y="1409700"/>
                  </a:lnTo>
                  <a:lnTo>
                    <a:pt x="383540" y="1363980"/>
                  </a:lnTo>
                  <a:lnTo>
                    <a:pt x="368300" y="1318260"/>
                  </a:lnTo>
                  <a:lnTo>
                    <a:pt x="383540" y="1285240"/>
                  </a:lnTo>
                  <a:close/>
                  <a:moveTo>
                    <a:pt x="906780" y="0"/>
                  </a:moveTo>
                  <a:lnTo>
                    <a:pt x="975360" y="34290"/>
                  </a:lnTo>
                  <a:lnTo>
                    <a:pt x="1040130" y="57150"/>
                  </a:lnTo>
                  <a:lnTo>
                    <a:pt x="1061085" y="112395"/>
                  </a:lnTo>
                  <a:lnTo>
                    <a:pt x="1085850" y="201930"/>
                  </a:lnTo>
                  <a:lnTo>
                    <a:pt x="1150620" y="224790"/>
                  </a:lnTo>
                  <a:lnTo>
                    <a:pt x="1181100" y="241935"/>
                  </a:lnTo>
                  <a:lnTo>
                    <a:pt x="1184910" y="300990"/>
                  </a:lnTo>
                  <a:lnTo>
                    <a:pt x="1230630" y="308610"/>
                  </a:lnTo>
                  <a:lnTo>
                    <a:pt x="1268730" y="297180"/>
                  </a:lnTo>
                  <a:lnTo>
                    <a:pt x="1276350" y="232410"/>
                  </a:lnTo>
                  <a:lnTo>
                    <a:pt x="1268730" y="179070"/>
                  </a:lnTo>
                  <a:lnTo>
                    <a:pt x="1306830" y="148590"/>
                  </a:lnTo>
                  <a:lnTo>
                    <a:pt x="1341120" y="152400"/>
                  </a:lnTo>
                  <a:lnTo>
                    <a:pt x="1390650" y="213360"/>
                  </a:lnTo>
                  <a:lnTo>
                    <a:pt x="1447800" y="228600"/>
                  </a:lnTo>
                  <a:lnTo>
                    <a:pt x="1497330" y="236220"/>
                  </a:lnTo>
                  <a:lnTo>
                    <a:pt x="1539240" y="289560"/>
                  </a:lnTo>
                  <a:lnTo>
                    <a:pt x="1573530" y="354330"/>
                  </a:lnTo>
                  <a:lnTo>
                    <a:pt x="1611630" y="426720"/>
                  </a:lnTo>
                  <a:lnTo>
                    <a:pt x="1626870" y="495300"/>
                  </a:lnTo>
                  <a:lnTo>
                    <a:pt x="1638300" y="586740"/>
                  </a:lnTo>
                  <a:lnTo>
                    <a:pt x="1649730" y="666750"/>
                  </a:lnTo>
                  <a:lnTo>
                    <a:pt x="1638300" y="716280"/>
                  </a:lnTo>
                  <a:lnTo>
                    <a:pt x="1657350" y="758190"/>
                  </a:lnTo>
                  <a:lnTo>
                    <a:pt x="1695450" y="720090"/>
                  </a:lnTo>
                  <a:lnTo>
                    <a:pt x="1706880" y="643890"/>
                  </a:lnTo>
                  <a:lnTo>
                    <a:pt x="1722120" y="582930"/>
                  </a:lnTo>
                  <a:lnTo>
                    <a:pt x="1748790" y="529590"/>
                  </a:lnTo>
                  <a:lnTo>
                    <a:pt x="1824990" y="464820"/>
                  </a:lnTo>
                  <a:lnTo>
                    <a:pt x="1939290" y="468630"/>
                  </a:lnTo>
                  <a:lnTo>
                    <a:pt x="2049780" y="487680"/>
                  </a:lnTo>
                  <a:lnTo>
                    <a:pt x="2125980" y="502920"/>
                  </a:lnTo>
                  <a:lnTo>
                    <a:pt x="2186940" y="495300"/>
                  </a:lnTo>
                  <a:lnTo>
                    <a:pt x="2236470" y="461010"/>
                  </a:lnTo>
                  <a:lnTo>
                    <a:pt x="2331720" y="419100"/>
                  </a:lnTo>
                  <a:lnTo>
                    <a:pt x="2419350" y="415290"/>
                  </a:lnTo>
                  <a:lnTo>
                    <a:pt x="2465070" y="441960"/>
                  </a:lnTo>
                  <a:lnTo>
                    <a:pt x="2503170" y="514350"/>
                  </a:lnTo>
                  <a:lnTo>
                    <a:pt x="2552700" y="552450"/>
                  </a:lnTo>
                  <a:lnTo>
                    <a:pt x="2602230" y="548640"/>
                  </a:lnTo>
                  <a:lnTo>
                    <a:pt x="2678430" y="537210"/>
                  </a:lnTo>
                  <a:lnTo>
                    <a:pt x="2708910" y="586740"/>
                  </a:lnTo>
                  <a:lnTo>
                    <a:pt x="2747010" y="674370"/>
                  </a:lnTo>
                  <a:lnTo>
                    <a:pt x="2819400" y="796290"/>
                  </a:lnTo>
                  <a:lnTo>
                    <a:pt x="2823210" y="868680"/>
                  </a:lnTo>
                  <a:lnTo>
                    <a:pt x="2773680" y="994410"/>
                  </a:lnTo>
                  <a:lnTo>
                    <a:pt x="2708910" y="1059180"/>
                  </a:lnTo>
                  <a:lnTo>
                    <a:pt x="2708644" y="1059535"/>
                  </a:lnTo>
                  <a:lnTo>
                    <a:pt x="2661543" y="1066800"/>
                  </a:lnTo>
                  <a:lnTo>
                    <a:pt x="2609382" y="1054861"/>
                  </a:lnTo>
                  <a:lnTo>
                    <a:pt x="2578468" y="1026159"/>
                  </a:lnTo>
                  <a:lnTo>
                    <a:pt x="2535975" y="954277"/>
                  </a:lnTo>
                  <a:lnTo>
                    <a:pt x="2505643" y="941068"/>
                  </a:lnTo>
                  <a:lnTo>
                    <a:pt x="2401755" y="964183"/>
                  </a:lnTo>
                  <a:lnTo>
                    <a:pt x="2319994" y="980439"/>
                  </a:lnTo>
                  <a:lnTo>
                    <a:pt x="2310910" y="1012951"/>
                  </a:lnTo>
                  <a:lnTo>
                    <a:pt x="2319994" y="1053591"/>
                  </a:lnTo>
                  <a:lnTo>
                    <a:pt x="2338163" y="1248663"/>
                  </a:lnTo>
                  <a:lnTo>
                    <a:pt x="2338163" y="1268983"/>
                  </a:lnTo>
                  <a:lnTo>
                    <a:pt x="2274572" y="1350263"/>
                  </a:lnTo>
                  <a:lnTo>
                    <a:pt x="2300362" y="1454403"/>
                  </a:lnTo>
                  <a:lnTo>
                    <a:pt x="2361607" y="1526793"/>
                  </a:lnTo>
                  <a:lnTo>
                    <a:pt x="2440141" y="1548130"/>
                  </a:lnTo>
                  <a:lnTo>
                    <a:pt x="2433985" y="1581657"/>
                  </a:lnTo>
                  <a:lnTo>
                    <a:pt x="2415965" y="1622551"/>
                  </a:lnTo>
                  <a:lnTo>
                    <a:pt x="2422853" y="1671066"/>
                  </a:lnTo>
                  <a:lnTo>
                    <a:pt x="2450987" y="1714245"/>
                  </a:lnTo>
                  <a:lnTo>
                    <a:pt x="2573629" y="1751075"/>
                  </a:lnTo>
                  <a:cubicBezTo>
                    <a:pt x="2574262" y="1761997"/>
                    <a:pt x="2586322" y="1776731"/>
                    <a:pt x="2586955" y="1787652"/>
                  </a:cubicBezTo>
                  <a:cubicBezTo>
                    <a:pt x="2587444" y="1800437"/>
                    <a:pt x="2587931" y="1813221"/>
                    <a:pt x="2588420" y="1826006"/>
                  </a:cubicBezTo>
                  <a:cubicBezTo>
                    <a:pt x="2579823" y="1867747"/>
                    <a:pt x="2575039" y="1905677"/>
                    <a:pt x="2581682" y="1947418"/>
                  </a:cubicBezTo>
                  <a:lnTo>
                    <a:pt x="2623295" y="1991360"/>
                  </a:lnTo>
                  <a:lnTo>
                    <a:pt x="2644541" y="2049018"/>
                  </a:lnTo>
                  <a:lnTo>
                    <a:pt x="2740974" y="2072515"/>
                  </a:lnTo>
                  <a:lnTo>
                    <a:pt x="2735580" y="2118360"/>
                  </a:lnTo>
                  <a:lnTo>
                    <a:pt x="2724150" y="2247900"/>
                  </a:lnTo>
                  <a:lnTo>
                    <a:pt x="2735580" y="2308860"/>
                  </a:lnTo>
                  <a:lnTo>
                    <a:pt x="2781300" y="2385060"/>
                  </a:lnTo>
                  <a:lnTo>
                    <a:pt x="2827020" y="2434590"/>
                  </a:lnTo>
                  <a:lnTo>
                    <a:pt x="2865120" y="2442210"/>
                  </a:lnTo>
                  <a:lnTo>
                    <a:pt x="2903220" y="2388870"/>
                  </a:lnTo>
                  <a:lnTo>
                    <a:pt x="2933700" y="2411730"/>
                  </a:lnTo>
                  <a:lnTo>
                    <a:pt x="2960370" y="2449830"/>
                  </a:lnTo>
                  <a:lnTo>
                    <a:pt x="2987040" y="2503170"/>
                  </a:lnTo>
                  <a:lnTo>
                    <a:pt x="3021330" y="2545080"/>
                  </a:lnTo>
                  <a:lnTo>
                    <a:pt x="3063240" y="2560320"/>
                  </a:lnTo>
                  <a:lnTo>
                    <a:pt x="3112770" y="2552700"/>
                  </a:lnTo>
                  <a:lnTo>
                    <a:pt x="3131820" y="2545080"/>
                  </a:lnTo>
                  <a:lnTo>
                    <a:pt x="3135630" y="2491740"/>
                  </a:lnTo>
                  <a:lnTo>
                    <a:pt x="3154680" y="2430780"/>
                  </a:lnTo>
                  <a:lnTo>
                    <a:pt x="3181350" y="2423160"/>
                  </a:lnTo>
                  <a:lnTo>
                    <a:pt x="3177540" y="2476500"/>
                  </a:lnTo>
                  <a:lnTo>
                    <a:pt x="3192780" y="2514600"/>
                  </a:lnTo>
                  <a:lnTo>
                    <a:pt x="3249930" y="2552700"/>
                  </a:lnTo>
                  <a:lnTo>
                    <a:pt x="3322320" y="2594610"/>
                  </a:lnTo>
                  <a:lnTo>
                    <a:pt x="3352800" y="2644140"/>
                  </a:lnTo>
                  <a:lnTo>
                    <a:pt x="3364230" y="2697480"/>
                  </a:lnTo>
                  <a:lnTo>
                    <a:pt x="3375660" y="2777490"/>
                  </a:lnTo>
                  <a:lnTo>
                    <a:pt x="3387090" y="2830830"/>
                  </a:lnTo>
                  <a:lnTo>
                    <a:pt x="3417570" y="2903220"/>
                  </a:lnTo>
                  <a:lnTo>
                    <a:pt x="3474720" y="2979420"/>
                  </a:lnTo>
                  <a:lnTo>
                    <a:pt x="3467100" y="3017520"/>
                  </a:lnTo>
                  <a:lnTo>
                    <a:pt x="3436620" y="3040380"/>
                  </a:lnTo>
                  <a:lnTo>
                    <a:pt x="3379470" y="3086100"/>
                  </a:lnTo>
                  <a:lnTo>
                    <a:pt x="3333750" y="3086100"/>
                  </a:lnTo>
                  <a:lnTo>
                    <a:pt x="3261360" y="3105150"/>
                  </a:lnTo>
                  <a:lnTo>
                    <a:pt x="3230880" y="3097530"/>
                  </a:lnTo>
                  <a:lnTo>
                    <a:pt x="3091815" y="3082290"/>
                  </a:lnTo>
                  <a:lnTo>
                    <a:pt x="3101340" y="3015615"/>
                  </a:lnTo>
                  <a:lnTo>
                    <a:pt x="3070860" y="2983230"/>
                  </a:lnTo>
                  <a:lnTo>
                    <a:pt x="2990850" y="2941320"/>
                  </a:lnTo>
                  <a:lnTo>
                    <a:pt x="2933700" y="2853690"/>
                  </a:lnTo>
                  <a:lnTo>
                    <a:pt x="2918460" y="2800350"/>
                  </a:lnTo>
                  <a:lnTo>
                    <a:pt x="2834640" y="2754630"/>
                  </a:lnTo>
                  <a:lnTo>
                    <a:pt x="2796540" y="2693670"/>
                  </a:lnTo>
                  <a:lnTo>
                    <a:pt x="2750820" y="2697480"/>
                  </a:lnTo>
                  <a:lnTo>
                    <a:pt x="2705100" y="2743200"/>
                  </a:lnTo>
                  <a:lnTo>
                    <a:pt x="2667000" y="2800350"/>
                  </a:lnTo>
                  <a:lnTo>
                    <a:pt x="2606040" y="2819400"/>
                  </a:lnTo>
                  <a:lnTo>
                    <a:pt x="2442210" y="2827020"/>
                  </a:lnTo>
                  <a:lnTo>
                    <a:pt x="2331720" y="2863215"/>
                  </a:lnTo>
                  <a:lnTo>
                    <a:pt x="2312670" y="2811780"/>
                  </a:lnTo>
                  <a:lnTo>
                    <a:pt x="2324100" y="2758440"/>
                  </a:lnTo>
                  <a:lnTo>
                    <a:pt x="2320290" y="2697480"/>
                  </a:lnTo>
                  <a:lnTo>
                    <a:pt x="2274570" y="2667000"/>
                  </a:lnTo>
                  <a:lnTo>
                    <a:pt x="2232660" y="2674620"/>
                  </a:lnTo>
                  <a:lnTo>
                    <a:pt x="2133600" y="2701290"/>
                  </a:lnTo>
                  <a:lnTo>
                    <a:pt x="1958340" y="2712720"/>
                  </a:lnTo>
                  <a:lnTo>
                    <a:pt x="1756410" y="2741295"/>
                  </a:lnTo>
                  <a:lnTo>
                    <a:pt x="1672590" y="2754630"/>
                  </a:lnTo>
                  <a:lnTo>
                    <a:pt x="1645920" y="2800350"/>
                  </a:lnTo>
                  <a:lnTo>
                    <a:pt x="1634490" y="2895600"/>
                  </a:lnTo>
                  <a:lnTo>
                    <a:pt x="1615440" y="2926080"/>
                  </a:lnTo>
                  <a:lnTo>
                    <a:pt x="1573530" y="2964180"/>
                  </a:lnTo>
                  <a:lnTo>
                    <a:pt x="1543050" y="2964180"/>
                  </a:lnTo>
                  <a:lnTo>
                    <a:pt x="1466850" y="2971800"/>
                  </a:lnTo>
                  <a:lnTo>
                    <a:pt x="1398270" y="2990850"/>
                  </a:lnTo>
                  <a:lnTo>
                    <a:pt x="1333500" y="3009900"/>
                  </a:lnTo>
                  <a:lnTo>
                    <a:pt x="1280160" y="2979420"/>
                  </a:lnTo>
                  <a:lnTo>
                    <a:pt x="1219200" y="2952750"/>
                  </a:lnTo>
                  <a:lnTo>
                    <a:pt x="1188720" y="2914650"/>
                  </a:lnTo>
                  <a:lnTo>
                    <a:pt x="1177290" y="2872740"/>
                  </a:lnTo>
                  <a:lnTo>
                    <a:pt x="1146810" y="2769870"/>
                  </a:lnTo>
                  <a:lnTo>
                    <a:pt x="1085850" y="2743200"/>
                  </a:lnTo>
                  <a:lnTo>
                    <a:pt x="1036320" y="2739390"/>
                  </a:lnTo>
                  <a:lnTo>
                    <a:pt x="979170" y="2659380"/>
                  </a:lnTo>
                  <a:lnTo>
                    <a:pt x="941070" y="2689860"/>
                  </a:lnTo>
                  <a:lnTo>
                    <a:pt x="872490" y="2720340"/>
                  </a:lnTo>
                  <a:lnTo>
                    <a:pt x="842010" y="2678430"/>
                  </a:lnTo>
                  <a:lnTo>
                    <a:pt x="895350" y="2659380"/>
                  </a:lnTo>
                  <a:lnTo>
                    <a:pt x="937260" y="2628900"/>
                  </a:lnTo>
                  <a:lnTo>
                    <a:pt x="979170" y="2586990"/>
                  </a:lnTo>
                  <a:lnTo>
                    <a:pt x="1032510" y="2583180"/>
                  </a:lnTo>
                  <a:lnTo>
                    <a:pt x="1028700" y="2556510"/>
                  </a:lnTo>
                  <a:lnTo>
                    <a:pt x="1009650" y="2529840"/>
                  </a:lnTo>
                  <a:lnTo>
                    <a:pt x="971550" y="2453640"/>
                  </a:lnTo>
                  <a:lnTo>
                    <a:pt x="982980" y="2388870"/>
                  </a:lnTo>
                  <a:lnTo>
                    <a:pt x="1009650" y="2289810"/>
                  </a:lnTo>
                  <a:lnTo>
                    <a:pt x="986790" y="2240280"/>
                  </a:lnTo>
                  <a:lnTo>
                    <a:pt x="929640" y="2217420"/>
                  </a:lnTo>
                  <a:lnTo>
                    <a:pt x="914400" y="2152650"/>
                  </a:lnTo>
                  <a:lnTo>
                    <a:pt x="933450" y="2122170"/>
                  </a:lnTo>
                  <a:lnTo>
                    <a:pt x="990600" y="2110740"/>
                  </a:lnTo>
                  <a:lnTo>
                    <a:pt x="986790" y="2072640"/>
                  </a:lnTo>
                  <a:lnTo>
                    <a:pt x="929640" y="2011680"/>
                  </a:lnTo>
                  <a:lnTo>
                    <a:pt x="876300" y="1958340"/>
                  </a:lnTo>
                  <a:lnTo>
                    <a:pt x="857250" y="1905000"/>
                  </a:lnTo>
                  <a:lnTo>
                    <a:pt x="864870" y="1874520"/>
                  </a:lnTo>
                  <a:lnTo>
                    <a:pt x="895350" y="1809750"/>
                  </a:lnTo>
                  <a:lnTo>
                    <a:pt x="872490" y="1756410"/>
                  </a:lnTo>
                  <a:lnTo>
                    <a:pt x="819150" y="1703070"/>
                  </a:lnTo>
                  <a:lnTo>
                    <a:pt x="857250" y="1634490"/>
                  </a:lnTo>
                  <a:lnTo>
                    <a:pt x="880110" y="1581150"/>
                  </a:lnTo>
                  <a:lnTo>
                    <a:pt x="845820" y="1539240"/>
                  </a:lnTo>
                  <a:lnTo>
                    <a:pt x="807720" y="1497330"/>
                  </a:lnTo>
                  <a:lnTo>
                    <a:pt x="792480" y="1436370"/>
                  </a:lnTo>
                  <a:lnTo>
                    <a:pt x="807720" y="1383030"/>
                  </a:lnTo>
                  <a:lnTo>
                    <a:pt x="849630" y="1363980"/>
                  </a:lnTo>
                  <a:lnTo>
                    <a:pt x="922020" y="1348740"/>
                  </a:lnTo>
                  <a:lnTo>
                    <a:pt x="933450" y="1291590"/>
                  </a:lnTo>
                  <a:lnTo>
                    <a:pt x="895350" y="1223010"/>
                  </a:lnTo>
                  <a:lnTo>
                    <a:pt x="845820" y="1188720"/>
                  </a:lnTo>
                  <a:lnTo>
                    <a:pt x="876300" y="1120140"/>
                  </a:lnTo>
                  <a:lnTo>
                    <a:pt x="834390" y="1097280"/>
                  </a:lnTo>
                  <a:lnTo>
                    <a:pt x="807720" y="1040130"/>
                  </a:lnTo>
                  <a:lnTo>
                    <a:pt x="781050" y="1036320"/>
                  </a:lnTo>
                  <a:lnTo>
                    <a:pt x="750570" y="1066800"/>
                  </a:lnTo>
                  <a:lnTo>
                    <a:pt x="720090" y="1127760"/>
                  </a:lnTo>
                  <a:lnTo>
                    <a:pt x="689610" y="1184910"/>
                  </a:lnTo>
                  <a:lnTo>
                    <a:pt x="603885" y="1245870"/>
                  </a:lnTo>
                  <a:lnTo>
                    <a:pt x="575310" y="1219200"/>
                  </a:lnTo>
                  <a:lnTo>
                    <a:pt x="579120" y="1169670"/>
                  </a:lnTo>
                  <a:lnTo>
                    <a:pt x="601980" y="1127760"/>
                  </a:lnTo>
                  <a:lnTo>
                    <a:pt x="609600" y="1070610"/>
                  </a:lnTo>
                  <a:lnTo>
                    <a:pt x="582930" y="1003935"/>
                  </a:lnTo>
                  <a:lnTo>
                    <a:pt x="544830" y="982980"/>
                  </a:lnTo>
                  <a:lnTo>
                    <a:pt x="499110" y="1002030"/>
                  </a:lnTo>
                  <a:lnTo>
                    <a:pt x="468630" y="1055370"/>
                  </a:lnTo>
                  <a:lnTo>
                    <a:pt x="464820" y="1116330"/>
                  </a:lnTo>
                  <a:lnTo>
                    <a:pt x="491490" y="1169670"/>
                  </a:lnTo>
                  <a:lnTo>
                    <a:pt x="457200" y="1200150"/>
                  </a:lnTo>
                  <a:lnTo>
                    <a:pt x="400050" y="1184910"/>
                  </a:lnTo>
                  <a:lnTo>
                    <a:pt x="354330" y="1143000"/>
                  </a:lnTo>
                  <a:lnTo>
                    <a:pt x="350520" y="1089660"/>
                  </a:lnTo>
                  <a:lnTo>
                    <a:pt x="329565" y="1028700"/>
                  </a:lnTo>
                  <a:lnTo>
                    <a:pt x="278130" y="1024890"/>
                  </a:lnTo>
                  <a:lnTo>
                    <a:pt x="236220" y="1070610"/>
                  </a:lnTo>
                  <a:lnTo>
                    <a:pt x="194310" y="1089660"/>
                  </a:lnTo>
                  <a:lnTo>
                    <a:pt x="140970" y="1101090"/>
                  </a:lnTo>
                  <a:lnTo>
                    <a:pt x="106680" y="1097280"/>
                  </a:lnTo>
                  <a:lnTo>
                    <a:pt x="129540" y="1051560"/>
                  </a:lnTo>
                  <a:lnTo>
                    <a:pt x="160020" y="1013460"/>
                  </a:lnTo>
                  <a:lnTo>
                    <a:pt x="190500" y="998220"/>
                  </a:lnTo>
                  <a:lnTo>
                    <a:pt x="198120" y="960120"/>
                  </a:lnTo>
                  <a:lnTo>
                    <a:pt x="163830" y="910590"/>
                  </a:lnTo>
                  <a:lnTo>
                    <a:pt x="83820" y="899160"/>
                  </a:lnTo>
                  <a:lnTo>
                    <a:pt x="19050" y="1002030"/>
                  </a:lnTo>
                  <a:lnTo>
                    <a:pt x="3810" y="963930"/>
                  </a:lnTo>
                  <a:lnTo>
                    <a:pt x="0" y="868680"/>
                  </a:lnTo>
                  <a:lnTo>
                    <a:pt x="1905" y="828675"/>
                  </a:lnTo>
                  <a:lnTo>
                    <a:pt x="76200" y="739140"/>
                  </a:lnTo>
                  <a:lnTo>
                    <a:pt x="91440" y="676275"/>
                  </a:lnTo>
                  <a:lnTo>
                    <a:pt x="156210" y="628650"/>
                  </a:lnTo>
                  <a:lnTo>
                    <a:pt x="182880" y="560070"/>
                  </a:lnTo>
                  <a:lnTo>
                    <a:pt x="184785" y="472440"/>
                  </a:lnTo>
                  <a:lnTo>
                    <a:pt x="245745" y="440055"/>
                  </a:lnTo>
                  <a:lnTo>
                    <a:pt x="281940" y="514350"/>
                  </a:lnTo>
                  <a:lnTo>
                    <a:pt x="339090" y="518160"/>
                  </a:lnTo>
                  <a:lnTo>
                    <a:pt x="384810" y="483870"/>
                  </a:lnTo>
                  <a:lnTo>
                    <a:pt x="377190" y="384810"/>
                  </a:lnTo>
                  <a:lnTo>
                    <a:pt x="403860" y="293370"/>
                  </a:lnTo>
                  <a:lnTo>
                    <a:pt x="438150" y="312420"/>
                  </a:lnTo>
                  <a:lnTo>
                    <a:pt x="449580" y="377190"/>
                  </a:lnTo>
                  <a:lnTo>
                    <a:pt x="453390" y="453390"/>
                  </a:lnTo>
                  <a:lnTo>
                    <a:pt x="457200" y="514350"/>
                  </a:lnTo>
                  <a:lnTo>
                    <a:pt x="426720" y="556260"/>
                  </a:lnTo>
                  <a:lnTo>
                    <a:pt x="419100" y="590550"/>
                  </a:lnTo>
                  <a:lnTo>
                    <a:pt x="445770" y="605790"/>
                  </a:lnTo>
                  <a:lnTo>
                    <a:pt x="495300" y="579120"/>
                  </a:lnTo>
                  <a:lnTo>
                    <a:pt x="643890" y="495300"/>
                  </a:lnTo>
                  <a:lnTo>
                    <a:pt x="701040" y="461010"/>
                  </a:lnTo>
                  <a:lnTo>
                    <a:pt x="704850" y="415290"/>
                  </a:lnTo>
                  <a:lnTo>
                    <a:pt x="693420" y="377190"/>
                  </a:lnTo>
                  <a:lnTo>
                    <a:pt x="628650" y="327660"/>
                  </a:lnTo>
                  <a:lnTo>
                    <a:pt x="541020" y="285750"/>
                  </a:lnTo>
                  <a:lnTo>
                    <a:pt x="506730" y="240030"/>
                  </a:lnTo>
                  <a:lnTo>
                    <a:pt x="552450" y="194310"/>
                  </a:lnTo>
                  <a:lnTo>
                    <a:pt x="621030" y="182880"/>
                  </a:lnTo>
                  <a:lnTo>
                    <a:pt x="651510" y="144780"/>
                  </a:lnTo>
                  <a:lnTo>
                    <a:pt x="704850" y="133350"/>
                  </a:lnTo>
                  <a:lnTo>
                    <a:pt x="723900" y="152400"/>
                  </a:lnTo>
                  <a:lnTo>
                    <a:pt x="723900" y="228600"/>
                  </a:lnTo>
                  <a:lnTo>
                    <a:pt x="742950" y="259080"/>
                  </a:lnTo>
                  <a:lnTo>
                    <a:pt x="788670" y="289560"/>
                  </a:lnTo>
                  <a:lnTo>
                    <a:pt x="815340" y="327660"/>
                  </a:lnTo>
                  <a:lnTo>
                    <a:pt x="819150" y="392430"/>
                  </a:lnTo>
                  <a:lnTo>
                    <a:pt x="800100" y="415290"/>
                  </a:lnTo>
                  <a:lnTo>
                    <a:pt x="784860" y="461010"/>
                  </a:lnTo>
                  <a:lnTo>
                    <a:pt x="796290" y="533400"/>
                  </a:lnTo>
                  <a:lnTo>
                    <a:pt x="838200" y="598170"/>
                  </a:lnTo>
                  <a:lnTo>
                    <a:pt x="857250" y="533400"/>
                  </a:lnTo>
                  <a:lnTo>
                    <a:pt x="864870" y="441960"/>
                  </a:lnTo>
                  <a:lnTo>
                    <a:pt x="883920" y="381000"/>
                  </a:lnTo>
                  <a:lnTo>
                    <a:pt x="887730" y="331470"/>
                  </a:lnTo>
                  <a:lnTo>
                    <a:pt x="906780" y="289560"/>
                  </a:lnTo>
                  <a:lnTo>
                    <a:pt x="929640" y="255270"/>
                  </a:lnTo>
                  <a:lnTo>
                    <a:pt x="902970" y="217170"/>
                  </a:lnTo>
                  <a:lnTo>
                    <a:pt x="868680" y="156210"/>
                  </a:lnTo>
                  <a:lnTo>
                    <a:pt x="883920" y="129540"/>
                  </a:lnTo>
                  <a:lnTo>
                    <a:pt x="933450" y="102870"/>
                  </a:lnTo>
                  <a:lnTo>
                    <a:pt x="918210" y="68580"/>
                  </a:lnTo>
                  <a:lnTo>
                    <a:pt x="880110" y="1524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30" name="강원도">
              <a:extLst>
                <a:ext uri="{FF2B5EF4-FFF2-40B4-BE49-F238E27FC236}">
                  <a16:creationId xmlns:a16="http://schemas.microsoft.com/office/drawing/2014/main" id="{2871157F-FC74-BA0B-904D-B129EBB5B46E}"/>
                </a:ext>
              </a:extLst>
            </p:cNvPr>
            <p:cNvSpPr/>
            <p:nvPr/>
          </p:nvSpPr>
          <p:spPr>
            <a:xfrm>
              <a:off x="4567493" y="1231865"/>
              <a:ext cx="1767952" cy="1781819"/>
            </a:xfrm>
            <a:custGeom>
              <a:avLst/>
              <a:gdLst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0 w 5829300"/>
                <a:gd name="connsiteY37" fmla="*/ 114300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56685 w 5829300"/>
                <a:gd name="connsiteY238" fmla="*/ 1644015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</a:cxnLst>
              <a:rect l="l" t="t" r="r" b="b"/>
              <a:pathLst>
                <a:path w="5829300" h="5875020">
                  <a:moveTo>
                    <a:pt x="3108960" y="289560"/>
                  </a:moveTo>
                  <a:lnTo>
                    <a:pt x="2979420" y="502920"/>
                  </a:lnTo>
                  <a:lnTo>
                    <a:pt x="2880360" y="647700"/>
                  </a:lnTo>
                  <a:lnTo>
                    <a:pt x="2827020" y="731520"/>
                  </a:lnTo>
                  <a:lnTo>
                    <a:pt x="2674620" y="815340"/>
                  </a:lnTo>
                  <a:lnTo>
                    <a:pt x="2560320" y="906780"/>
                  </a:lnTo>
                  <a:lnTo>
                    <a:pt x="2499360" y="914400"/>
                  </a:lnTo>
                  <a:lnTo>
                    <a:pt x="2377440" y="899160"/>
                  </a:lnTo>
                  <a:lnTo>
                    <a:pt x="2316480" y="876300"/>
                  </a:lnTo>
                  <a:lnTo>
                    <a:pt x="2240280" y="861060"/>
                  </a:lnTo>
                  <a:lnTo>
                    <a:pt x="2148840" y="845820"/>
                  </a:lnTo>
                  <a:lnTo>
                    <a:pt x="2110740" y="830580"/>
                  </a:lnTo>
                  <a:lnTo>
                    <a:pt x="2019300" y="868680"/>
                  </a:lnTo>
                  <a:lnTo>
                    <a:pt x="1950720" y="868680"/>
                  </a:lnTo>
                  <a:lnTo>
                    <a:pt x="1866900" y="822960"/>
                  </a:lnTo>
                  <a:lnTo>
                    <a:pt x="1821180" y="792480"/>
                  </a:lnTo>
                  <a:lnTo>
                    <a:pt x="1684020" y="830580"/>
                  </a:lnTo>
                  <a:lnTo>
                    <a:pt x="1615440" y="845820"/>
                  </a:lnTo>
                  <a:lnTo>
                    <a:pt x="1539240" y="838200"/>
                  </a:lnTo>
                  <a:lnTo>
                    <a:pt x="1463040" y="807720"/>
                  </a:lnTo>
                  <a:lnTo>
                    <a:pt x="1394460" y="815340"/>
                  </a:lnTo>
                  <a:lnTo>
                    <a:pt x="1264920" y="883920"/>
                  </a:lnTo>
                  <a:lnTo>
                    <a:pt x="1203960" y="906780"/>
                  </a:lnTo>
                  <a:lnTo>
                    <a:pt x="1143000" y="914400"/>
                  </a:lnTo>
                  <a:lnTo>
                    <a:pt x="1066800" y="891540"/>
                  </a:lnTo>
                  <a:lnTo>
                    <a:pt x="990600" y="853440"/>
                  </a:lnTo>
                  <a:lnTo>
                    <a:pt x="937260" y="845820"/>
                  </a:lnTo>
                  <a:lnTo>
                    <a:pt x="822960" y="861060"/>
                  </a:lnTo>
                  <a:lnTo>
                    <a:pt x="731520" y="876300"/>
                  </a:lnTo>
                  <a:lnTo>
                    <a:pt x="647700" y="838200"/>
                  </a:lnTo>
                  <a:lnTo>
                    <a:pt x="579120" y="830580"/>
                  </a:lnTo>
                  <a:lnTo>
                    <a:pt x="525780" y="853440"/>
                  </a:lnTo>
                  <a:lnTo>
                    <a:pt x="464820" y="891540"/>
                  </a:lnTo>
                  <a:lnTo>
                    <a:pt x="358140" y="891540"/>
                  </a:lnTo>
                  <a:lnTo>
                    <a:pt x="236220" y="975360"/>
                  </a:lnTo>
                  <a:lnTo>
                    <a:pt x="137160" y="1059180"/>
                  </a:lnTo>
                  <a:lnTo>
                    <a:pt x="76200" y="1108710"/>
                  </a:lnTo>
                  <a:lnTo>
                    <a:pt x="9525" y="1150620"/>
                  </a:lnTo>
                  <a:lnTo>
                    <a:pt x="0" y="1196340"/>
                  </a:lnTo>
                  <a:lnTo>
                    <a:pt x="80010" y="1234440"/>
                  </a:lnTo>
                  <a:lnTo>
                    <a:pt x="152400" y="1280160"/>
                  </a:lnTo>
                  <a:lnTo>
                    <a:pt x="190500" y="1371600"/>
                  </a:lnTo>
                  <a:lnTo>
                    <a:pt x="228600" y="1432560"/>
                  </a:lnTo>
                  <a:lnTo>
                    <a:pt x="384810" y="1544955"/>
                  </a:lnTo>
                  <a:lnTo>
                    <a:pt x="430530" y="1522095"/>
                  </a:lnTo>
                  <a:lnTo>
                    <a:pt x="388620" y="1463040"/>
                  </a:lnTo>
                  <a:lnTo>
                    <a:pt x="403860" y="1417320"/>
                  </a:lnTo>
                  <a:lnTo>
                    <a:pt x="441960" y="1348740"/>
                  </a:lnTo>
                  <a:lnTo>
                    <a:pt x="441960" y="1348740"/>
                  </a:lnTo>
                  <a:cubicBezTo>
                    <a:pt x="460375" y="1344295"/>
                    <a:pt x="472758" y="1317943"/>
                    <a:pt x="497205" y="1335405"/>
                  </a:cubicBezTo>
                  <a:cubicBezTo>
                    <a:pt x="521652" y="1352867"/>
                    <a:pt x="529590" y="1442085"/>
                    <a:pt x="588645" y="1453515"/>
                  </a:cubicBezTo>
                  <a:cubicBezTo>
                    <a:pt x="623570" y="1424305"/>
                    <a:pt x="643255" y="1383665"/>
                    <a:pt x="670560" y="1348740"/>
                  </a:cubicBezTo>
                  <a:lnTo>
                    <a:pt x="742950" y="1360170"/>
                  </a:lnTo>
                  <a:lnTo>
                    <a:pt x="769620" y="1394460"/>
                  </a:lnTo>
                  <a:lnTo>
                    <a:pt x="777240" y="1455420"/>
                  </a:lnTo>
                  <a:lnTo>
                    <a:pt x="739140" y="1508760"/>
                  </a:lnTo>
                  <a:lnTo>
                    <a:pt x="742950" y="1564005"/>
                  </a:lnTo>
                  <a:lnTo>
                    <a:pt x="792480" y="1615440"/>
                  </a:lnTo>
                  <a:lnTo>
                    <a:pt x="819150" y="1623060"/>
                  </a:lnTo>
                  <a:lnTo>
                    <a:pt x="859155" y="1586865"/>
                  </a:lnTo>
                  <a:lnTo>
                    <a:pt x="975360" y="1562100"/>
                  </a:lnTo>
                  <a:lnTo>
                    <a:pt x="1104900" y="1584960"/>
                  </a:lnTo>
                  <a:lnTo>
                    <a:pt x="1137285" y="1691640"/>
                  </a:lnTo>
                  <a:lnTo>
                    <a:pt x="1150620" y="1836420"/>
                  </a:lnTo>
                  <a:lnTo>
                    <a:pt x="1165860" y="1912620"/>
                  </a:lnTo>
                  <a:lnTo>
                    <a:pt x="1242060" y="1927860"/>
                  </a:lnTo>
                  <a:lnTo>
                    <a:pt x="1287780" y="1927860"/>
                  </a:lnTo>
                  <a:lnTo>
                    <a:pt x="1360170" y="1971675"/>
                  </a:lnTo>
                  <a:lnTo>
                    <a:pt x="1379220" y="2042160"/>
                  </a:lnTo>
                  <a:lnTo>
                    <a:pt x="1501140" y="2072640"/>
                  </a:lnTo>
                  <a:lnTo>
                    <a:pt x="1516380" y="2145030"/>
                  </a:lnTo>
                  <a:lnTo>
                    <a:pt x="1518285" y="2305050"/>
                  </a:lnTo>
                  <a:lnTo>
                    <a:pt x="1443990" y="2348865"/>
                  </a:lnTo>
                  <a:cubicBezTo>
                    <a:pt x="1398905" y="2384425"/>
                    <a:pt x="1357630" y="2397125"/>
                    <a:pt x="1318260" y="2426970"/>
                  </a:cubicBezTo>
                  <a:lnTo>
                    <a:pt x="1325880" y="2590800"/>
                  </a:lnTo>
                  <a:lnTo>
                    <a:pt x="1280160" y="2689860"/>
                  </a:lnTo>
                  <a:lnTo>
                    <a:pt x="1249680" y="2743200"/>
                  </a:lnTo>
                  <a:lnTo>
                    <a:pt x="1287780" y="2773680"/>
                  </a:lnTo>
                  <a:lnTo>
                    <a:pt x="1356360" y="2720340"/>
                  </a:lnTo>
                  <a:lnTo>
                    <a:pt x="1379220" y="2766060"/>
                  </a:lnTo>
                  <a:lnTo>
                    <a:pt x="1333500" y="2895600"/>
                  </a:lnTo>
                  <a:lnTo>
                    <a:pt x="1303020" y="2948940"/>
                  </a:lnTo>
                  <a:lnTo>
                    <a:pt x="1333500" y="2994660"/>
                  </a:lnTo>
                  <a:lnTo>
                    <a:pt x="1409700" y="2964180"/>
                  </a:lnTo>
                  <a:lnTo>
                    <a:pt x="1501140" y="3002280"/>
                  </a:lnTo>
                  <a:lnTo>
                    <a:pt x="1600200" y="3063240"/>
                  </a:lnTo>
                  <a:lnTo>
                    <a:pt x="1737360" y="3139440"/>
                  </a:lnTo>
                  <a:lnTo>
                    <a:pt x="1844040" y="3147060"/>
                  </a:lnTo>
                  <a:lnTo>
                    <a:pt x="1943100" y="3177540"/>
                  </a:lnTo>
                  <a:lnTo>
                    <a:pt x="2034540" y="3291840"/>
                  </a:lnTo>
                  <a:lnTo>
                    <a:pt x="2030730" y="3356610"/>
                  </a:lnTo>
                  <a:lnTo>
                    <a:pt x="1950720" y="3387090"/>
                  </a:lnTo>
                  <a:cubicBezTo>
                    <a:pt x="1915160" y="3403600"/>
                    <a:pt x="1858010" y="3411855"/>
                    <a:pt x="1844040" y="3436620"/>
                  </a:cubicBezTo>
                  <a:cubicBezTo>
                    <a:pt x="1830070" y="3461385"/>
                    <a:pt x="1859280" y="3502660"/>
                    <a:pt x="1866900" y="3535680"/>
                  </a:cubicBezTo>
                  <a:lnTo>
                    <a:pt x="1821180" y="3629025"/>
                  </a:lnTo>
                  <a:lnTo>
                    <a:pt x="1775460" y="3726180"/>
                  </a:lnTo>
                  <a:lnTo>
                    <a:pt x="1668780" y="3924300"/>
                  </a:lnTo>
                  <a:lnTo>
                    <a:pt x="1600200" y="4046220"/>
                  </a:lnTo>
                  <a:lnTo>
                    <a:pt x="1554480" y="4152900"/>
                  </a:lnTo>
                  <a:lnTo>
                    <a:pt x="1516380" y="4229100"/>
                  </a:lnTo>
                  <a:lnTo>
                    <a:pt x="1485900" y="4259580"/>
                  </a:lnTo>
                  <a:lnTo>
                    <a:pt x="1485900" y="4259580"/>
                  </a:lnTo>
                  <a:cubicBezTo>
                    <a:pt x="1487487" y="4271010"/>
                    <a:pt x="1491615" y="4283710"/>
                    <a:pt x="1495425" y="4328160"/>
                  </a:cubicBezTo>
                  <a:cubicBezTo>
                    <a:pt x="1570990" y="4328795"/>
                    <a:pt x="1631315" y="4302760"/>
                    <a:pt x="1699260" y="4290060"/>
                  </a:cubicBezTo>
                  <a:lnTo>
                    <a:pt x="1836420" y="4274820"/>
                  </a:lnTo>
                  <a:lnTo>
                    <a:pt x="1897380" y="4236720"/>
                  </a:lnTo>
                  <a:lnTo>
                    <a:pt x="1950720" y="4251960"/>
                  </a:lnTo>
                  <a:lnTo>
                    <a:pt x="1973580" y="4312920"/>
                  </a:lnTo>
                  <a:cubicBezTo>
                    <a:pt x="1971040" y="4325620"/>
                    <a:pt x="1967547" y="4342130"/>
                    <a:pt x="1965960" y="4351020"/>
                  </a:cubicBezTo>
                  <a:cubicBezTo>
                    <a:pt x="1964373" y="4359910"/>
                    <a:pt x="1964690" y="4361180"/>
                    <a:pt x="1964055" y="4366260"/>
                  </a:cubicBezTo>
                  <a:lnTo>
                    <a:pt x="2072640" y="4389120"/>
                  </a:lnTo>
                  <a:lnTo>
                    <a:pt x="2118360" y="4343400"/>
                  </a:lnTo>
                  <a:lnTo>
                    <a:pt x="2124075" y="4286250"/>
                  </a:lnTo>
                  <a:lnTo>
                    <a:pt x="2110740" y="4213860"/>
                  </a:lnTo>
                  <a:lnTo>
                    <a:pt x="2133600" y="4145280"/>
                  </a:lnTo>
                  <a:lnTo>
                    <a:pt x="2230755" y="4099560"/>
                  </a:lnTo>
                  <a:lnTo>
                    <a:pt x="2301240" y="4076700"/>
                  </a:lnTo>
                  <a:lnTo>
                    <a:pt x="2385060" y="4099560"/>
                  </a:lnTo>
                  <a:lnTo>
                    <a:pt x="2438400" y="4145280"/>
                  </a:lnTo>
                  <a:lnTo>
                    <a:pt x="2461260" y="4183380"/>
                  </a:lnTo>
                  <a:lnTo>
                    <a:pt x="2461260" y="4236720"/>
                  </a:lnTo>
                  <a:lnTo>
                    <a:pt x="2484120" y="4267200"/>
                  </a:lnTo>
                  <a:lnTo>
                    <a:pt x="2522220" y="4236720"/>
                  </a:lnTo>
                  <a:lnTo>
                    <a:pt x="2560320" y="4183380"/>
                  </a:lnTo>
                  <a:lnTo>
                    <a:pt x="2628900" y="4168140"/>
                  </a:lnTo>
                  <a:lnTo>
                    <a:pt x="2720340" y="4183380"/>
                  </a:lnTo>
                  <a:lnTo>
                    <a:pt x="2796540" y="4126230"/>
                  </a:lnTo>
                  <a:lnTo>
                    <a:pt x="2872740" y="4137660"/>
                  </a:lnTo>
                  <a:lnTo>
                    <a:pt x="2948940" y="4206240"/>
                  </a:lnTo>
                  <a:lnTo>
                    <a:pt x="3040380" y="4191000"/>
                  </a:lnTo>
                  <a:lnTo>
                    <a:pt x="3097530" y="4198620"/>
                  </a:lnTo>
                  <a:lnTo>
                    <a:pt x="3177540" y="4267200"/>
                  </a:lnTo>
                  <a:lnTo>
                    <a:pt x="3147060" y="4297680"/>
                  </a:lnTo>
                  <a:lnTo>
                    <a:pt x="3105150" y="4352925"/>
                  </a:lnTo>
                  <a:lnTo>
                    <a:pt x="3036570" y="4398645"/>
                  </a:lnTo>
                  <a:cubicBezTo>
                    <a:pt x="3044825" y="4418330"/>
                    <a:pt x="3035300" y="4434523"/>
                    <a:pt x="3042285" y="4444365"/>
                  </a:cubicBezTo>
                  <a:cubicBezTo>
                    <a:pt x="3049270" y="4454208"/>
                    <a:pt x="3073400" y="4452620"/>
                    <a:pt x="3078480" y="4457700"/>
                  </a:cubicBezTo>
                  <a:lnTo>
                    <a:pt x="3147060" y="4404360"/>
                  </a:lnTo>
                  <a:lnTo>
                    <a:pt x="3215640" y="4389120"/>
                  </a:lnTo>
                  <a:lnTo>
                    <a:pt x="3291840" y="4396740"/>
                  </a:lnTo>
                  <a:lnTo>
                    <a:pt x="3345180" y="4457700"/>
                  </a:lnTo>
                  <a:lnTo>
                    <a:pt x="3364230" y="4535805"/>
                  </a:lnTo>
                  <a:lnTo>
                    <a:pt x="3451860" y="4541520"/>
                  </a:lnTo>
                  <a:lnTo>
                    <a:pt x="3505200" y="4511040"/>
                  </a:lnTo>
                  <a:lnTo>
                    <a:pt x="3589020" y="4533900"/>
                  </a:lnTo>
                  <a:lnTo>
                    <a:pt x="3695700" y="4598670"/>
                  </a:lnTo>
                  <a:lnTo>
                    <a:pt x="3810000" y="4632960"/>
                  </a:lnTo>
                  <a:lnTo>
                    <a:pt x="3878580" y="4640580"/>
                  </a:lnTo>
                  <a:lnTo>
                    <a:pt x="3931920" y="4686300"/>
                  </a:lnTo>
                  <a:lnTo>
                    <a:pt x="4006215" y="4722495"/>
                  </a:lnTo>
                  <a:lnTo>
                    <a:pt x="4097655" y="4747260"/>
                  </a:lnTo>
                  <a:lnTo>
                    <a:pt x="4137660" y="4674870"/>
                  </a:lnTo>
                  <a:lnTo>
                    <a:pt x="4099560" y="4594860"/>
                  </a:lnTo>
                  <a:lnTo>
                    <a:pt x="4076700" y="4556760"/>
                  </a:lnTo>
                  <a:lnTo>
                    <a:pt x="4082415" y="4516755"/>
                  </a:lnTo>
                  <a:cubicBezTo>
                    <a:pt x="4105910" y="4504690"/>
                    <a:pt x="4120833" y="4492942"/>
                    <a:pt x="4152900" y="4480560"/>
                  </a:cubicBezTo>
                  <a:cubicBezTo>
                    <a:pt x="4184967" y="4468178"/>
                    <a:pt x="4234180" y="4455160"/>
                    <a:pt x="4274820" y="4442460"/>
                  </a:cubicBezTo>
                  <a:lnTo>
                    <a:pt x="4358640" y="4465320"/>
                  </a:lnTo>
                  <a:lnTo>
                    <a:pt x="4381500" y="4526280"/>
                  </a:lnTo>
                  <a:lnTo>
                    <a:pt x="4450080" y="4564380"/>
                  </a:lnTo>
                  <a:lnTo>
                    <a:pt x="4472940" y="4655820"/>
                  </a:lnTo>
                  <a:lnTo>
                    <a:pt x="4533900" y="4587240"/>
                  </a:lnTo>
                  <a:lnTo>
                    <a:pt x="4610100" y="4617720"/>
                  </a:lnTo>
                  <a:lnTo>
                    <a:pt x="4846320" y="4655820"/>
                  </a:lnTo>
                  <a:lnTo>
                    <a:pt x="4937760" y="4602480"/>
                  </a:lnTo>
                  <a:lnTo>
                    <a:pt x="4975860" y="4602480"/>
                  </a:lnTo>
                  <a:lnTo>
                    <a:pt x="5120640" y="4671060"/>
                  </a:lnTo>
                  <a:lnTo>
                    <a:pt x="5181600" y="4701540"/>
                  </a:lnTo>
                  <a:lnTo>
                    <a:pt x="5189220" y="4747260"/>
                  </a:lnTo>
                  <a:lnTo>
                    <a:pt x="5158740" y="4808220"/>
                  </a:lnTo>
                  <a:lnTo>
                    <a:pt x="5105400" y="4838700"/>
                  </a:lnTo>
                  <a:lnTo>
                    <a:pt x="5036820" y="4823460"/>
                  </a:lnTo>
                  <a:lnTo>
                    <a:pt x="4991100" y="4823460"/>
                  </a:lnTo>
                  <a:lnTo>
                    <a:pt x="4954905" y="4890135"/>
                  </a:lnTo>
                  <a:lnTo>
                    <a:pt x="4968240" y="5006340"/>
                  </a:lnTo>
                  <a:lnTo>
                    <a:pt x="4991100" y="5067300"/>
                  </a:lnTo>
                  <a:lnTo>
                    <a:pt x="5074920" y="5097780"/>
                  </a:lnTo>
                  <a:lnTo>
                    <a:pt x="5074920" y="5097780"/>
                  </a:lnTo>
                  <a:lnTo>
                    <a:pt x="5135880" y="5219700"/>
                  </a:lnTo>
                  <a:lnTo>
                    <a:pt x="5242560" y="5265420"/>
                  </a:lnTo>
                  <a:lnTo>
                    <a:pt x="5311140" y="5257800"/>
                  </a:lnTo>
                  <a:lnTo>
                    <a:pt x="5311140" y="5257800"/>
                  </a:lnTo>
                  <a:lnTo>
                    <a:pt x="5334000" y="5204460"/>
                  </a:lnTo>
                  <a:lnTo>
                    <a:pt x="5387340" y="5227320"/>
                  </a:lnTo>
                  <a:lnTo>
                    <a:pt x="5412105" y="5284470"/>
                  </a:lnTo>
                  <a:lnTo>
                    <a:pt x="5410200" y="5356860"/>
                  </a:lnTo>
                  <a:lnTo>
                    <a:pt x="5448300" y="5394960"/>
                  </a:lnTo>
                  <a:lnTo>
                    <a:pt x="5431155" y="5473065"/>
                  </a:lnTo>
                  <a:lnTo>
                    <a:pt x="5383530" y="5564505"/>
                  </a:lnTo>
                  <a:lnTo>
                    <a:pt x="5402580" y="5654040"/>
                  </a:lnTo>
                  <a:lnTo>
                    <a:pt x="5433060" y="5730240"/>
                  </a:lnTo>
                  <a:lnTo>
                    <a:pt x="5433060" y="5730240"/>
                  </a:lnTo>
                  <a:lnTo>
                    <a:pt x="5410200" y="5829300"/>
                  </a:lnTo>
                  <a:lnTo>
                    <a:pt x="5532120" y="5875020"/>
                  </a:lnTo>
                  <a:lnTo>
                    <a:pt x="5570220" y="5836920"/>
                  </a:lnTo>
                  <a:lnTo>
                    <a:pt x="5608320" y="5821680"/>
                  </a:lnTo>
                  <a:lnTo>
                    <a:pt x="5669280" y="5859780"/>
                  </a:lnTo>
                  <a:lnTo>
                    <a:pt x="5699760" y="5859780"/>
                  </a:lnTo>
                  <a:lnTo>
                    <a:pt x="5715000" y="5783580"/>
                  </a:lnTo>
                  <a:lnTo>
                    <a:pt x="5798820" y="5699760"/>
                  </a:lnTo>
                  <a:lnTo>
                    <a:pt x="5814060" y="5615940"/>
                  </a:lnTo>
                  <a:lnTo>
                    <a:pt x="5829300" y="5486400"/>
                  </a:lnTo>
                  <a:lnTo>
                    <a:pt x="5819775" y="5400675"/>
                  </a:lnTo>
                  <a:lnTo>
                    <a:pt x="5775960" y="5318760"/>
                  </a:lnTo>
                  <a:lnTo>
                    <a:pt x="5718810" y="5212080"/>
                  </a:lnTo>
                  <a:lnTo>
                    <a:pt x="5692140" y="5120640"/>
                  </a:lnTo>
                  <a:lnTo>
                    <a:pt x="5676900" y="4949190"/>
                  </a:lnTo>
                  <a:lnTo>
                    <a:pt x="5676900" y="4724400"/>
                  </a:lnTo>
                  <a:lnTo>
                    <a:pt x="5697855" y="4665345"/>
                  </a:lnTo>
                  <a:lnTo>
                    <a:pt x="5711190" y="4602480"/>
                  </a:lnTo>
                  <a:lnTo>
                    <a:pt x="5684520" y="4564380"/>
                  </a:lnTo>
                  <a:lnTo>
                    <a:pt x="5631180" y="4549140"/>
                  </a:lnTo>
                  <a:lnTo>
                    <a:pt x="5577840" y="4472940"/>
                  </a:lnTo>
                  <a:lnTo>
                    <a:pt x="5524500" y="4305300"/>
                  </a:lnTo>
                  <a:lnTo>
                    <a:pt x="5516880" y="4191000"/>
                  </a:lnTo>
                  <a:lnTo>
                    <a:pt x="5509260" y="4107180"/>
                  </a:lnTo>
                  <a:lnTo>
                    <a:pt x="5408295" y="3897630"/>
                  </a:lnTo>
                  <a:lnTo>
                    <a:pt x="5356860" y="3855720"/>
                  </a:lnTo>
                  <a:lnTo>
                    <a:pt x="5326380" y="3802380"/>
                  </a:lnTo>
                  <a:lnTo>
                    <a:pt x="5303520" y="3672840"/>
                  </a:lnTo>
                  <a:lnTo>
                    <a:pt x="5212080" y="3619500"/>
                  </a:lnTo>
                  <a:lnTo>
                    <a:pt x="5158740" y="3573780"/>
                  </a:lnTo>
                  <a:lnTo>
                    <a:pt x="5147310" y="3455670"/>
                  </a:lnTo>
                  <a:lnTo>
                    <a:pt x="5095875" y="3415665"/>
                  </a:lnTo>
                  <a:lnTo>
                    <a:pt x="4975860" y="3234690"/>
                  </a:lnTo>
                  <a:cubicBezTo>
                    <a:pt x="4945380" y="3182620"/>
                    <a:pt x="4916487" y="3113722"/>
                    <a:pt x="4890135" y="3059430"/>
                  </a:cubicBezTo>
                  <a:cubicBezTo>
                    <a:pt x="4863783" y="3005138"/>
                    <a:pt x="4843145" y="2962275"/>
                    <a:pt x="4817745" y="2908935"/>
                  </a:cubicBezTo>
                  <a:lnTo>
                    <a:pt x="4825365" y="2781300"/>
                  </a:lnTo>
                  <a:lnTo>
                    <a:pt x="4800600" y="2727960"/>
                  </a:lnTo>
                  <a:lnTo>
                    <a:pt x="4632960" y="2560320"/>
                  </a:lnTo>
                  <a:lnTo>
                    <a:pt x="4480560" y="2385060"/>
                  </a:lnTo>
                  <a:lnTo>
                    <a:pt x="4396740" y="2286000"/>
                  </a:lnTo>
                  <a:lnTo>
                    <a:pt x="4335780" y="2156460"/>
                  </a:lnTo>
                  <a:lnTo>
                    <a:pt x="4244340" y="2049780"/>
                  </a:lnTo>
                  <a:lnTo>
                    <a:pt x="4152900" y="1943100"/>
                  </a:lnTo>
                  <a:lnTo>
                    <a:pt x="4084320" y="1874520"/>
                  </a:lnTo>
                  <a:lnTo>
                    <a:pt x="4067175" y="1794510"/>
                  </a:lnTo>
                  <a:lnTo>
                    <a:pt x="4065270" y="1724025"/>
                  </a:lnTo>
                  <a:lnTo>
                    <a:pt x="3956685" y="1644015"/>
                  </a:lnTo>
                  <a:lnTo>
                    <a:pt x="3893820" y="1531620"/>
                  </a:lnTo>
                  <a:lnTo>
                    <a:pt x="3794760" y="1341120"/>
                  </a:lnTo>
                  <a:lnTo>
                    <a:pt x="3718560" y="1150620"/>
                  </a:lnTo>
                  <a:lnTo>
                    <a:pt x="3619500" y="944880"/>
                  </a:lnTo>
                  <a:lnTo>
                    <a:pt x="3596640" y="891540"/>
                  </a:lnTo>
                  <a:lnTo>
                    <a:pt x="3573780" y="807720"/>
                  </a:lnTo>
                  <a:lnTo>
                    <a:pt x="3573780" y="731520"/>
                  </a:lnTo>
                  <a:lnTo>
                    <a:pt x="3535680" y="685800"/>
                  </a:lnTo>
                  <a:lnTo>
                    <a:pt x="3451860" y="594360"/>
                  </a:lnTo>
                  <a:lnTo>
                    <a:pt x="3451860" y="495300"/>
                  </a:lnTo>
                  <a:lnTo>
                    <a:pt x="3413760" y="441960"/>
                  </a:lnTo>
                  <a:lnTo>
                    <a:pt x="3383280" y="381000"/>
                  </a:lnTo>
                  <a:lnTo>
                    <a:pt x="3322320" y="220980"/>
                  </a:lnTo>
                  <a:lnTo>
                    <a:pt x="3284220" y="99060"/>
                  </a:lnTo>
                  <a:lnTo>
                    <a:pt x="3268980" y="53340"/>
                  </a:lnTo>
                  <a:lnTo>
                    <a:pt x="3246120" y="30480"/>
                  </a:lnTo>
                  <a:lnTo>
                    <a:pt x="3169920" y="7620"/>
                  </a:lnTo>
                  <a:lnTo>
                    <a:pt x="3124200" y="0"/>
                  </a:lnTo>
                  <a:lnTo>
                    <a:pt x="3101340" y="30480"/>
                  </a:lnTo>
                  <a:lnTo>
                    <a:pt x="3124200" y="121920"/>
                  </a:lnTo>
                  <a:lnTo>
                    <a:pt x="3108960" y="28956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31" name="경기도">
              <a:extLst>
                <a:ext uri="{FF2B5EF4-FFF2-40B4-BE49-F238E27FC236}">
                  <a16:creationId xmlns:a16="http://schemas.microsoft.com/office/drawing/2014/main" id="{95DDAC3F-C792-C9E6-1802-035DBAFE5DF0}"/>
                </a:ext>
              </a:extLst>
            </p:cNvPr>
            <p:cNvSpPr/>
            <p:nvPr/>
          </p:nvSpPr>
          <p:spPr>
            <a:xfrm>
              <a:off x="4240094" y="1606255"/>
              <a:ext cx="918642" cy="1167850"/>
            </a:xfrm>
            <a:custGeom>
              <a:avLst/>
              <a:gdLst>
                <a:gd name="connsiteX0" fmla="*/ 1102360 w 3028950"/>
                <a:gd name="connsiteY0" fmla="*/ 1497330 h 3850640"/>
                <a:gd name="connsiteX1" fmla="*/ 1075690 w 3028950"/>
                <a:gd name="connsiteY1" fmla="*/ 1531620 h 3850640"/>
                <a:gd name="connsiteX2" fmla="*/ 1058545 w 3028950"/>
                <a:gd name="connsiteY2" fmla="*/ 1571625 h 3850640"/>
                <a:gd name="connsiteX3" fmla="*/ 1037590 w 3028950"/>
                <a:gd name="connsiteY3" fmla="*/ 1623060 h 3850640"/>
                <a:gd name="connsiteX4" fmla="*/ 1009015 w 3028950"/>
                <a:gd name="connsiteY4" fmla="*/ 1647825 h 3850640"/>
                <a:gd name="connsiteX5" fmla="*/ 948055 w 3028950"/>
                <a:gd name="connsiteY5" fmla="*/ 1651635 h 3850640"/>
                <a:gd name="connsiteX6" fmla="*/ 894715 w 3028950"/>
                <a:gd name="connsiteY6" fmla="*/ 1651635 h 3850640"/>
                <a:gd name="connsiteX7" fmla="*/ 847090 w 3028950"/>
                <a:gd name="connsiteY7" fmla="*/ 1649730 h 3850640"/>
                <a:gd name="connsiteX8" fmla="*/ 824230 w 3028950"/>
                <a:gd name="connsiteY8" fmla="*/ 1687830 h 3850640"/>
                <a:gd name="connsiteX9" fmla="*/ 829945 w 3028950"/>
                <a:gd name="connsiteY9" fmla="*/ 1729740 h 3850640"/>
                <a:gd name="connsiteX10" fmla="*/ 852805 w 3028950"/>
                <a:gd name="connsiteY10" fmla="*/ 1779270 h 3850640"/>
                <a:gd name="connsiteX11" fmla="*/ 860425 w 3028950"/>
                <a:gd name="connsiteY11" fmla="*/ 1811655 h 3850640"/>
                <a:gd name="connsiteX12" fmla="*/ 810895 w 3028950"/>
                <a:gd name="connsiteY12" fmla="*/ 1844040 h 3850640"/>
                <a:gd name="connsiteX13" fmla="*/ 765175 w 3028950"/>
                <a:gd name="connsiteY13" fmla="*/ 1832610 h 3850640"/>
                <a:gd name="connsiteX14" fmla="*/ 727075 w 3028950"/>
                <a:gd name="connsiteY14" fmla="*/ 1807845 h 3850640"/>
                <a:gd name="connsiteX15" fmla="*/ 677545 w 3028950"/>
                <a:gd name="connsiteY15" fmla="*/ 1811655 h 3850640"/>
                <a:gd name="connsiteX16" fmla="*/ 635635 w 3028950"/>
                <a:gd name="connsiteY16" fmla="*/ 1836420 h 3850640"/>
                <a:gd name="connsiteX17" fmla="*/ 603250 w 3028950"/>
                <a:gd name="connsiteY17" fmla="*/ 1872615 h 3850640"/>
                <a:gd name="connsiteX18" fmla="*/ 610870 w 3028950"/>
                <a:gd name="connsiteY18" fmla="*/ 1918335 h 3850640"/>
                <a:gd name="connsiteX19" fmla="*/ 641350 w 3028950"/>
                <a:gd name="connsiteY19" fmla="*/ 1965960 h 3850640"/>
                <a:gd name="connsiteX20" fmla="*/ 687070 w 3028950"/>
                <a:gd name="connsiteY20" fmla="*/ 2005965 h 3850640"/>
                <a:gd name="connsiteX21" fmla="*/ 700405 w 3028950"/>
                <a:gd name="connsiteY21" fmla="*/ 2059305 h 3850640"/>
                <a:gd name="connsiteX22" fmla="*/ 700405 w 3028950"/>
                <a:gd name="connsiteY22" fmla="*/ 2120265 h 3850640"/>
                <a:gd name="connsiteX23" fmla="*/ 713740 w 3028950"/>
                <a:gd name="connsiteY23" fmla="*/ 2181225 h 3850640"/>
                <a:gd name="connsiteX24" fmla="*/ 730885 w 3028950"/>
                <a:gd name="connsiteY24" fmla="*/ 2198370 h 3850640"/>
                <a:gd name="connsiteX25" fmla="*/ 786130 w 3028950"/>
                <a:gd name="connsiteY25" fmla="*/ 2185035 h 3850640"/>
                <a:gd name="connsiteX26" fmla="*/ 824230 w 3028950"/>
                <a:gd name="connsiteY26" fmla="*/ 2192655 h 3850640"/>
                <a:gd name="connsiteX27" fmla="*/ 860425 w 3028950"/>
                <a:gd name="connsiteY27" fmla="*/ 2253615 h 3850640"/>
                <a:gd name="connsiteX28" fmla="*/ 889000 w 3028950"/>
                <a:gd name="connsiteY28" fmla="*/ 2276475 h 3850640"/>
                <a:gd name="connsiteX29" fmla="*/ 972820 w 3028950"/>
                <a:gd name="connsiteY29" fmla="*/ 2287905 h 3850640"/>
                <a:gd name="connsiteX30" fmla="*/ 1029970 w 3028950"/>
                <a:gd name="connsiteY30" fmla="*/ 2287905 h 3850640"/>
                <a:gd name="connsiteX31" fmla="*/ 1087120 w 3028950"/>
                <a:gd name="connsiteY31" fmla="*/ 2266950 h 3850640"/>
                <a:gd name="connsiteX32" fmla="*/ 1140460 w 3028950"/>
                <a:gd name="connsiteY32" fmla="*/ 2247900 h 3850640"/>
                <a:gd name="connsiteX33" fmla="*/ 1155700 w 3028950"/>
                <a:gd name="connsiteY33" fmla="*/ 2242185 h 3850640"/>
                <a:gd name="connsiteX34" fmla="*/ 1195705 w 3028950"/>
                <a:gd name="connsiteY34" fmla="*/ 2249805 h 3850640"/>
                <a:gd name="connsiteX35" fmla="*/ 1214755 w 3028950"/>
                <a:gd name="connsiteY35" fmla="*/ 2289810 h 3850640"/>
                <a:gd name="connsiteX36" fmla="*/ 1249045 w 3028950"/>
                <a:gd name="connsiteY36" fmla="*/ 2291715 h 3850640"/>
                <a:gd name="connsiteX37" fmla="*/ 1355725 w 3028950"/>
                <a:gd name="connsiteY37" fmla="*/ 2249805 h 3850640"/>
                <a:gd name="connsiteX38" fmla="*/ 1374775 w 3028950"/>
                <a:gd name="connsiteY38" fmla="*/ 2245995 h 3850640"/>
                <a:gd name="connsiteX39" fmla="*/ 1382395 w 3028950"/>
                <a:gd name="connsiteY39" fmla="*/ 2244090 h 3850640"/>
                <a:gd name="connsiteX40" fmla="*/ 1428115 w 3028950"/>
                <a:gd name="connsiteY40" fmla="*/ 2217420 h 3850640"/>
                <a:gd name="connsiteX41" fmla="*/ 1470025 w 3028950"/>
                <a:gd name="connsiteY41" fmla="*/ 2175510 h 3850640"/>
                <a:gd name="connsiteX42" fmla="*/ 1471930 w 3028950"/>
                <a:gd name="connsiteY42" fmla="*/ 2131695 h 3850640"/>
                <a:gd name="connsiteX43" fmla="*/ 1466215 w 3028950"/>
                <a:gd name="connsiteY43" fmla="*/ 2076450 h 3850640"/>
                <a:gd name="connsiteX44" fmla="*/ 1466215 w 3028950"/>
                <a:gd name="connsiteY44" fmla="*/ 2049780 h 3850640"/>
                <a:gd name="connsiteX45" fmla="*/ 1483360 w 3028950"/>
                <a:gd name="connsiteY45" fmla="*/ 2021205 h 3850640"/>
                <a:gd name="connsiteX46" fmla="*/ 1551940 w 3028950"/>
                <a:gd name="connsiteY46" fmla="*/ 1994535 h 3850640"/>
                <a:gd name="connsiteX47" fmla="*/ 1584325 w 3028950"/>
                <a:gd name="connsiteY47" fmla="*/ 1952625 h 3850640"/>
                <a:gd name="connsiteX48" fmla="*/ 1569085 w 3028950"/>
                <a:gd name="connsiteY48" fmla="*/ 1882140 h 3850640"/>
                <a:gd name="connsiteX49" fmla="*/ 1544320 w 3028950"/>
                <a:gd name="connsiteY49" fmla="*/ 1857375 h 3850640"/>
                <a:gd name="connsiteX50" fmla="*/ 1511935 w 3028950"/>
                <a:gd name="connsiteY50" fmla="*/ 1847850 h 3850640"/>
                <a:gd name="connsiteX51" fmla="*/ 1466215 w 3028950"/>
                <a:gd name="connsiteY51" fmla="*/ 1859280 h 3850640"/>
                <a:gd name="connsiteX52" fmla="*/ 1428115 w 3028950"/>
                <a:gd name="connsiteY52" fmla="*/ 1878330 h 3850640"/>
                <a:gd name="connsiteX53" fmla="*/ 1390015 w 3028950"/>
                <a:gd name="connsiteY53" fmla="*/ 1895475 h 3850640"/>
                <a:gd name="connsiteX54" fmla="*/ 1369060 w 3028950"/>
                <a:gd name="connsiteY54" fmla="*/ 1897380 h 3850640"/>
                <a:gd name="connsiteX55" fmla="*/ 1365250 w 3028950"/>
                <a:gd name="connsiteY55" fmla="*/ 1872615 h 3850640"/>
                <a:gd name="connsiteX56" fmla="*/ 1409065 w 3028950"/>
                <a:gd name="connsiteY56" fmla="*/ 1834515 h 3850640"/>
                <a:gd name="connsiteX57" fmla="*/ 1431925 w 3028950"/>
                <a:gd name="connsiteY57" fmla="*/ 1800225 h 3850640"/>
                <a:gd name="connsiteX58" fmla="*/ 1428115 w 3028950"/>
                <a:gd name="connsiteY58" fmla="*/ 1760220 h 3850640"/>
                <a:gd name="connsiteX59" fmla="*/ 1370965 w 3028950"/>
                <a:gd name="connsiteY59" fmla="*/ 1708785 h 3850640"/>
                <a:gd name="connsiteX60" fmla="*/ 1374775 w 3028950"/>
                <a:gd name="connsiteY60" fmla="*/ 1653540 h 3850640"/>
                <a:gd name="connsiteX61" fmla="*/ 1374775 w 3028950"/>
                <a:gd name="connsiteY61" fmla="*/ 1600200 h 3850640"/>
                <a:gd name="connsiteX62" fmla="*/ 1372870 w 3028950"/>
                <a:gd name="connsiteY62" fmla="*/ 1556385 h 3850640"/>
                <a:gd name="connsiteX63" fmla="*/ 1350010 w 3028950"/>
                <a:gd name="connsiteY63" fmla="*/ 1527810 h 3850640"/>
                <a:gd name="connsiteX64" fmla="*/ 1319530 w 3028950"/>
                <a:gd name="connsiteY64" fmla="*/ 1510665 h 3850640"/>
                <a:gd name="connsiteX65" fmla="*/ 1268095 w 3028950"/>
                <a:gd name="connsiteY65" fmla="*/ 1522095 h 3850640"/>
                <a:gd name="connsiteX66" fmla="*/ 1159510 w 3028950"/>
                <a:gd name="connsiteY66" fmla="*/ 1501140 h 3850640"/>
                <a:gd name="connsiteX67" fmla="*/ 1026160 w 3028950"/>
                <a:gd name="connsiteY67" fmla="*/ 0 h 3850640"/>
                <a:gd name="connsiteX68" fmla="*/ 1056640 w 3028950"/>
                <a:gd name="connsiteY68" fmla="*/ 10160 h 3850640"/>
                <a:gd name="connsiteX69" fmla="*/ 1102360 w 3028950"/>
                <a:gd name="connsiteY69" fmla="*/ 40640 h 3850640"/>
                <a:gd name="connsiteX70" fmla="*/ 1163320 w 3028950"/>
                <a:gd name="connsiteY70" fmla="*/ 86360 h 3850640"/>
                <a:gd name="connsiteX71" fmla="*/ 1209040 w 3028950"/>
                <a:gd name="connsiteY71" fmla="*/ 116840 h 3850640"/>
                <a:gd name="connsiteX72" fmla="*/ 1224280 w 3028950"/>
                <a:gd name="connsiteY72" fmla="*/ 177800 h 3850640"/>
                <a:gd name="connsiteX73" fmla="*/ 1259840 w 3028950"/>
                <a:gd name="connsiteY73" fmla="*/ 238760 h 3850640"/>
                <a:gd name="connsiteX74" fmla="*/ 1315720 w 3028950"/>
                <a:gd name="connsiteY74" fmla="*/ 299720 h 3850640"/>
                <a:gd name="connsiteX75" fmla="*/ 1391920 w 3028950"/>
                <a:gd name="connsiteY75" fmla="*/ 350520 h 3850640"/>
                <a:gd name="connsiteX76" fmla="*/ 1452880 w 3028950"/>
                <a:gd name="connsiteY76" fmla="*/ 381000 h 3850640"/>
                <a:gd name="connsiteX77" fmla="*/ 1508760 w 3028950"/>
                <a:gd name="connsiteY77" fmla="*/ 381000 h 3850640"/>
                <a:gd name="connsiteX78" fmla="*/ 1546225 w 3028950"/>
                <a:gd name="connsiteY78" fmla="*/ 354330 h 3850640"/>
                <a:gd name="connsiteX79" fmla="*/ 1568450 w 3028950"/>
                <a:gd name="connsiteY79" fmla="*/ 321310 h 3850640"/>
                <a:gd name="connsiteX80" fmla="*/ 1549400 w 3028950"/>
                <a:gd name="connsiteY80" fmla="*/ 254000 h 3850640"/>
                <a:gd name="connsiteX81" fmla="*/ 1569720 w 3028950"/>
                <a:gd name="connsiteY81" fmla="*/ 208280 h 3850640"/>
                <a:gd name="connsiteX82" fmla="*/ 1595120 w 3028950"/>
                <a:gd name="connsiteY82" fmla="*/ 259080 h 3850640"/>
                <a:gd name="connsiteX83" fmla="*/ 1625600 w 3028950"/>
                <a:gd name="connsiteY83" fmla="*/ 289560 h 3850640"/>
                <a:gd name="connsiteX84" fmla="*/ 1691640 w 3028950"/>
                <a:gd name="connsiteY84" fmla="*/ 299720 h 3850640"/>
                <a:gd name="connsiteX85" fmla="*/ 1753235 w 3028950"/>
                <a:gd name="connsiteY85" fmla="*/ 167640 h 3850640"/>
                <a:gd name="connsiteX86" fmla="*/ 1798320 w 3028950"/>
                <a:gd name="connsiteY86" fmla="*/ 198120 h 3850640"/>
                <a:gd name="connsiteX87" fmla="*/ 1778000 w 3028950"/>
                <a:gd name="connsiteY87" fmla="*/ 248920 h 3850640"/>
                <a:gd name="connsiteX88" fmla="*/ 1762760 w 3028950"/>
                <a:gd name="connsiteY88" fmla="*/ 320040 h 3850640"/>
                <a:gd name="connsiteX89" fmla="*/ 1762760 w 3028950"/>
                <a:gd name="connsiteY89" fmla="*/ 350520 h 3850640"/>
                <a:gd name="connsiteX90" fmla="*/ 1798320 w 3028950"/>
                <a:gd name="connsiteY90" fmla="*/ 401320 h 3850640"/>
                <a:gd name="connsiteX91" fmla="*/ 1864360 w 3028950"/>
                <a:gd name="connsiteY91" fmla="*/ 467360 h 3850640"/>
                <a:gd name="connsiteX92" fmla="*/ 1910080 w 3028950"/>
                <a:gd name="connsiteY92" fmla="*/ 482600 h 3850640"/>
                <a:gd name="connsiteX93" fmla="*/ 1950720 w 3028950"/>
                <a:gd name="connsiteY93" fmla="*/ 431800 h 3850640"/>
                <a:gd name="connsiteX94" fmla="*/ 2001520 w 3028950"/>
                <a:gd name="connsiteY94" fmla="*/ 401320 h 3850640"/>
                <a:gd name="connsiteX95" fmla="*/ 2092960 w 3028950"/>
                <a:gd name="connsiteY95" fmla="*/ 401320 h 3850640"/>
                <a:gd name="connsiteX96" fmla="*/ 2133600 w 3028950"/>
                <a:gd name="connsiteY96" fmla="*/ 431800 h 3850640"/>
                <a:gd name="connsiteX97" fmla="*/ 2153920 w 3028950"/>
                <a:gd name="connsiteY97" fmla="*/ 497840 h 3850640"/>
                <a:gd name="connsiteX98" fmla="*/ 2138680 w 3028950"/>
                <a:gd name="connsiteY98" fmla="*/ 563880 h 3850640"/>
                <a:gd name="connsiteX99" fmla="*/ 2152015 w 3028950"/>
                <a:gd name="connsiteY99" fmla="*/ 637540 h 3850640"/>
                <a:gd name="connsiteX100" fmla="*/ 2153285 w 3028950"/>
                <a:gd name="connsiteY100" fmla="*/ 713740 h 3850640"/>
                <a:gd name="connsiteX101" fmla="*/ 2214880 w 3028950"/>
                <a:gd name="connsiteY101" fmla="*/ 756920 h 3850640"/>
                <a:gd name="connsiteX102" fmla="*/ 2286000 w 3028950"/>
                <a:gd name="connsiteY102" fmla="*/ 751840 h 3850640"/>
                <a:gd name="connsiteX103" fmla="*/ 2357120 w 3028950"/>
                <a:gd name="connsiteY103" fmla="*/ 756920 h 3850640"/>
                <a:gd name="connsiteX104" fmla="*/ 2382520 w 3028950"/>
                <a:gd name="connsiteY104" fmla="*/ 817880 h 3850640"/>
                <a:gd name="connsiteX105" fmla="*/ 2428240 w 3028950"/>
                <a:gd name="connsiteY105" fmla="*/ 845185 h 3850640"/>
                <a:gd name="connsiteX106" fmla="*/ 2479040 w 3028950"/>
                <a:gd name="connsiteY106" fmla="*/ 868045 h 3850640"/>
                <a:gd name="connsiteX107" fmla="*/ 2530475 w 3028950"/>
                <a:gd name="connsiteY107" fmla="*/ 894080 h 3850640"/>
                <a:gd name="connsiteX108" fmla="*/ 2519680 w 3028950"/>
                <a:gd name="connsiteY108" fmla="*/ 978535 h 3850640"/>
                <a:gd name="connsiteX109" fmla="*/ 2522220 w 3028950"/>
                <a:gd name="connsiteY109" fmla="*/ 1046480 h 3850640"/>
                <a:gd name="connsiteX110" fmla="*/ 2453640 w 3028950"/>
                <a:gd name="connsiteY110" fmla="*/ 1066800 h 3850640"/>
                <a:gd name="connsiteX111" fmla="*/ 2387600 w 3028950"/>
                <a:gd name="connsiteY111" fmla="*/ 1097280 h 3850640"/>
                <a:gd name="connsiteX112" fmla="*/ 2326640 w 3028950"/>
                <a:gd name="connsiteY112" fmla="*/ 1132840 h 3850640"/>
                <a:gd name="connsiteX113" fmla="*/ 2316480 w 3028950"/>
                <a:gd name="connsiteY113" fmla="*/ 1203960 h 3850640"/>
                <a:gd name="connsiteX114" fmla="*/ 2321560 w 3028950"/>
                <a:gd name="connsiteY114" fmla="*/ 1310640 h 3850640"/>
                <a:gd name="connsiteX115" fmla="*/ 2319655 w 3028950"/>
                <a:gd name="connsiteY115" fmla="*/ 1384300 h 3850640"/>
                <a:gd name="connsiteX116" fmla="*/ 2286000 w 3028950"/>
                <a:gd name="connsiteY116" fmla="*/ 1431925 h 3850640"/>
                <a:gd name="connsiteX117" fmla="*/ 2245360 w 3028950"/>
                <a:gd name="connsiteY117" fmla="*/ 1498600 h 3850640"/>
                <a:gd name="connsiteX118" fmla="*/ 2250440 w 3028950"/>
                <a:gd name="connsiteY118" fmla="*/ 1569720 h 3850640"/>
                <a:gd name="connsiteX119" fmla="*/ 2296160 w 3028950"/>
                <a:gd name="connsiteY119" fmla="*/ 1600200 h 3850640"/>
                <a:gd name="connsiteX120" fmla="*/ 2349500 w 3028950"/>
                <a:gd name="connsiteY120" fmla="*/ 1595755 h 3850640"/>
                <a:gd name="connsiteX121" fmla="*/ 2341880 w 3028950"/>
                <a:gd name="connsiteY121" fmla="*/ 1635760 h 3850640"/>
                <a:gd name="connsiteX122" fmla="*/ 2316480 w 3028950"/>
                <a:gd name="connsiteY122" fmla="*/ 1671320 h 3850640"/>
                <a:gd name="connsiteX123" fmla="*/ 2301240 w 3028950"/>
                <a:gd name="connsiteY123" fmla="*/ 1722120 h 3850640"/>
                <a:gd name="connsiteX124" fmla="*/ 2301240 w 3028950"/>
                <a:gd name="connsiteY124" fmla="*/ 1767840 h 3850640"/>
                <a:gd name="connsiteX125" fmla="*/ 2354580 w 3028950"/>
                <a:gd name="connsiteY125" fmla="*/ 1798320 h 3850640"/>
                <a:gd name="connsiteX126" fmla="*/ 2448560 w 3028950"/>
                <a:gd name="connsiteY126" fmla="*/ 1818640 h 3850640"/>
                <a:gd name="connsiteX127" fmla="*/ 2504440 w 3028950"/>
                <a:gd name="connsiteY127" fmla="*/ 1813560 h 3850640"/>
                <a:gd name="connsiteX128" fmla="*/ 2560320 w 3028950"/>
                <a:gd name="connsiteY128" fmla="*/ 1838960 h 3850640"/>
                <a:gd name="connsiteX129" fmla="*/ 2664460 w 3028950"/>
                <a:gd name="connsiteY129" fmla="*/ 1910080 h 3850640"/>
                <a:gd name="connsiteX130" fmla="*/ 2763520 w 3028950"/>
                <a:gd name="connsiteY130" fmla="*/ 1960880 h 3850640"/>
                <a:gd name="connsiteX131" fmla="*/ 2824480 w 3028950"/>
                <a:gd name="connsiteY131" fmla="*/ 1981200 h 3850640"/>
                <a:gd name="connsiteX132" fmla="*/ 2921000 w 3028950"/>
                <a:gd name="connsiteY132" fmla="*/ 1981200 h 3850640"/>
                <a:gd name="connsiteX133" fmla="*/ 2976245 w 3028950"/>
                <a:gd name="connsiteY133" fmla="*/ 1997710 h 3850640"/>
                <a:gd name="connsiteX134" fmla="*/ 3028950 w 3028950"/>
                <a:gd name="connsiteY134" fmla="*/ 2073275 h 3850640"/>
                <a:gd name="connsiteX135" fmla="*/ 2971800 w 3028950"/>
                <a:gd name="connsiteY135" fmla="*/ 2098040 h 3850640"/>
                <a:gd name="connsiteX136" fmla="*/ 2890520 w 3028950"/>
                <a:gd name="connsiteY136" fmla="*/ 2118360 h 3850640"/>
                <a:gd name="connsiteX137" fmla="*/ 2865120 w 3028950"/>
                <a:gd name="connsiteY137" fmla="*/ 2153920 h 3850640"/>
                <a:gd name="connsiteX138" fmla="*/ 2854960 w 3028950"/>
                <a:gd name="connsiteY138" fmla="*/ 2194560 h 3850640"/>
                <a:gd name="connsiteX139" fmla="*/ 2854960 w 3028950"/>
                <a:gd name="connsiteY139" fmla="*/ 2250440 h 3850640"/>
                <a:gd name="connsiteX140" fmla="*/ 2855595 w 3028950"/>
                <a:gd name="connsiteY140" fmla="*/ 2301240 h 3850640"/>
                <a:gd name="connsiteX141" fmla="*/ 2804160 w 3028950"/>
                <a:gd name="connsiteY141" fmla="*/ 2377440 h 3850640"/>
                <a:gd name="connsiteX142" fmla="*/ 2778760 w 3028950"/>
                <a:gd name="connsiteY142" fmla="*/ 2445385 h 3850640"/>
                <a:gd name="connsiteX143" fmla="*/ 2717800 w 3028950"/>
                <a:gd name="connsiteY143" fmla="*/ 2565400 h 3850640"/>
                <a:gd name="connsiteX144" fmla="*/ 2651760 w 3028950"/>
                <a:gd name="connsiteY144" fmla="*/ 2692400 h 3850640"/>
                <a:gd name="connsiteX145" fmla="*/ 2529205 w 3028950"/>
                <a:gd name="connsiteY145" fmla="*/ 2931795 h 3850640"/>
                <a:gd name="connsiteX146" fmla="*/ 2468880 w 3028950"/>
                <a:gd name="connsiteY146" fmla="*/ 3042920 h 3850640"/>
                <a:gd name="connsiteX147" fmla="*/ 2383155 w 3028950"/>
                <a:gd name="connsiteY147" fmla="*/ 3199130 h 3850640"/>
                <a:gd name="connsiteX148" fmla="*/ 2346960 w 3028950"/>
                <a:gd name="connsiteY148" fmla="*/ 3302000 h 3850640"/>
                <a:gd name="connsiteX149" fmla="*/ 2270760 w 3028950"/>
                <a:gd name="connsiteY149" fmla="*/ 3469640 h 3850640"/>
                <a:gd name="connsiteX150" fmla="*/ 2230120 w 3028950"/>
                <a:gd name="connsiteY150" fmla="*/ 3484880 h 3850640"/>
                <a:gd name="connsiteX151" fmla="*/ 2164080 w 3028950"/>
                <a:gd name="connsiteY151" fmla="*/ 3464560 h 3850640"/>
                <a:gd name="connsiteX152" fmla="*/ 2128520 w 3028950"/>
                <a:gd name="connsiteY152" fmla="*/ 3484880 h 3850640"/>
                <a:gd name="connsiteX153" fmla="*/ 2122805 w 3028950"/>
                <a:gd name="connsiteY153" fmla="*/ 3542030 h 3850640"/>
                <a:gd name="connsiteX154" fmla="*/ 2098040 w 3028950"/>
                <a:gd name="connsiteY154" fmla="*/ 3581400 h 3850640"/>
                <a:gd name="connsiteX155" fmla="*/ 2021840 w 3028950"/>
                <a:gd name="connsiteY155" fmla="*/ 3622040 h 3850640"/>
                <a:gd name="connsiteX156" fmla="*/ 1991360 w 3028950"/>
                <a:gd name="connsiteY156" fmla="*/ 3642360 h 3850640"/>
                <a:gd name="connsiteX157" fmla="*/ 1981200 w 3028950"/>
                <a:gd name="connsiteY157" fmla="*/ 3688080 h 3850640"/>
                <a:gd name="connsiteX158" fmla="*/ 1991360 w 3028950"/>
                <a:gd name="connsiteY158" fmla="*/ 3743960 h 3850640"/>
                <a:gd name="connsiteX159" fmla="*/ 1965960 w 3028950"/>
                <a:gd name="connsiteY159" fmla="*/ 3769360 h 3850640"/>
                <a:gd name="connsiteX160" fmla="*/ 1945640 w 3028950"/>
                <a:gd name="connsiteY160" fmla="*/ 3774440 h 3850640"/>
                <a:gd name="connsiteX161" fmla="*/ 1833880 w 3028950"/>
                <a:gd name="connsiteY161" fmla="*/ 3815080 h 3850640"/>
                <a:gd name="connsiteX162" fmla="*/ 1727200 w 3028950"/>
                <a:gd name="connsiteY162" fmla="*/ 3830320 h 3850640"/>
                <a:gd name="connsiteX163" fmla="*/ 1640840 w 3028950"/>
                <a:gd name="connsiteY163" fmla="*/ 3850640 h 3850640"/>
                <a:gd name="connsiteX164" fmla="*/ 1595120 w 3028950"/>
                <a:gd name="connsiteY164" fmla="*/ 3845560 h 3850640"/>
                <a:gd name="connsiteX165" fmla="*/ 1540510 w 3028950"/>
                <a:gd name="connsiteY165" fmla="*/ 3767455 h 3850640"/>
                <a:gd name="connsiteX166" fmla="*/ 1457325 w 3028950"/>
                <a:gd name="connsiteY166" fmla="*/ 3723005 h 3850640"/>
                <a:gd name="connsiteX167" fmla="*/ 1330960 w 3028950"/>
                <a:gd name="connsiteY167" fmla="*/ 3733800 h 3850640"/>
                <a:gd name="connsiteX168" fmla="*/ 1264920 w 3028950"/>
                <a:gd name="connsiteY168" fmla="*/ 3759200 h 3850640"/>
                <a:gd name="connsiteX169" fmla="*/ 1178560 w 3028950"/>
                <a:gd name="connsiteY169" fmla="*/ 3799840 h 3850640"/>
                <a:gd name="connsiteX170" fmla="*/ 1097280 w 3028950"/>
                <a:gd name="connsiteY170" fmla="*/ 3799840 h 3850640"/>
                <a:gd name="connsiteX171" fmla="*/ 965200 w 3028950"/>
                <a:gd name="connsiteY171" fmla="*/ 3759200 h 3850640"/>
                <a:gd name="connsiteX172" fmla="*/ 848360 w 3028950"/>
                <a:gd name="connsiteY172" fmla="*/ 3738880 h 3850640"/>
                <a:gd name="connsiteX173" fmla="*/ 782320 w 3028950"/>
                <a:gd name="connsiteY173" fmla="*/ 3688080 h 3850640"/>
                <a:gd name="connsiteX174" fmla="*/ 675640 w 3028950"/>
                <a:gd name="connsiteY174" fmla="*/ 3601720 h 3850640"/>
                <a:gd name="connsiteX175" fmla="*/ 599440 w 3028950"/>
                <a:gd name="connsiteY175" fmla="*/ 3535680 h 3850640"/>
                <a:gd name="connsiteX176" fmla="*/ 609600 w 3028950"/>
                <a:gd name="connsiteY176" fmla="*/ 3484880 h 3850640"/>
                <a:gd name="connsiteX177" fmla="*/ 568960 w 3028950"/>
                <a:gd name="connsiteY177" fmla="*/ 3449320 h 3850640"/>
                <a:gd name="connsiteX178" fmla="*/ 500380 w 3028950"/>
                <a:gd name="connsiteY178" fmla="*/ 3419475 h 3850640"/>
                <a:gd name="connsiteX179" fmla="*/ 508000 w 3028950"/>
                <a:gd name="connsiteY179" fmla="*/ 3383280 h 3850640"/>
                <a:gd name="connsiteX180" fmla="*/ 537210 w 3028950"/>
                <a:gd name="connsiteY180" fmla="*/ 3343910 h 3850640"/>
                <a:gd name="connsiteX181" fmla="*/ 557530 w 3028950"/>
                <a:gd name="connsiteY181" fmla="*/ 3293745 h 3850640"/>
                <a:gd name="connsiteX182" fmla="*/ 548640 w 3028950"/>
                <a:gd name="connsiteY182" fmla="*/ 3225800 h 3850640"/>
                <a:gd name="connsiteX183" fmla="*/ 553720 w 3028950"/>
                <a:gd name="connsiteY183" fmla="*/ 3180080 h 3850640"/>
                <a:gd name="connsiteX184" fmla="*/ 574040 w 3028950"/>
                <a:gd name="connsiteY184" fmla="*/ 3154680 h 3850640"/>
                <a:gd name="connsiteX185" fmla="*/ 624840 w 3028950"/>
                <a:gd name="connsiteY185" fmla="*/ 3149600 h 3850640"/>
                <a:gd name="connsiteX186" fmla="*/ 629920 w 3028950"/>
                <a:gd name="connsiteY186" fmla="*/ 3103880 h 3850640"/>
                <a:gd name="connsiteX187" fmla="*/ 574040 w 3028950"/>
                <a:gd name="connsiteY187" fmla="*/ 3058160 h 3850640"/>
                <a:gd name="connsiteX188" fmla="*/ 516890 w 3028950"/>
                <a:gd name="connsiteY188" fmla="*/ 3037205 h 3850640"/>
                <a:gd name="connsiteX189" fmla="*/ 482600 w 3028950"/>
                <a:gd name="connsiteY189" fmla="*/ 3068320 h 3850640"/>
                <a:gd name="connsiteX190" fmla="*/ 435610 w 3028950"/>
                <a:gd name="connsiteY190" fmla="*/ 3128010 h 3850640"/>
                <a:gd name="connsiteX191" fmla="*/ 375920 w 3028950"/>
                <a:gd name="connsiteY191" fmla="*/ 3185160 h 3850640"/>
                <a:gd name="connsiteX192" fmla="*/ 335280 w 3028950"/>
                <a:gd name="connsiteY192" fmla="*/ 3180080 h 3850640"/>
                <a:gd name="connsiteX193" fmla="*/ 320040 w 3028950"/>
                <a:gd name="connsiteY193" fmla="*/ 3108960 h 3850640"/>
                <a:gd name="connsiteX194" fmla="*/ 289560 w 3028950"/>
                <a:gd name="connsiteY194" fmla="*/ 3093720 h 3850640"/>
                <a:gd name="connsiteX195" fmla="*/ 274320 w 3028950"/>
                <a:gd name="connsiteY195" fmla="*/ 3048000 h 3850640"/>
                <a:gd name="connsiteX196" fmla="*/ 284480 w 3028950"/>
                <a:gd name="connsiteY196" fmla="*/ 2987040 h 3850640"/>
                <a:gd name="connsiteX197" fmla="*/ 320040 w 3028950"/>
                <a:gd name="connsiteY197" fmla="*/ 2966720 h 3850640"/>
                <a:gd name="connsiteX198" fmla="*/ 325120 w 3028950"/>
                <a:gd name="connsiteY198" fmla="*/ 2915920 h 3850640"/>
                <a:gd name="connsiteX199" fmla="*/ 294640 w 3028950"/>
                <a:gd name="connsiteY199" fmla="*/ 2880360 h 3850640"/>
                <a:gd name="connsiteX200" fmla="*/ 289560 w 3028950"/>
                <a:gd name="connsiteY200" fmla="*/ 2839720 h 3850640"/>
                <a:gd name="connsiteX201" fmla="*/ 314960 w 3028950"/>
                <a:gd name="connsiteY201" fmla="*/ 2794000 h 3850640"/>
                <a:gd name="connsiteX202" fmla="*/ 355600 w 3028950"/>
                <a:gd name="connsiteY202" fmla="*/ 2783840 h 3850640"/>
                <a:gd name="connsiteX203" fmla="*/ 441960 w 3028950"/>
                <a:gd name="connsiteY203" fmla="*/ 2773680 h 3850640"/>
                <a:gd name="connsiteX204" fmla="*/ 482600 w 3028950"/>
                <a:gd name="connsiteY204" fmla="*/ 2814320 h 3850640"/>
                <a:gd name="connsiteX205" fmla="*/ 518160 w 3028950"/>
                <a:gd name="connsiteY205" fmla="*/ 2788920 h 3850640"/>
                <a:gd name="connsiteX206" fmla="*/ 563880 w 3028950"/>
                <a:gd name="connsiteY206" fmla="*/ 2758440 h 3850640"/>
                <a:gd name="connsiteX207" fmla="*/ 670560 w 3028950"/>
                <a:gd name="connsiteY207" fmla="*/ 2748280 h 3850640"/>
                <a:gd name="connsiteX208" fmla="*/ 665480 w 3028950"/>
                <a:gd name="connsiteY208" fmla="*/ 2697480 h 3850640"/>
                <a:gd name="connsiteX209" fmla="*/ 609600 w 3028950"/>
                <a:gd name="connsiteY209" fmla="*/ 2641600 h 3850640"/>
                <a:gd name="connsiteX210" fmla="*/ 563880 w 3028950"/>
                <a:gd name="connsiteY210" fmla="*/ 2580640 h 3850640"/>
                <a:gd name="connsiteX211" fmla="*/ 523240 w 3028950"/>
                <a:gd name="connsiteY211" fmla="*/ 2540000 h 3850640"/>
                <a:gd name="connsiteX212" fmla="*/ 457200 w 3028950"/>
                <a:gd name="connsiteY212" fmla="*/ 2555240 h 3850640"/>
                <a:gd name="connsiteX213" fmla="*/ 411480 w 3028950"/>
                <a:gd name="connsiteY213" fmla="*/ 2545080 h 3850640"/>
                <a:gd name="connsiteX214" fmla="*/ 405130 w 3028950"/>
                <a:gd name="connsiteY214" fmla="*/ 2501900 h 3850640"/>
                <a:gd name="connsiteX215" fmla="*/ 428625 w 3028950"/>
                <a:gd name="connsiteY215" fmla="*/ 2444115 h 3850640"/>
                <a:gd name="connsiteX216" fmla="*/ 482600 w 3028950"/>
                <a:gd name="connsiteY216" fmla="*/ 2418080 h 3850640"/>
                <a:gd name="connsiteX217" fmla="*/ 558800 w 3028950"/>
                <a:gd name="connsiteY217" fmla="*/ 2407920 h 3850640"/>
                <a:gd name="connsiteX218" fmla="*/ 594360 w 3028950"/>
                <a:gd name="connsiteY218" fmla="*/ 2387600 h 3850640"/>
                <a:gd name="connsiteX219" fmla="*/ 619760 w 3028950"/>
                <a:gd name="connsiteY219" fmla="*/ 2336800 h 3850640"/>
                <a:gd name="connsiteX220" fmla="*/ 650240 w 3028950"/>
                <a:gd name="connsiteY220" fmla="*/ 2245360 h 3850640"/>
                <a:gd name="connsiteX221" fmla="*/ 645160 w 3028950"/>
                <a:gd name="connsiteY221" fmla="*/ 2194560 h 3850640"/>
                <a:gd name="connsiteX222" fmla="*/ 604520 w 3028950"/>
                <a:gd name="connsiteY222" fmla="*/ 2159000 h 3850640"/>
                <a:gd name="connsiteX223" fmla="*/ 576580 w 3028950"/>
                <a:gd name="connsiteY223" fmla="*/ 2118360 h 3850640"/>
                <a:gd name="connsiteX224" fmla="*/ 584200 w 3028950"/>
                <a:gd name="connsiteY224" fmla="*/ 2004695 h 3850640"/>
                <a:gd name="connsiteX225" fmla="*/ 557530 w 3028950"/>
                <a:gd name="connsiteY225" fmla="*/ 1924050 h 3850640"/>
                <a:gd name="connsiteX226" fmla="*/ 499110 w 3028950"/>
                <a:gd name="connsiteY226" fmla="*/ 1897380 h 3850640"/>
                <a:gd name="connsiteX227" fmla="*/ 426720 w 3028950"/>
                <a:gd name="connsiteY227" fmla="*/ 1874520 h 3850640"/>
                <a:gd name="connsiteX228" fmla="*/ 309880 w 3028950"/>
                <a:gd name="connsiteY228" fmla="*/ 1869440 h 3850640"/>
                <a:gd name="connsiteX229" fmla="*/ 284480 w 3028950"/>
                <a:gd name="connsiteY229" fmla="*/ 1833880 h 3850640"/>
                <a:gd name="connsiteX230" fmla="*/ 243840 w 3028950"/>
                <a:gd name="connsiteY230" fmla="*/ 1813560 h 3850640"/>
                <a:gd name="connsiteX231" fmla="*/ 140335 w 3028950"/>
                <a:gd name="connsiteY231" fmla="*/ 1790065 h 3850640"/>
                <a:gd name="connsiteX232" fmla="*/ 127000 w 3028950"/>
                <a:gd name="connsiteY232" fmla="*/ 1747520 h 3850640"/>
                <a:gd name="connsiteX233" fmla="*/ 116840 w 3028950"/>
                <a:gd name="connsiteY233" fmla="*/ 1686560 h 3850640"/>
                <a:gd name="connsiteX234" fmla="*/ 66040 w 3028950"/>
                <a:gd name="connsiteY234" fmla="*/ 1661160 h 3850640"/>
                <a:gd name="connsiteX235" fmla="*/ 35560 w 3028950"/>
                <a:gd name="connsiteY235" fmla="*/ 1630680 h 3850640"/>
                <a:gd name="connsiteX236" fmla="*/ 35560 w 3028950"/>
                <a:gd name="connsiteY236" fmla="*/ 1564640 h 3850640"/>
                <a:gd name="connsiteX237" fmla="*/ 15240 w 3028950"/>
                <a:gd name="connsiteY237" fmla="*/ 1452880 h 3850640"/>
                <a:gd name="connsiteX238" fmla="*/ 0 w 3028950"/>
                <a:gd name="connsiteY238" fmla="*/ 1332230 h 3850640"/>
                <a:gd name="connsiteX239" fmla="*/ 5080 w 3028950"/>
                <a:gd name="connsiteY239" fmla="*/ 1295400 h 3850640"/>
                <a:gd name="connsiteX240" fmla="*/ 50800 w 3028950"/>
                <a:gd name="connsiteY240" fmla="*/ 1295400 h 3850640"/>
                <a:gd name="connsiteX241" fmla="*/ 101600 w 3028950"/>
                <a:gd name="connsiteY241" fmla="*/ 1290320 h 3850640"/>
                <a:gd name="connsiteX242" fmla="*/ 167640 w 3028950"/>
                <a:gd name="connsiteY242" fmla="*/ 1275080 h 3850640"/>
                <a:gd name="connsiteX243" fmla="*/ 279400 w 3028950"/>
                <a:gd name="connsiteY243" fmla="*/ 1270000 h 3850640"/>
                <a:gd name="connsiteX244" fmla="*/ 335280 w 3028950"/>
                <a:gd name="connsiteY244" fmla="*/ 1219200 h 3850640"/>
                <a:gd name="connsiteX245" fmla="*/ 350520 w 3028950"/>
                <a:gd name="connsiteY245" fmla="*/ 1137920 h 3850640"/>
                <a:gd name="connsiteX246" fmla="*/ 375920 w 3028950"/>
                <a:gd name="connsiteY246" fmla="*/ 1041400 h 3850640"/>
                <a:gd name="connsiteX247" fmla="*/ 396240 w 3028950"/>
                <a:gd name="connsiteY247" fmla="*/ 949960 h 3850640"/>
                <a:gd name="connsiteX248" fmla="*/ 392430 w 3028950"/>
                <a:gd name="connsiteY248" fmla="*/ 858520 h 3850640"/>
                <a:gd name="connsiteX249" fmla="*/ 397510 w 3028950"/>
                <a:gd name="connsiteY249" fmla="*/ 797560 h 3850640"/>
                <a:gd name="connsiteX250" fmla="*/ 436880 w 3028950"/>
                <a:gd name="connsiteY250" fmla="*/ 741680 h 3850640"/>
                <a:gd name="connsiteX251" fmla="*/ 487680 w 3028950"/>
                <a:gd name="connsiteY251" fmla="*/ 711200 h 3850640"/>
                <a:gd name="connsiteX252" fmla="*/ 589280 w 3028950"/>
                <a:gd name="connsiteY252" fmla="*/ 690880 h 3850640"/>
                <a:gd name="connsiteX253" fmla="*/ 629920 w 3028950"/>
                <a:gd name="connsiteY253" fmla="*/ 665480 h 3850640"/>
                <a:gd name="connsiteX254" fmla="*/ 680720 w 3028950"/>
                <a:gd name="connsiteY254" fmla="*/ 589280 h 3850640"/>
                <a:gd name="connsiteX255" fmla="*/ 741680 w 3028950"/>
                <a:gd name="connsiteY255" fmla="*/ 492760 h 3850640"/>
                <a:gd name="connsiteX256" fmla="*/ 828040 w 3028950"/>
                <a:gd name="connsiteY256" fmla="*/ 391160 h 3850640"/>
                <a:gd name="connsiteX257" fmla="*/ 919480 w 3028950"/>
                <a:gd name="connsiteY257" fmla="*/ 238760 h 3850640"/>
                <a:gd name="connsiteX258" fmla="*/ 942975 w 3028950"/>
                <a:gd name="connsiteY258" fmla="*/ 195580 h 3850640"/>
                <a:gd name="connsiteX259" fmla="*/ 965200 w 3028950"/>
                <a:gd name="connsiteY259" fmla="*/ 162560 h 3850640"/>
                <a:gd name="connsiteX260" fmla="*/ 1016000 w 3028950"/>
                <a:gd name="connsiteY260" fmla="*/ 172720 h 3850640"/>
                <a:gd name="connsiteX261" fmla="*/ 1021080 w 3028950"/>
                <a:gd name="connsiteY261" fmla="*/ 106680 h 3850640"/>
                <a:gd name="connsiteX262" fmla="*/ 1015365 w 3028950"/>
                <a:gd name="connsiteY262" fmla="*/ 44450 h 385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</a:cxnLst>
              <a:rect l="l" t="t" r="r" b="b"/>
              <a:pathLst>
                <a:path w="3028950" h="3850640">
                  <a:moveTo>
                    <a:pt x="1102360" y="1497330"/>
                  </a:moveTo>
                  <a:lnTo>
                    <a:pt x="1075690" y="1531620"/>
                  </a:lnTo>
                  <a:lnTo>
                    <a:pt x="1058545" y="1571625"/>
                  </a:lnTo>
                  <a:lnTo>
                    <a:pt x="1037590" y="1623060"/>
                  </a:lnTo>
                  <a:lnTo>
                    <a:pt x="1009015" y="1647825"/>
                  </a:lnTo>
                  <a:lnTo>
                    <a:pt x="948055" y="1651635"/>
                  </a:lnTo>
                  <a:lnTo>
                    <a:pt x="894715" y="1651635"/>
                  </a:lnTo>
                  <a:lnTo>
                    <a:pt x="847090" y="1649730"/>
                  </a:lnTo>
                  <a:lnTo>
                    <a:pt x="824230" y="1687830"/>
                  </a:lnTo>
                  <a:lnTo>
                    <a:pt x="829945" y="1729740"/>
                  </a:lnTo>
                  <a:lnTo>
                    <a:pt x="852805" y="1779270"/>
                  </a:lnTo>
                  <a:lnTo>
                    <a:pt x="860425" y="1811655"/>
                  </a:lnTo>
                  <a:lnTo>
                    <a:pt x="810895" y="1844040"/>
                  </a:lnTo>
                  <a:lnTo>
                    <a:pt x="765175" y="1832610"/>
                  </a:lnTo>
                  <a:lnTo>
                    <a:pt x="727075" y="1807845"/>
                  </a:lnTo>
                  <a:lnTo>
                    <a:pt x="677545" y="1811655"/>
                  </a:lnTo>
                  <a:lnTo>
                    <a:pt x="635635" y="1836420"/>
                  </a:lnTo>
                  <a:lnTo>
                    <a:pt x="603250" y="1872615"/>
                  </a:lnTo>
                  <a:lnTo>
                    <a:pt x="610870" y="1918335"/>
                  </a:lnTo>
                  <a:lnTo>
                    <a:pt x="641350" y="1965960"/>
                  </a:lnTo>
                  <a:lnTo>
                    <a:pt x="687070" y="2005965"/>
                  </a:lnTo>
                  <a:lnTo>
                    <a:pt x="700405" y="2059305"/>
                  </a:lnTo>
                  <a:lnTo>
                    <a:pt x="700405" y="2120265"/>
                  </a:lnTo>
                  <a:lnTo>
                    <a:pt x="713740" y="2181225"/>
                  </a:lnTo>
                  <a:lnTo>
                    <a:pt x="730885" y="2198370"/>
                  </a:lnTo>
                  <a:lnTo>
                    <a:pt x="786130" y="2185035"/>
                  </a:lnTo>
                  <a:lnTo>
                    <a:pt x="824230" y="2192655"/>
                  </a:lnTo>
                  <a:lnTo>
                    <a:pt x="860425" y="2253615"/>
                  </a:lnTo>
                  <a:lnTo>
                    <a:pt x="889000" y="2276475"/>
                  </a:lnTo>
                  <a:lnTo>
                    <a:pt x="972820" y="2287905"/>
                  </a:lnTo>
                  <a:lnTo>
                    <a:pt x="1029970" y="2287905"/>
                  </a:lnTo>
                  <a:lnTo>
                    <a:pt x="1087120" y="2266950"/>
                  </a:lnTo>
                  <a:lnTo>
                    <a:pt x="1140460" y="2247900"/>
                  </a:lnTo>
                  <a:lnTo>
                    <a:pt x="1155700" y="2242185"/>
                  </a:lnTo>
                  <a:lnTo>
                    <a:pt x="1195705" y="2249805"/>
                  </a:lnTo>
                  <a:lnTo>
                    <a:pt x="1214755" y="2289810"/>
                  </a:lnTo>
                  <a:lnTo>
                    <a:pt x="1249045" y="2291715"/>
                  </a:lnTo>
                  <a:lnTo>
                    <a:pt x="1355725" y="2249805"/>
                  </a:lnTo>
                  <a:lnTo>
                    <a:pt x="1374775" y="2245995"/>
                  </a:lnTo>
                  <a:cubicBezTo>
                    <a:pt x="1377335" y="2245446"/>
                    <a:pt x="1382395" y="2244090"/>
                    <a:pt x="1382395" y="2244090"/>
                  </a:cubicBezTo>
                  <a:lnTo>
                    <a:pt x="1428115" y="2217420"/>
                  </a:lnTo>
                  <a:lnTo>
                    <a:pt x="1470025" y="2175510"/>
                  </a:lnTo>
                  <a:lnTo>
                    <a:pt x="1471930" y="2131695"/>
                  </a:lnTo>
                  <a:lnTo>
                    <a:pt x="1466215" y="2076450"/>
                  </a:lnTo>
                  <a:lnTo>
                    <a:pt x="1466215" y="2049780"/>
                  </a:lnTo>
                  <a:lnTo>
                    <a:pt x="1483360" y="2021205"/>
                  </a:lnTo>
                  <a:lnTo>
                    <a:pt x="1551940" y="1994535"/>
                  </a:lnTo>
                  <a:lnTo>
                    <a:pt x="1584325" y="1952625"/>
                  </a:lnTo>
                  <a:lnTo>
                    <a:pt x="1569085" y="1882140"/>
                  </a:lnTo>
                  <a:lnTo>
                    <a:pt x="1544320" y="1857375"/>
                  </a:lnTo>
                  <a:lnTo>
                    <a:pt x="1511935" y="1847850"/>
                  </a:lnTo>
                  <a:lnTo>
                    <a:pt x="1466215" y="1859280"/>
                  </a:lnTo>
                  <a:lnTo>
                    <a:pt x="1428115" y="1878330"/>
                  </a:lnTo>
                  <a:lnTo>
                    <a:pt x="1390015" y="1895475"/>
                  </a:lnTo>
                  <a:lnTo>
                    <a:pt x="1369060" y="1897380"/>
                  </a:lnTo>
                  <a:lnTo>
                    <a:pt x="1365250" y="1872615"/>
                  </a:lnTo>
                  <a:lnTo>
                    <a:pt x="1409065" y="1834515"/>
                  </a:lnTo>
                  <a:lnTo>
                    <a:pt x="1431925" y="1800225"/>
                  </a:lnTo>
                  <a:lnTo>
                    <a:pt x="1428115" y="1760220"/>
                  </a:lnTo>
                  <a:lnTo>
                    <a:pt x="1370965" y="1708785"/>
                  </a:lnTo>
                  <a:lnTo>
                    <a:pt x="1374775" y="1653540"/>
                  </a:lnTo>
                  <a:lnTo>
                    <a:pt x="1374775" y="1600200"/>
                  </a:lnTo>
                  <a:lnTo>
                    <a:pt x="1372870" y="1556385"/>
                  </a:lnTo>
                  <a:lnTo>
                    <a:pt x="1350010" y="1527810"/>
                  </a:lnTo>
                  <a:lnTo>
                    <a:pt x="1319530" y="1510665"/>
                  </a:lnTo>
                  <a:lnTo>
                    <a:pt x="1268095" y="1522095"/>
                  </a:lnTo>
                  <a:lnTo>
                    <a:pt x="1159510" y="1501140"/>
                  </a:lnTo>
                  <a:close/>
                  <a:moveTo>
                    <a:pt x="1026160" y="0"/>
                  </a:moveTo>
                  <a:lnTo>
                    <a:pt x="1056640" y="10160"/>
                  </a:lnTo>
                  <a:lnTo>
                    <a:pt x="1102360" y="40640"/>
                  </a:lnTo>
                  <a:lnTo>
                    <a:pt x="1163320" y="86360"/>
                  </a:lnTo>
                  <a:lnTo>
                    <a:pt x="1209040" y="116840"/>
                  </a:lnTo>
                  <a:lnTo>
                    <a:pt x="1224280" y="177800"/>
                  </a:lnTo>
                  <a:lnTo>
                    <a:pt x="1259840" y="238760"/>
                  </a:lnTo>
                  <a:lnTo>
                    <a:pt x="1315720" y="299720"/>
                  </a:lnTo>
                  <a:lnTo>
                    <a:pt x="1391920" y="350520"/>
                  </a:lnTo>
                  <a:lnTo>
                    <a:pt x="1452880" y="381000"/>
                  </a:lnTo>
                  <a:lnTo>
                    <a:pt x="1508760" y="381000"/>
                  </a:lnTo>
                  <a:lnTo>
                    <a:pt x="1546225" y="354330"/>
                  </a:lnTo>
                  <a:lnTo>
                    <a:pt x="1568450" y="321310"/>
                  </a:lnTo>
                  <a:lnTo>
                    <a:pt x="1549400" y="254000"/>
                  </a:lnTo>
                  <a:lnTo>
                    <a:pt x="1569720" y="208280"/>
                  </a:lnTo>
                  <a:lnTo>
                    <a:pt x="1595120" y="259080"/>
                  </a:lnTo>
                  <a:lnTo>
                    <a:pt x="1625600" y="289560"/>
                  </a:lnTo>
                  <a:lnTo>
                    <a:pt x="1691640" y="299720"/>
                  </a:lnTo>
                  <a:lnTo>
                    <a:pt x="1753235" y="167640"/>
                  </a:lnTo>
                  <a:lnTo>
                    <a:pt x="1798320" y="198120"/>
                  </a:lnTo>
                  <a:lnTo>
                    <a:pt x="1778000" y="248920"/>
                  </a:lnTo>
                  <a:lnTo>
                    <a:pt x="1762760" y="320040"/>
                  </a:lnTo>
                  <a:lnTo>
                    <a:pt x="1762760" y="350520"/>
                  </a:lnTo>
                  <a:lnTo>
                    <a:pt x="1798320" y="401320"/>
                  </a:lnTo>
                  <a:lnTo>
                    <a:pt x="1864360" y="467360"/>
                  </a:lnTo>
                  <a:lnTo>
                    <a:pt x="1910080" y="482600"/>
                  </a:lnTo>
                  <a:lnTo>
                    <a:pt x="1950720" y="431800"/>
                  </a:lnTo>
                  <a:lnTo>
                    <a:pt x="2001520" y="401320"/>
                  </a:lnTo>
                  <a:lnTo>
                    <a:pt x="2092960" y="401320"/>
                  </a:lnTo>
                  <a:lnTo>
                    <a:pt x="2133600" y="431800"/>
                  </a:lnTo>
                  <a:lnTo>
                    <a:pt x="2153920" y="497840"/>
                  </a:lnTo>
                  <a:lnTo>
                    <a:pt x="2138680" y="563880"/>
                  </a:lnTo>
                  <a:lnTo>
                    <a:pt x="2152015" y="637540"/>
                  </a:lnTo>
                  <a:cubicBezTo>
                    <a:pt x="2152438" y="662940"/>
                    <a:pt x="2152862" y="688340"/>
                    <a:pt x="2153285" y="713740"/>
                  </a:cubicBezTo>
                  <a:lnTo>
                    <a:pt x="2214880" y="756920"/>
                  </a:lnTo>
                  <a:lnTo>
                    <a:pt x="2286000" y="751840"/>
                  </a:lnTo>
                  <a:lnTo>
                    <a:pt x="2357120" y="756920"/>
                  </a:lnTo>
                  <a:lnTo>
                    <a:pt x="2382520" y="817880"/>
                  </a:lnTo>
                  <a:lnTo>
                    <a:pt x="2428240" y="845185"/>
                  </a:lnTo>
                  <a:lnTo>
                    <a:pt x="2479040" y="868045"/>
                  </a:lnTo>
                  <a:lnTo>
                    <a:pt x="2530475" y="894080"/>
                  </a:lnTo>
                  <a:lnTo>
                    <a:pt x="2519680" y="978535"/>
                  </a:lnTo>
                  <a:cubicBezTo>
                    <a:pt x="2520527" y="1001183"/>
                    <a:pt x="2521373" y="1023832"/>
                    <a:pt x="2522220" y="1046480"/>
                  </a:cubicBezTo>
                  <a:lnTo>
                    <a:pt x="2453640" y="1066800"/>
                  </a:lnTo>
                  <a:lnTo>
                    <a:pt x="2387600" y="1097280"/>
                  </a:lnTo>
                  <a:lnTo>
                    <a:pt x="2326640" y="1132840"/>
                  </a:lnTo>
                  <a:lnTo>
                    <a:pt x="2316480" y="1203960"/>
                  </a:lnTo>
                  <a:lnTo>
                    <a:pt x="2321560" y="1310640"/>
                  </a:lnTo>
                  <a:lnTo>
                    <a:pt x="2319655" y="1384300"/>
                  </a:lnTo>
                  <a:lnTo>
                    <a:pt x="2286000" y="1431925"/>
                  </a:lnTo>
                  <a:lnTo>
                    <a:pt x="2245360" y="1498600"/>
                  </a:lnTo>
                  <a:lnTo>
                    <a:pt x="2250440" y="1569720"/>
                  </a:lnTo>
                  <a:lnTo>
                    <a:pt x="2296160" y="1600200"/>
                  </a:lnTo>
                  <a:lnTo>
                    <a:pt x="2349500" y="1595755"/>
                  </a:lnTo>
                  <a:cubicBezTo>
                    <a:pt x="2346960" y="1609090"/>
                    <a:pt x="2347383" y="1623166"/>
                    <a:pt x="2341880" y="1635760"/>
                  </a:cubicBezTo>
                  <a:cubicBezTo>
                    <a:pt x="2336377" y="1648354"/>
                    <a:pt x="2324947" y="1659467"/>
                    <a:pt x="2316480" y="1671320"/>
                  </a:cubicBezTo>
                  <a:lnTo>
                    <a:pt x="2301240" y="1722120"/>
                  </a:lnTo>
                  <a:lnTo>
                    <a:pt x="2301240" y="1767840"/>
                  </a:lnTo>
                  <a:lnTo>
                    <a:pt x="2354580" y="1798320"/>
                  </a:lnTo>
                  <a:lnTo>
                    <a:pt x="2448560" y="1818640"/>
                  </a:lnTo>
                  <a:lnTo>
                    <a:pt x="2504440" y="1813560"/>
                  </a:lnTo>
                  <a:lnTo>
                    <a:pt x="2560320" y="1838960"/>
                  </a:lnTo>
                  <a:lnTo>
                    <a:pt x="2664460" y="1910080"/>
                  </a:lnTo>
                  <a:cubicBezTo>
                    <a:pt x="2697480" y="1927013"/>
                    <a:pt x="2736850" y="1949027"/>
                    <a:pt x="2763520" y="1960880"/>
                  </a:cubicBezTo>
                  <a:cubicBezTo>
                    <a:pt x="2790190" y="1972733"/>
                    <a:pt x="2804160" y="1974427"/>
                    <a:pt x="2824480" y="1981200"/>
                  </a:cubicBezTo>
                  <a:lnTo>
                    <a:pt x="2921000" y="1981200"/>
                  </a:lnTo>
                  <a:lnTo>
                    <a:pt x="2976245" y="1997710"/>
                  </a:lnTo>
                  <a:lnTo>
                    <a:pt x="3028950" y="2073275"/>
                  </a:lnTo>
                  <a:lnTo>
                    <a:pt x="2971800" y="2098040"/>
                  </a:lnTo>
                  <a:lnTo>
                    <a:pt x="2890520" y="2118360"/>
                  </a:lnTo>
                  <a:lnTo>
                    <a:pt x="2865120" y="2153920"/>
                  </a:lnTo>
                  <a:lnTo>
                    <a:pt x="2854960" y="2194560"/>
                  </a:lnTo>
                  <a:lnTo>
                    <a:pt x="2854960" y="2250440"/>
                  </a:lnTo>
                  <a:cubicBezTo>
                    <a:pt x="2855172" y="2267373"/>
                    <a:pt x="2855383" y="2284307"/>
                    <a:pt x="2855595" y="2301240"/>
                  </a:cubicBezTo>
                  <a:lnTo>
                    <a:pt x="2804160" y="2377440"/>
                  </a:lnTo>
                  <a:lnTo>
                    <a:pt x="2778760" y="2445385"/>
                  </a:lnTo>
                  <a:lnTo>
                    <a:pt x="2717800" y="2565400"/>
                  </a:lnTo>
                  <a:lnTo>
                    <a:pt x="2651760" y="2692400"/>
                  </a:lnTo>
                  <a:lnTo>
                    <a:pt x="2529205" y="2931795"/>
                  </a:lnTo>
                  <a:lnTo>
                    <a:pt x="2468880" y="3042920"/>
                  </a:lnTo>
                  <a:lnTo>
                    <a:pt x="2383155" y="3199130"/>
                  </a:lnTo>
                  <a:lnTo>
                    <a:pt x="2346960" y="3302000"/>
                  </a:lnTo>
                  <a:lnTo>
                    <a:pt x="2270760" y="3469640"/>
                  </a:lnTo>
                  <a:lnTo>
                    <a:pt x="2230120" y="3484880"/>
                  </a:lnTo>
                  <a:lnTo>
                    <a:pt x="2164080" y="3464560"/>
                  </a:lnTo>
                  <a:lnTo>
                    <a:pt x="2128520" y="3484880"/>
                  </a:lnTo>
                  <a:lnTo>
                    <a:pt x="2122805" y="3542030"/>
                  </a:lnTo>
                  <a:lnTo>
                    <a:pt x="2098040" y="3581400"/>
                  </a:lnTo>
                  <a:lnTo>
                    <a:pt x="2021840" y="3622040"/>
                  </a:lnTo>
                  <a:lnTo>
                    <a:pt x="1991360" y="3642360"/>
                  </a:lnTo>
                  <a:lnTo>
                    <a:pt x="1981200" y="3688080"/>
                  </a:lnTo>
                  <a:lnTo>
                    <a:pt x="1991360" y="3743960"/>
                  </a:lnTo>
                  <a:lnTo>
                    <a:pt x="1965960" y="3769360"/>
                  </a:lnTo>
                  <a:lnTo>
                    <a:pt x="1945640" y="3774440"/>
                  </a:lnTo>
                  <a:lnTo>
                    <a:pt x="1833880" y="3815080"/>
                  </a:lnTo>
                  <a:lnTo>
                    <a:pt x="1727200" y="3830320"/>
                  </a:lnTo>
                  <a:lnTo>
                    <a:pt x="1640840" y="3850640"/>
                  </a:lnTo>
                  <a:lnTo>
                    <a:pt x="1595120" y="3845560"/>
                  </a:lnTo>
                  <a:lnTo>
                    <a:pt x="1540510" y="3767455"/>
                  </a:lnTo>
                  <a:lnTo>
                    <a:pt x="1457325" y="3723005"/>
                  </a:lnTo>
                  <a:lnTo>
                    <a:pt x="1330960" y="3733800"/>
                  </a:lnTo>
                  <a:lnTo>
                    <a:pt x="1264920" y="3759200"/>
                  </a:lnTo>
                  <a:lnTo>
                    <a:pt x="1178560" y="3799840"/>
                  </a:lnTo>
                  <a:lnTo>
                    <a:pt x="1097280" y="3799840"/>
                  </a:lnTo>
                  <a:lnTo>
                    <a:pt x="965200" y="3759200"/>
                  </a:lnTo>
                  <a:lnTo>
                    <a:pt x="848360" y="3738880"/>
                  </a:lnTo>
                  <a:lnTo>
                    <a:pt x="782320" y="3688080"/>
                  </a:lnTo>
                  <a:lnTo>
                    <a:pt x="675640" y="3601720"/>
                  </a:lnTo>
                  <a:lnTo>
                    <a:pt x="599440" y="3535680"/>
                  </a:lnTo>
                  <a:lnTo>
                    <a:pt x="609600" y="3484880"/>
                  </a:lnTo>
                  <a:lnTo>
                    <a:pt x="568960" y="3449320"/>
                  </a:lnTo>
                  <a:lnTo>
                    <a:pt x="500380" y="3419475"/>
                  </a:lnTo>
                  <a:cubicBezTo>
                    <a:pt x="502920" y="3407410"/>
                    <a:pt x="501862" y="3395874"/>
                    <a:pt x="508000" y="3383280"/>
                  </a:cubicBezTo>
                  <a:cubicBezTo>
                    <a:pt x="514138" y="3370686"/>
                    <a:pt x="523663" y="3355763"/>
                    <a:pt x="537210" y="3343910"/>
                  </a:cubicBezTo>
                  <a:lnTo>
                    <a:pt x="557530" y="3293745"/>
                  </a:lnTo>
                  <a:lnTo>
                    <a:pt x="548640" y="3225800"/>
                  </a:lnTo>
                  <a:lnTo>
                    <a:pt x="553720" y="3180080"/>
                  </a:lnTo>
                  <a:lnTo>
                    <a:pt x="574040" y="3154680"/>
                  </a:lnTo>
                  <a:lnTo>
                    <a:pt x="624840" y="3149600"/>
                  </a:lnTo>
                  <a:lnTo>
                    <a:pt x="629920" y="3103880"/>
                  </a:lnTo>
                  <a:lnTo>
                    <a:pt x="574040" y="3058160"/>
                  </a:lnTo>
                  <a:lnTo>
                    <a:pt x="516890" y="3037205"/>
                  </a:lnTo>
                  <a:lnTo>
                    <a:pt x="482600" y="3068320"/>
                  </a:lnTo>
                  <a:lnTo>
                    <a:pt x="435610" y="3128010"/>
                  </a:lnTo>
                  <a:lnTo>
                    <a:pt x="375920" y="3185160"/>
                  </a:lnTo>
                  <a:lnTo>
                    <a:pt x="335280" y="3180080"/>
                  </a:lnTo>
                  <a:lnTo>
                    <a:pt x="320040" y="3108960"/>
                  </a:lnTo>
                  <a:lnTo>
                    <a:pt x="289560" y="3093720"/>
                  </a:lnTo>
                  <a:lnTo>
                    <a:pt x="274320" y="3048000"/>
                  </a:lnTo>
                  <a:lnTo>
                    <a:pt x="284480" y="2987040"/>
                  </a:lnTo>
                  <a:lnTo>
                    <a:pt x="320040" y="2966720"/>
                  </a:lnTo>
                  <a:lnTo>
                    <a:pt x="325120" y="2915920"/>
                  </a:lnTo>
                  <a:lnTo>
                    <a:pt x="294640" y="2880360"/>
                  </a:lnTo>
                  <a:lnTo>
                    <a:pt x="289560" y="2839720"/>
                  </a:lnTo>
                  <a:lnTo>
                    <a:pt x="314960" y="2794000"/>
                  </a:lnTo>
                  <a:lnTo>
                    <a:pt x="355600" y="2783840"/>
                  </a:lnTo>
                  <a:lnTo>
                    <a:pt x="441960" y="2773680"/>
                  </a:lnTo>
                  <a:lnTo>
                    <a:pt x="482600" y="2814320"/>
                  </a:lnTo>
                  <a:lnTo>
                    <a:pt x="518160" y="2788920"/>
                  </a:lnTo>
                  <a:lnTo>
                    <a:pt x="563880" y="2758440"/>
                  </a:lnTo>
                  <a:lnTo>
                    <a:pt x="670560" y="2748280"/>
                  </a:lnTo>
                  <a:lnTo>
                    <a:pt x="665480" y="2697480"/>
                  </a:lnTo>
                  <a:lnTo>
                    <a:pt x="609600" y="2641600"/>
                  </a:lnTo>
                  <a:lnTo>
                    <a:pt x="563880" y="2580640"/>
                  </a:lnTo>
                  <a:lnTo>
                    <a:pt x="523240" y="2540000"/>
                  </a:lnTo>
                  <a:lnTo>
                    <a:pt x="457200" y="2555240"/>
                  </a:lnTo>
                  <a:lnTo>
                    <a:pt x="411480" y="2545080"/>
                  </a:lnTo>
                  <a:lnTo>
                    <a:pt x="405130" y="2501900"/>
                  </a:lnTo>
                  <a:lnTo>
                    <a:pt x="428625" y="2444115"/>
                  </a:lnTo>
                  <a:lnTo>
                    <a:pt x="482600" y="2418080"/>
                  </a:lnTo>
                  <a:lnTo>
                    <a:pt x="558800" y="2407920"/>
                  </a:lnTo>
                  <a:lnTo>
                    <a:pt x="594360" y="2387600"/>
                  </a:lnTo>
                  <a:lnTo>
                    <a:pt x="619760" y="2336800"/>
                  </a:lnTo>
                  <a:lnTo>
                    <a:pt x="650240" y="2245360"/>
                  </a:lnTo>
                  <a:lnTo>
                    <a:pt x="645160" y="2194560"/>
                  </a:lnTo>
                  <a:lnTo>
                    <a:pt x="604520" y="2159000"/>
                  </a:lnTo>
                  <a:lnTo>
                    <a:pt x="576580" y="2118360"/>
                  </a:lnTo>
                  <a:lnTo>
                    <a:pt x="584200" y="2004695"/>
                  </a:lnTo>
                  <a:lnTo>
                    <a:pt x="557530" y="1924050"/>
                  </a:lnTo>
                  <a:lnTo>
                    <a:pt x="499110" y="1897380"/>
                  </a:lnTo>
                  <a:lnTo>
                    <a:pt x="426720" y="1874520"/>
                  </a:lnTo>
                  <a:lnTo>
                    <a:pt x="309880" y="1869440"/>
                  </a:lnTo>
                  <a:lnTo>
                    <a:pt x="284480" y="1833880"/>
                  </a:lnTo>
                  <a:lnTo>
                    <a:pt x="243840" y="1813560"/>
                  </a:lnTo>
                  <a:lnTo>
                    <a:pt x="140335" y="1790065"/>
                  </a:lnTo>
                  <a:lnTo>
                    <a:pt x="127000" y="1747520"/>
                  </a:lnTo>
                  <a:lnTo>
                    <a:pt x="116840" y="1686560"/>
                  </a:lnTo>
                  <a:lnTo>
                    <a:pt x="66040" y="1661160"/>
                  </a:lnTo>
                  <a:lnTo>
                    <a:pt x="35560" y="1630680"/>
                  </a:lnTo>
                  <a:lnTo>
                    <a:pt x="35560" y="1564640"/>
                  </a:lnTo>
                  <a:lnTo>
                    <a:pt x="15240" y="1452880"/>
                  </a:lnTo>
                  <a:lnTo>
                    <a:pt x="0" y="1332230"/>
                  </a:lnTo>
                  <a:lnTo>
                    <a:pt x="5080" y="1295400"/>
                  </a:lnTo>
                  <a:lnTo>
                    <a:pt x="50800" y="1295400"/>
                  </a:lnTo>
                  <a:lnTo>
                    <a:pt x="101600" y="1290320"/>
                  </a:lnTo>
                  <a:lnTo>
                    <a:pt x="167640" y="1275080"/>
                  </a:lnTo>
                  <a:lnTo>
                    <a:pt x="279400" y="1270000"/>
                  </a:lnTo>
                  <a:lnTo>
                    <a:pt x="335280" y="1219200"/>
                  </a:lnTo>
                  <a:lnTo>
                    <a:pt x="350520" y="1137920"/>
                  </a:lnTo>
                  <a:lnTo>
                    <a:pt x="375920" y="1041400"/>
                  </a:lnTo>
                  <a:lnTo>
                    <a:pt x="396240" y="949960"/>
                  </a:lnTo>
                  <a:lnTo>
                    <a:pt x="392430" y="858520"/>
                  </a:lnTo>
                  <a:lnTo>
                    <a:pt x="397510" y="797560"/>
                  </a:lnTo>
                  <a:lnTo>
                    <a:pt x="436880" y="741680"/>
                  </a:lnTo>
                  <a:lnTo>
                    <a:pt x="487680" y="711200"/>
                  </a:lnTo>
                  <a:lnTo>
                    <a:pt x="589280" y="690880"/>
                  </a:lnTo>
                  <a:lnTo>
                    <a:pt x="629920" y="665480"/>
                  </a:lnTo>
                  <a:lnTo>
                    <a:pt x="680720" y="589280"/>
                  </a:lnTo>
                  <a:lnTo>
                    <a:pt x="741680" y="492760"/>
                  </a:lnTo>
                  <a:lnTo>
                    <a:pt x="828040" y="391160"/>
                  </a:lnTo>
                  <a:lnTo>
                    <a:pt x="919480" y="238760"/>
                  </a:lnTo>
                  <a:lnTo>
                    <a:pt x="942975" y="195580"/>
                  </a:lnTo>
                  <a:lnTo>
                    <a:pt x="965200" y="162560"/>
                  </a:lnTo>
                  <a:lnTo>
                    <a:pt x="1016000" y="172720"/>
                  </a:lnTo>
                  <a:cubicBezTo>
                    <a:pt x="1017693" y="150707"/>
                    <a:pt x="1021186" y="128058"/>
                    <a:pt x="1021080" y="106680"/>
                  </a:cubicBezTo>
                  <a:cubicBezTo>
                    <a:pt x="1020974" y="85302"/>
                    <a:pt x="1017270" y="65193"/>
                    <a:pt x="1015365" y="444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32" name="인천광역시">
              <a:extLst>
                <a:ext uri="{FF2B5EF4-FFF2-40B4-BE49-F238E27FC236}">
                  <a16:creationId xmlns:a16="http://schemas.microsoft.com/office/drawing/2014/main" id="{C3B0C0D4-F763-1707-D8E5-F8BAD3FB46C1}"/>
                </a:ext>
              </a:extLst>
            </p:cNvPr>
            <p:cNvSpPr/>
            <p:nvPr/>
          </p:nvSpPr>
          <p:spPr>
            <a:xfrm>
              <a:off x="4025254" y="1949831"/>
              <a:ext cx="392791" cy="391144"/>
            </a:xfrm>
            <a:custGeom>
              <a:avLst/>
              <a:gdLst>
                <a:gd name="connsiteX0" fmla="*/ 733441 w 1295112"/>
                <a:gd name="connsiteY0" fmla="*/ 1024776 h 1289681"/>
                <a:gd name="connsiteX1" fmla="*/ 804331 w 1295112"/>
                <a:gd name="connsiteY1" fmla="*/ 1062087 h 1289681"/>
                <a:gd name="connsiteX2" fmla="*/ 856566 w 1295112"/>
                <a:gd name="connsiteY2" fmla="*/ 1132977 h 1289681"/>
                <a:gd name="connsiteX3" fmla="*/ 804331 w 1295112"/>
                <a:gd name="connsiteY3" fmla="*/ 1159094 h 1289681"/>
                <a:gd name="connsiteX4" fmla="*/ 733441 w 1295112"/>
                <a:gd name="connsiteY4" fmla="*/ 1211329 h 1289681"/>
                <a:gd name="connsiteX5" fmla="*/ 670013 w 1295112"/>
                <a:gd name="connsiteY5" fmla="*/ 1274757 h 1289681"/>
                <a:gd name="connsiteX6" fmla="*/ 602854 w 1295112"/>
                <a:gd name="connsiteY6" fmla="*/ 1289681 h 1289681"/>
                <a:gd name="connsiteX7" fmla="*/ 546888 w 1295112"/>
                <a:gd name="connsiteY7" fmla="*/ 1263564 h 1289681"/>
                <a:gd name="connsiteX8" fmla="*/ 490922 w 1295112"/>
                <a:gd name="connsiteY8" fmla="*/ 1218791 h 1289681"/>
                <a:gd name="connsiteX9" fmla="*/ 472267 w 1295112"/>
                <a:gd name="connsiteY9" fmla="*/ 1162825 h 1289681"/>
                <a:gd name="connsiteX10" fmla="*/ 543157 w 1295112"/>
                <a:gd name="connsiteY10" fmla="*/ 1114321 h 1289681"/>
                <a:gd name="connsiteX11" fmla="*/ 610316 w 1295112"/>
                <a:gd name="connsiteY11" fmla="*/ 1118053 h 1289681"/>
                <a:gd name="connsiteX12" fmla="*/ 684937 w 1295112"/>
                <a:gd name="connsiteY12" fmla="*/ 1095666 h 1289681"/>
                <a:gd name="connsiteX13" fmla="*/ 696130 w 1295112"/>
                <a:gd name="connsiteY13" fmla="*/ 1039700 h 1289681"/>
                <a:gd name="connsiteX14" fmla="*/ 992852 w 1295112"/>
                <a:gd name="connsiteY14" fmla="*/ 784860 h 1289681"/>
                <a:gd name="connsiteX15" fmla="*/ 1086832 w 1295112"/>
                <a:gd name="connsiteY15" fmla="*/ 792480 h 1289681"/>
                <a:gd name="connsiteX16" fmla="*/ 1132552 w 1295112"/>
                <a:gd name="connsiteY16" fmla="*/ 807720 h 1289681"/>
                <a:gd name="connsiteX17" fmla="*/ 1188432 w 1295112"/>
                <a:gd name="connsiteY17" fmla="*/ 820420 h 1289681"/>
                <a:gd name="connsiteX18" fmla="*/ 1213832 w 1295112"/>
                <a:gd name="connsiteY18" fmla="*/ 866140 h 1289681"/>
                <a:gd name="connsiteX19" fmla="*/ 1211292 w 1295112"/>
                <a:gd name="connsiteY19" fmla="*/ 932180 h 1289681"/>
                <a:gd name="connsiteX20" fmla="*/ 1216372 w 1295112"/>
                <a:gd name="connsiteY20" fmla="*/ 1008380 h 1289681"/>
                <a:gd name="connsiteX21" fmla="*/ 1236692 w 1295112"/>
                <a:gd name="connsiteY21" fmla="*/ 1049020 h 1289681"/>
                <a:gd name="connsiteX22" fmla="*/ 1287492 w 1295112"/>
                <a:gd name="connsiteY22" fmla="*/ 1097280 h 1289681"/>
                <a:gd name="connsiteX23" fmla="*/ 1295112 w 1295112"/>
                <a:gd name="connsiteY23" fmla="*/ 1137920 h 1289681"/>
                <a:gd name="connsiteX24" fmla="*/ 1262092 w 1295112"/>
                <a:gd name="connsiteY24" fmla="*/ 1201420 h 1289681"/>
                <a:gd name="connsiteX25" fmla="*/ 1188432 w 1295112"/>
                <a:gd name="connsiteY25" fmla="*/ 1224280 h 1289681"/>
                <a:gd name="connsiteX26" fmla="*/ 1069052 w 1295112"/>
                <a:gd name="connsiteY26" fmla="*/ 1226820 h 1289681"/>
                <a:gd name="connsiteX27" fmla="*/ 1005552 w 1295112"/>
                <a:gd name="connsiteY27" fmla="*/ 1206500 h 1289681"/>
                <a:gd name="connsiteX28" fmla="*/ 959832 w 1295112"/>
                <a:gd name="connsiteY28" fmla="*/ 1137920 h 1289681"/>
                <a:gd name="connsiteX29" fmla="*/ 929352 w 1295112"/>
                <a:gd name="connsiteY29" fmla="*/ 1084580 h 1289681"/>
                <a:gd name="connsiteX30" fmla="*/ 906492 w 1295112"/>
                <a:gd name="connsiteY30" fmla="*/ 1016000 h 1289681"/>
                <a:gd name="connsiteX31" fmla="*/ 903952 w 1295112"/>
                <a:gd name="connsiteY31" fmla="*/ 949960 h 1289681"/>
                <a:gd name="connsiteX32" fmla="*/ 924272 w 1295112"/>
                <a:gd name="connsiteY32" fmla="*/ 899160 h 1289681"/>
                <a:gd name="connsiteX33" fmla="*/ 952212 w 1295112"/>
                <a:gd name="connsiteY33" fmla="*/ 805180 h 1289681"/>
                <a:gd name="connsiteX34" fmla="*/ 187672 w 1295112"/>
                <a:gd name="connsiteY34" fmla="*/ 215900 h 1289681"/>
                <a:gd name="connsiteX35" fmla="*/ 233392 w 1295112"/>
                <a:gd name="connsiteY35" fmla="*/ 233680 h 1289681"/>
                <a:gd name="connsiteX36" fmla="*/ 225772 w 1295112"/>
                <a:gd name="connsiteY36" fmla="*/ 276860 h 1289681"/>
                <a:gd name="connsiteX37" fmla="*/ 235932 w 1295112"/>
                <a:gd name="connsiteY37" fmla="*/ 322580 h 1289681"/>
                <a:gd name="connsiteX38" fmla="*/ 286732 w 1295112"/>
                <a:gd name="connsiteY38" fmla="*/ 337820 h 1289681"/>
                <a:gd name="connsiteX39" fmla="*/ 329912 w 1295112"/>
                <a:gd name="connsiteY39" fmla="*/ 368300 h 1289681"/>
                <a:gd name="connsiteX40" fmla="*/ 345152 w 1295112"/>
                <a:gd name="connsiteY40" fmla="*/ 419100 h 1289681"/>
                <a:gd name="connsiteX41" fmla="*/ 327372 w 1295112"/>
                <a:gd name="connsiteY41" fmla="*/ 472440 h 1289681"/>
                <a:gd name="connsiteX42" fmla="*/ 253712 w 1295112"/>
                <a:gd name="connsiteY42" fmla="*/ 462280 h 1289681"/>
                <a:gd name="connsiteX43" fmla="*/ 225772 w 1295112"/>
                <a:gd name="connsiteY43" fmla="*/ 403860 h 1289681"/>
                <a:gd name="connsiteX44" fmla="*/ 162272 w 1295112"/>
                <a:gd name="connsiteY44" fmla="*/ 383540 h 1289681"/>
                <a:gd name="connsiteX45" fmla="*/ 162272 w 1295112"/>
                <a:gd name="connsiteY45" fmla="*/ 332740 h 1289681"/>
                <a:gd name="connsiteX46" fmla="*/ 152112 w 1295112"/>
                <a:gd name="connsiteY46" fmla="*/ 264160 h 1289681"/>
                <a:gd name="connsiteX47" fmla="*/ 86360 w 1295112"/>
                <a:gd name="connsiteY47" fmla="*/ 36664 h 1289681"/>
                <a:gd name="connsiteX48" fmla="*/ 137160 w 1295112"/>
                <a:gd name="connsiteY48" fmla="*/ 36664 h 1289681"/>
                <a:gd name="connsiteX49" fmla="*/ 180340 w 1295112"/>
                <a:gd name="connsiteY49" fmla="*/ 59524 h 1289681"/>
                <a:gd name="connsiteX50" fmla="*/ 213360 w 1295112"/>
                <a:gd name="connsiteY50" fmla="*/ 41744 h 1289681"/>
                <a:gd name="connsiteX51" fmla="*/ 261620 w 1295112"/>
                <a:gd name="connsiteY51" fmla="*/ 39204 h 1289681"/>
                <a:gd name="connsiteX52" fmla="*/ 233680 w 1295112"/>
                <a:gd name="connsiteY52" fmla="*/ 128104 h 1289681"/>
                <a:gd name="connsiteX53" fmla="*/ 180340 w 1295112"/>
                <a:gd name="connsiteY53" fmla="*/ 153504 h 1289681"/>
                <a:gd name="connsiteX54" fmla="*/ 119380 w 1295112"/>
                <a:gd name="connsiteY54" fmla="*/ 156044 h 1289681"/>
                <a:gd name="connsiteX55" fmla="*/ 63500 w 1295112"/>
                <a:gd name="connsiteY55" fmla="*/ 194144 h 1289681"/>
                <a:gd name="connsiteX56" fmla="*/ 27940 w 1295112"/>
                <a:gd name="connsiteY56" fmla="*/ 196684 h 1289681"/>
                <a:gd name="connsiteX57" fmla="*/ 0 w 1295112"/>
                <a:gd name="connsiteY57" fmla="*/ 168744 h 1289681"/>
                <a:gd name="connsiteX58" fmla="*/ 10160 w 1295112"/>
                <a:gd name="connsiteY58" fmla="*/ 112864 h 1289681"/>
                <a:gd name="connsiteX59" fmla="*/ 33020 w 1295112"/>
                <a:gd name="connsiteY59" fmla="*/ 59524 h 1289681"/>
                <a:gd name="connsiteX60" fmla="*/ 403572 w 1295112"/>
                <a:gd name="connsiteY60" fmla="*/ 0 h 1289681"/>
                <a:gd name="connsiteX61" fmla="*/ 459452 w 1295112"/>
                <a:gd name="connsiteY61" fmla="*/ 5080 h 1289681"/>
                <a:gd name="connsiteX62" fmla="*/ 538192 w 1295112"/>
                <a:gd name="connsiteY62" fmla="*/ 76200 h 1289681"/>
                <a:gd name="connsiteX63" fmla="*/ 576292 w 1295112"/>
                <a:gd name="connsiteY63" fmla="*/ 144780 h 1289681"/>
                <a:gd name="connsiteX64" fmla="*/ 591532 w 1295112"/>
                <a:gd name="connsiteY64" fmla="*/ 223520 h 1289681"/>
                <a:gd name="connsiteX65" fmla="*/ 609312 w 1295112"/>
                <a:gd name="connsiteY65" fmla="*/ 340360 h 1289681"/>
                <a:gd name="connsiteX66" fmla="*/ 652492 w 1295112"/>
                <a:gd name="connsiteY66" fmla="*/ 490220 h 1289681"/>
                <a:gd name="connsiteX67" fmla="*/ 644872 w 1295112"/>
                <a:gd name="connsiteY67" fmla="*/ 571500 h 1289681"/>
                <a:gd name="connsiteX68" fmla="*/ 601692 w 1295112"/>
                <a:gd name="connsiteY68" fmla="*/ 609600 h 1289681"/>
                <a:gd name="connsiteX69" fmla="*/ 533112 w 1295112"/>
                <a:gd name="connsiteY69" fmla="*/ 571500 h 1289681"/>
                <a:gd name="connsiteX70" fmla="*/ 502632 w 1295112"/>
                <a:gd name="connsiteY70" fmla="*/ 607060 h 1289681"/>
                <a:gd name="connsiteX71" fmla="*/ 454372 w 1295112"/>
                <a:gd name="connsiteY71" fmla="*/ 632460 h 1289681"/>
                <a:gd name="connsiteX72" fmla="*/ 360392 w 1295112"/>
                <a:gd name="connsiteY72" fmla="*/ 622300 h 1289681"/>
                <a:gd name="connsiteX73" fmla="*/ 340072 w 1295112"/>
                <a:gd name="connsiteY73" fmla="*/ 589280 h 1289681"/>
                <a:gd name="connsiteX74" fmla="*/ 350232 w 1295112"/>
                <a:gd name="connsiteY74" fmla="*/ 563880 h 1289681"/>
                <a:gd name="connsiteX75" fmla="*/ 383252 w 1295112"/>
                <a:gd name="connsiteY75" fmla="*/ 558800 h 1289681"/>
                <a:gd name="connsiteX76" fmla="*/ 406112 w 1295112"/>
                <a:gd name="connsiteY76" fmla="*/ 485140 h 1289681"/>
                <a:gd name="connsiteX77" fmla="*/ 416272 w 1295112"/>
                <a:gd name="connsiteY77" fmla="*/ 411480 h 1289681"/>
                <a:gd name="connsiteX78" fmla="*/ 393412 w 1295112"/>
                <a:gd name="connsiteY78" fmla="*/ 337820 h 1289681"/>
                <a:gd name="connsiteX79" fmla="*/ 332452 w 1295112"/>
                <a:gd name="connsiteY79" fmla="*/ 299720 h 1289681"/>
                <a:gd name="connsiteX80" fmla="*/ 299432 w 1295112"/>
                <a:gd name="connsiteY80" fmla="*/ 254000 h 1289681"/>
                <a:gd name="connsiteX81" fmla="*/ 314672 w 1295112"/>
                <a:gd name="connsiteY81" fmla="*/ 182880 h 1289681"/>
                <a:gd name="connsiteX82" fmla="*/ 342612 w 1295112"/>
                <a:gd name="connsiteY82" fmla="*/ 121920 h 1289681"/>
                <a:gd name="connsiteX83" fmla="*/ 370552 w 1295112"/>
                <a:gd name="connsiteY83" fmla="*/ 43180 h 128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295112" h="1289681">
                  <a:moveTo>
                    <a:pt x="733441" y="1024776"/>
                  </a:moveTo>
                  <a:lnTo>
                    <a:pt x="804331" y="1062087"/>
                  </a:lnTo>
                  <a:lnTo>
                    <a:pt x="856566" y="1132977"/>
                  </a:lnTo>
                  <a:lnTo>
                    <a:pt x="804331" y="1159094"/>
                  </a:lnTo>
                  <a:lnTo>
                    <a:pt x="733441" y="1211329"/>
                  </a:lnTo>
                  <a:lnTo>
                    <a:pt x="670013" y="1274757"/>
                  </a:lnTo>
                  <a:lnTo>
                    <a:pt x="602854" y="1289681"/>
                  </a:lnTo>
                  <a:lnTo>
                    <a:pt x="546888" y="1263564"/>
                  </a:lnTo>
                  <a:lnTo>
                    <a:pt x="490922" y="1218791"/>
                  </a:lnTo>
                  <a:lnTo>
                    <a:pt x="472267" y="1162825"/>
                  </a:lnTo>
                  <a:lnTo>
                    <a:pt x="543157" y="1114321"/>
                  </a:lnTo>
                  <a:lnTo>
                    <a:pt x="610316" y="1118053"/>
                  </a:lnTo>
                  <a:lnTo>
                    <a:pt x="684937" y="1095666"/>
                  </a:lnTo>
                  <a:lnTo>
                    <a:pt x="696130" y="1039700"/>
                  </a:lnTo>
                  <a:close/>
                  <a:moveTo>
                    <a:pt x="992852" y="784860"/>
                  </a:moveTo>
                  <a:lnTo>
                    <a:pt x="1086832" y="792480"/>
                  </a:lnTo>
                  <a:lnTo>
                    <a:pt x="1132552" y="807720"/>
                  </a:lnTo>
                  <a:lnTo>
                    <a:pt x="1188432" y="820420"/>
                  </a:lnTo>
                  <a:lnTo>
                    <a:pt x="1213832" y="866140"/>
                  </a:lnTo>
                  <a:cubicBezTo>
                    <a:pt x="1212985" y="881380"/>
                    <a:pt x="1212139" y="906780"/>
                    <a:pt x="1211292" y="932180"/>
                  </a:cubicBezTo>
                  <a:lnTo>
                    <a:pt x="1216372" y="1008380"/>
                  </a:lnTo>
                  <a:lnTo>
                    <a:pt x="1236692" y="1049020"/>
                  </a:lnTo>
                  <a:lnTo>
                    <a:pt x="1287492" y="1097280"/>
                  </a:lnTo>
                  <a:lnTo>
                    <a:pt x="1295112" y="1137920"/>
                  </a:lnTo>
                  <a:lnTo>
                    <a:pt x="1262092" y="1201420"/>
                  </a:lnTo>
                  <a:lnTo>
                    <a:pt x="1188432" y="1224280"/>
                  </a:lnTo>
                  <a:lnTo>
                    <a:pt x="1069052" y="1226820"/>
                  </a:lnTo>
                  <a:lnTo>
                    <a:pt x="1005552" y="1206500"/>
                  </a:lnTo>
                  <a:lnTo>
                    <a:pt x="959832" y="1137920"/>
                  </a:lnTo>
                  <a:lnTo>
                    <a:pt x="929352" y="1084580"/>
                  </a:lnTo>
                  <a:lnTo>
                    <a:pt x="906492" y="1016000"/>
                  </a:lnTo>
                  <a:cubicBezTo>
                    <a:pt x="905645" y="993987"/>
                    <a:pt x="904799" y="971973"/>
                    <a:pt x="903952" y="949960"/>
                  </a:cubicBezTo>
                  <a:lnTo>
                    <a:pt x="924272" y="899160"/>
                  </a:lnTo>
                  <a:lnTo>
                    <a:pt x="952212" y="805180"/>
                  </a:lnTo>
                  <a:close/>
                  <a:moveTo>
                    <a:pt x="187672" y="215900"/>
                  </a:moveTo>
                  <a:lnTo>
                    <a:pt x="233392" y="233680"/>
                  </a:lnTo>
                  <a:lnTo>
                    <a:pt x="225772" y="276860"/>
                  </a:lnTo>
                  <a:lnTo>
                    <a:pt x="235932" y="322580"/>
                  </a:lnTo>
                  <a:lnTo>
                    <a:pt x="286732" y="337820"/>
                  </a:lnTo>
                  <a:lnTo>
                    <a:pt x="329912" y="368300"/>
                  </a:lnTo>
                  <a:lnTo>
                    <a:pt x="345152" y="419100"/>
                  </a:lnTo>
                  <a:lnTo>
                    <a:pt x="327372" y="472440"/>
                  </a:lnTo>
                  <a:lnTo>
                    <a:pt x="253712" y="462280"/>
                  </a:lnTo>
                  <a:lnTo>
                    <a:pt x="225772" y="403860"/>
                  </a:lnTo>
                  <a:lnTo>
                    <a:pt x="162272" y="383540"/>
                  </a:lnTo>
                  <a:lnTo>
                    <a:pt x="162272" y="332740"/>
                  </a:lnTo>
                  <a:lnTo>
                    <a:pt x="152112" y="264160"/>
                  </a:lnTo>
                  <a:close/>
                  <a:moveTo>
                    <a:pt x="86360" y="36664"/>
                  </a:moveTo>
                  <a:lnTo>
                    <a:pt x="137160" y="36664"/>
                  </a:lnTo>
                  <a:lnTo>
                    <a:pt x="180340" y="59524"/>
                  </a:lnTo>
                  <a:lnTo>
                    <a:pt x="213360" y="41744"/>
                  </a:lnTo>
                  <a:lnTo>
                    <a:pt x="261620" y="39204"/>
                  </a:lnTo>
                  <a:lnTo>
                    <a:pt x="233680" y="128104"/>
                  </a:lnTo>
                  <a:lnTo>
                    <a:pt x="180340" y="153504"/>
                  </a:lnTo>
                  <a:lnTo>
                    <a:pt x="119380" y="156044"/>
                  </a:lnTo>
                  <a:lnTo>
                    <a:pt x="63500" y="194144"/>
                  </a:lnTo>
                  <a:lnTo>
                    <a:pt x="27940" y="196684"/>
                  </a:lnTo>
                  <a:lnTo>
                    <a:pt x="0" y="168744"/>
                  </a:lnTo>
                  <a:lnTo>
                    <a:pt x="10160" y="112864"/>
                  </a:lnTo>
                  <a:lnTo>
                    <a:pt x="33020" y="59524"/>
                  </a:lnTo>
                  <a:close/>
                  <a:moveTo>
                    <a:pt x="403572" y="0"/>
                  </a:moveTo>
                  <a:lnTo>
                    <a:pt x="459452" y="5080"/>
                  </a:lnTo>
                  <a:lnTo>
                    <a:pt x="538192" y="76200"/>
                  </a:lnTo>
                  <a:lnTo>
                    <a:pt x="576292" y="144780"/>
                  </a:lnTo>
                  <a:lnTo>
                    <a:pt x="591532" y="223520"/>
                  </a:lnTo>
                  <a:lnTo>
                    <a:pt x="609312" y="340360"/>
                  </a:lnTo>
                  <a:lnTo>
                    <a:pt x="652492" y="490220"/>
                  </a:lnTo>
                  <a:lnTo>
                    <a:pt x="644872" y="571500"/>
                  </a:lnTo>
                  <a:lnTo>
                    <a:pt x="601692" y="609600"/>
                  </a:lnTo>
                  <a:lnTo>
                    <a:pt x="533112" y="571500"/>
                  </a:lnTo>
                  <a:lnTo>
                    <a:pt x="502632" y="607060"/>
                  </a:lnTo>
                  <a:lnTo>
                    <a:pt x="454372" y="632460"/>
                  </a:lnTo>
                  <a:lnTo>
                    <a:pt x="360392" y="622300"/>
                  </a:lnTo>
                  <a:lnTo>
                    <a:pt x="340072" y="589280"/>
                  </a:lnTo>
                  <a:lnTo>
                    <a:pt x="350232" y="563880"/>
                  </a:lnTo>
                  <a:lnTo>
                    <a:pt x="383252" y="558800"/>
                  </a:lnTo>
                  <a:lnTo>
                    <a:pt x="406112" y="485140"/>
                  </a:lnTo>
                  <a:lnTo>
                    <a:pt x="416272" y="411480"/>
                  </a:lnTo>
                  <a:lnTo>
                    <a:pt x="393412" y="337820"/>
                  </a:lnTo>
                  <a:lnTo>
                    <a:pt x="332452" y="299720"/>
                  </a:lnTo>
                  <a:lnTo>
                    <a:pt x="299432" y="254000"/>
                  </a:lnTo>
                  <a:lnTo>
                    <a:pt x="314672" y="182880"/>
                  </a:lnTo>
                  <a:lnTo>
                    <a:pt x="342612" y="121920"/>
                  </a:lnTo>
                  <a:lnTo>
                    <a:pt x="370552" y="4318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34" name="서울특별시">
              <a:extLst>
                <a:ext uri="{FF2B5EF4-FFF2-40B4-BE49-F238E27FC236}">
                  <a16:creationId xmlns:a16="http://schemas.microsoft.com/office/drawing/2014/main" id="{CF288551-D9C6-4533-9224-39390E926AB0}"/>
                </a:ext>
              </a:extLst>
            </p:cNvPr>
            <p:cNvSpPr/>
            <p:nvPr/>
          </p:nvSpPr>
          <p:spPr>
            <a:xfrm>
              <a:off x="4439230" y="2080598"/>
              <a:ext cx="264615" cy="205683"/>
            </a:xfrm>
            <a:custGeom>
              <a:avLst/>
              <a:gdLst>
                <a:gd name="connsiteX0" fmla="*/ 459105 w 872490"/>
                <a:gd name="connsiteY0" fmla="*/ 34290 h 678180"/>
                <a:gd name="connsiteX1" fmla="*/ 440055 w 872490"/>
                <a:gd name="connsiteY1" fmla="*/ 95250 h 678180"/>
                <a:gd name="connsiteX2" fmla="*/ 419100 w 872490"/>
                <a:gd name="connsiteY2" fmla="*/ 131445 h 678180"/>
                <a:gd name="connsiteX3" fmla="*/ 384810 w 872490"/>
                <a:gd name="connsiteY3" fmla="*/ 139065 h 678180"/>
                <a:gd name="connsiteX4" fmla="*/ 335280 w 872490"/>
                <a:gd name="connsiteY4" fmla="*/ 142875 h 678180"/>
                <a:gd name="connsiteX5" fmla="*/ 289560 w 872490"/>
                <a:gd name="connsiteY5" fmla="*/ 144780 h 678180"/>
                <a:gd name="connsiteX6" fmla="*/ 262890 w 872490"/>
                <a:gd name="connsiteY6" fmla="*/ 144780 h 678180"/>
                <a:gd name="connsiteX7" fmla="*/ 238125 w 872490"/>
                <a:gd name="connsiteY7" fmla="*/ 148590 h 678180"/>
                <a:gd name="connsiteX8" fmla="*/ 228600 w 872490"/>
                <a:gd name="connsiteY8" fmla="*/ 186690 h 678180"/>
                <a:gd name="connsiteX9" fmla="*/ 262890 w 872490"/>
                <a:gd name="connsiteY9" fmla="*/ 234315 h 678180"/>
                <a:gd name="connsiteX10" fmla="*/ 266700 w 872490"/>
                <a:gd name="connsiteY10" fmla="*/ 276225 h 678180"/>
                <a:gd name="connsiteX11" fmla="*/ 219075 w 872490"/>
                <a:gd name="connsiteY11" fmla="*/ 306705 h 678180"/>
                <a:gd name="connsiteX12" fmla="*/ 180975 w 872490"/>
                <a:gd name="connsiteY12" fmla="*/ 335280 h 678180"/>
                <a:gd name="connsiteX13" fmla="*/ 133350 w 872490"/>
                <a:gd name="connsiteY13" fmla="*/ 339090 h 678180"/>
                <a:gd name="connsiteX14" fmla="*/ 99060 w 872490"/>
                <a:gd name="connsiteY14" fmla="*/ 312420 h 678180"/>
                <a:gd name="connsiteX15" fmla="*/ 68580 w 872490"/>
                <a:gd name="connsiteY15" fmla="*/ 297180 h 678180"/>
                <a:gd name="connsiteX16" fmla="*/ 40005 w 872490"/>
                <a:gd name="connsiteY16" fmla="*/ 297180 h 678180"/>
                <a:gd name="connsiteX17" fmla="*/ 0 w 872490"/>
                <a:gd name="connsiteY17" fmla="*/ 321945 h 678180"/>
                <a:gd name="connsiteX18" fmla="*/ 3810 w 872490"/>
                <a:gd name="connsiteY18" fmla="*/ 350520 h 678180"/>
                <a:gd name="connsiteX19" fmla="*/ 59055 w 872490"/>
                <a:gd name="connsiteY19" fmla="*/ 392430 h 678180"/>
                <a:gd name="connsiteX20" fmla="*/ 81915 w 872490"/>
                <a:gd name="connsiteY20" fmla="*/ 434340 h 678180"/>
                <a:gd name="connsiteX21" fmla="*/ 89535 w 872490"/>
                <a:gd name="connsiteY21" fmla="*/ 495300 h 678180"/>
                <a:gd name="connsiteX22" fmla="*/ 87630 w 872490"/>
                <a:gd name="connsiteY22" fmla="*/ 544830 h 678180"/>
                <a:gd name="connsiteX23" fmla="*/ 95250 w 872490"/>
                <a:gd name="connsiteY23" fmla="*/ 575310 h 678180"/>
                <a:gd name="connsiteX24" fmla="*/ 133350 w 872490"/>
                <a:gd name="connsiteY24" fmla="*/ 567690 h 678180"/>
                <a:gd name="connsiteX25" fmla="*/ 173355 w 872490"/>
                <a:gd name="connsiteY25" fmla="*/ 546735 h 678180"/>
                <a:gd name="connsiteX26" fmla="*/ 219075 w 872490"/>
                <a:gd name="connsiteY26" fmla="*/ 598170 h 678180"/>
                <a:gd name="connsiteX27" fmla="*/ 240030 w 872490"/>
                <a:gd name="connsiteY27" fmla="*/ 661035 h 678180"/>
                <a:gd name="connsiteX28" fmla="*/ 297180 w 872490"/>
                <a:gd name="connsiteY28" fmla="*/ 678180 h 678180"/>
                <a:gd name="connsiteX29" fmla="*/ 367665 w 872490"/>
                <a:gd name="connsiteY29" fmla="*/ 676275 h 678180"/>
                <a:gd name="connsiteX30" fmla="*/ 436245 w 872490"/>
                <a:gd name="connsiteY30" fmla="*/ 638175 h 678180"/>
                <a:gd name="connsiteX31" fmla="*/ 512445 w 872490"/>
                <a:gd name="connsiteY31" fmla="*/ 617220 h 678180"/>
                <a:gd name="connsiteX32" fmla="*/ 537210 w 872490"/>
                <a:gd name="connsiteY32" fmla="*/ 609600 h 678180"/>
                <a:gd name="connsiteX33" fmla="*/ 571500 w 872490"/>
                <a:gd name="connsiteY33" fmla="*/ 645795 h 678180"/>
                <a:gd name="connsiteX34" fmla="*/ 588645 w 872490"/>
                <a:gd name="connsiteY34" fmla="*/ 670560 h 678180"/>
                <a:gd name="connsiteX35" fmla="*/ 699135 w 872490"/>
                <a:gd name="connsiteY35" fmla="*/ 622935 h 678180"/>
                <a:gd name="connsiteX36" fmla="*/ 733425 w 872490"/>
                <a:gd name="connsiteY36" fmla="*/ 611505 h 678180"/>
                <a:gd name="connsiteX37" fmla="*/ 763905 w 872490"/>
                <a:gd name="connsiteY37" fmla="*/ 579120 h 678180"/>
                <a:gd name="connsiteX38" fmla="*/ 763905 w 872490"/>
                <a:gd name="connsiteY38" fmla="*/ 542925 h 678180"/>
                <a:gd name="connsiteX39" fmla="*/ 756285 w 872490"/>
                <a:gd name="connsiteY39" fmla="*/ 481965 h 678180"/>
                <a:gd name="connsiteX40" fmla="*/ 771525 w 872490"/>
                <a:gd name="connsiteY40" fmla="*/ 438150 h 678180"/>
                <a:gd name="connsiteX41" fmla="*/ 794385 w 872490"/>
                <a:gd name="connsiteY41" fmla="*/ 417195 h 678180"/>
                <a:gd name="connsiteX42" fmla="*/ 843915 w 872490"/>
                <a:gd name="connsiteY42" fmla="*/ 403860 h 678180"/>
                <a:gd name="connsiteX43" fmla="*/ 872490 w 872490"/>
                <a:gd name="connsiteY43" fmla="*/ 384810 h 678180"/>
                <a:gd name="connsiteX44" fmla="*/ 855345 w 872490"/>
                <a:gd name="connsiteY44" fmla="*/ 331470 h 678180"/>
                <a:gd name="connsiteX45" fmla="*/ 807720 w 872490"/>
                <a:gd name="connsiteY45" fmla="*/ 340995 h 678180"/>
                <a:gd name="connsiteX46" fmla="*/ 754380 w 872490"/>
                <a:gd name="connsiteY46" fmla="*/ 373380 h 678180"/>
                <a:gd name="connsiteX47" fmla="*/ 699135 w 872490"/>
                <a:gd name="connsiteY47" fmla="*/ 388620 h 678180"/>
                <a:gd name="connsiteX48" fmla="*/ 657225 w 872490"/>
                <a:gd name="connsiteY48" fmla="*/ 371475 h 678180"/>
                <a:gd name="connsiteX49" fmla="*/ 643890 w 872490"/>
                <a:gd name="connsiteY49" fmla="*/ 316230 h 678180"/>
                <a:gd name="connsiteX50" fmla="*/ 668655 w 872490"/>
                <a:gd name="connsiteY50" fmla="*/ 285750 h 678180"/>
                <a:gd name="connsiteX51" fmla="*/ 710565 w 872490"/>
                <a:gd name="connsiteY51" fmla="*/ 255270 h 678180"/>
                <a:gd name="connsiteX52" fmla="*/ 714375 w 872490"/>
                <a:gd name="connsiteY52" fmla="*/ 222885 h 678180"/>
                <a:gd name="connsiteX53" fmla="*/ 674370 w 872490"/>
                <a:gd name="connsiteY53" fmla="*/ 188595 h 678180"/>
                <a:gd name="connsiteX54" fmla="*/ 657225 w 872490"/>
                <a:gd name="connsiteY54" fmla="*/ 148590 h 678180"/>
                <a:gd name="connsiteX55" fmla="*/ 661035 w 872490"/>
                <a:gd name="connsiteY55" fmla="*/ 91440 h 678180"/>
                <a:gd name="connsiteX56" fmla="*/ 661035 w 872490"/>
                <a:gd name="connsiteY56" fmla="*/ 53340 h 678180"/>
                <a:gd name="connsiteX57" fmla="*/ 661035 w 872490"/>
                <a:gd name="connsiteY57" fmla="*/ 26670 h 678180"/>
                <a:gd name="connsiteX58" fmla="*/ 643890 w 872490"/>
                <a:gd name="connsiteY58" fmla="*/ 9525 h 678180"/>
                <a:gd name="connsiteX59" fmla="*/ 563880 w 872490"/>
                <a:gd name="connsiteY59" fmla="*/ 9525 h 678180"/>
                <a:gd name="connsiteX60" fmla="*/ 504825 w 872490"/>
                <a:gd name="connsiteY60" fmla="*/ 0 h 678180"/>
                <a:gd name="connsiteX61" fmla="*/ 459105 w 872490"/>
                <a:gd name="connsiteY61" fmla="*/ 34290 h 67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72490" h="678180">
                  <a:moveTo>
                    <a:pt x="459105" y="34290"/>
                  </a:moveTo>
                  <a:lnTo>
                    <a:pt x="440055" y="95250"/>
                  </a:lnTo>
                  <a:lnTo>
                    <a:pt x="419100" y="131445"/>
                  </a:lnTo>
                  <a:lnTo>
                    <a:pt x="384810" y="139065"/>
                  </a:lnTo>
                  <a:lnTo>
                    <a:pt x="335280" y="142875"/>
                  </a:lnTo>
                  <a:lnTo>
                    <a:pt x="289560" y="144780"/>
                  </a:lnTo>
                  <a:lnTo>
                    <a:pt x="262890" y="144780"/>
                  </a:lnTo>
                  <a:lnTo>
                    <a:pt x="238125" y="148590"/>
                  </a:lnTo>
                  <a:lnTo>
                    <a:pt x="228600" y="186690"/>
                  </a:lnTo>
                  <a:lnTo>
                    <a:pt x="262890" y="234315"/>
                  </a:lnTo>
                  <a:lnTo>
                    <a:pt x="266700" y="276225"/>
                  </a:lnTo>
                  <a:lnTo>
                    <a:pt x="219075" y="306705"/>
                  </a:lnTo>
                  <a:lnTo>
                    <a:pt x="180975" y="335280"/>
                  </a:lnTo>
                  <a:lnTo>
                    <a:pt x="133350" y="339090"/>
                  </a:lnTo>
                  <a:lnTo>
                    <a:pt x="99060" y="312420"/>
                  </a:lnTo>
                  <a:lnTo>
                    <a:pt x="68580" y="297180"/>
                  </a:lnTo>
                  <a:lnTo>
                    <a:pt x="40005" y="297180"/>
                  </a:lnTo>
                  <a:lnTo>
                    <a:pt x="0" y="321945"/>
                  </a:lnTo>
                  <a:lnTo>
                    <a:pt x="3810" y="350520"/>
                  </a:lnTo>
                  <a:lnTo>
                    <a:pt x="59055" y="392430"/>
                  </a:lnTo>
                  <a:lnTo>
                    <a:pt x="81915" y="434340"/>
                  </a:lnTo>
                  <a:lnTo>
                    <a:pt x="89535" y="495300"/>
                  </a:lnTo>
                  <a:lnTo>
                    <a:pt x="87630" y="544830"/>
                  </a:lnTo>
                  <a:lnTo>
                    <a:pt x="95250" y="575310"/>
                  </a:lnTo>
                  <a:lnTo>
                    <a:pt x="133350" y="567690"/>
                  </a:lnTo>
                  <a:lnTo>
                    <a:pt x="173355" y="546735"/>
                  </a:lnTo>
                  <a:lnTo>
                    <a:pt x="219075" y="598170"/>
                  </a:lnTo>
                  <a:lnTo>
                    <a:pt x="240030" y="661035"/>
                  </a:lnTo>
                  <a:lnTo>
                    <a:pt x="297180" y="678180"/>
                  </a:lnTo>
                  <a:lnTo>
                    <a:pt x="367665" y="676275"/>
                  </a:lnTo>
                  <a:lnTo>
                    <a:pt x="436245" y="638175"/>
                  </a:lnTo>
                  <a:lnTo>
                    <a:pt x="512445" y="617220"/>
                  </a:lnTo>
                  <a:lnTo>
                    <a:pt x="537210" y="609600"/>
                  </a:lnTo>
                  <a:lnTo>
                    <a:pt x="571500" y="645795"/>
                  </a:lnTo>
                  <a:lnTo>
                    <a:pt x="588645" y="670560"/>
                  </a:lnTo>
                  <a:lnTo>
                    <a:pt x="699135" y="622935"/>
                  </a:lnTo>
                  <a:lnTo>
                    <a:pt x="733425" y="611505"/>
                  </a:lnTo>
                  <a:lnTo>
                    <a:pt x="763905" y="579120"/>
                  </a:lnTo>
                  <a:lnTo>
                    <a:pt x="763905" y="542925"/>
                  </a:lnTo>
                  <a:lnTo>
                    <a:pt x="756285" y="481965"/>
                  </a:lnTo>
                  <a:lnTo>
                    <a:pt x="771525" y="438150"/>
                  </a:lnTo>
                  <a:lnTo>
                    <a:pt x="794385" y="417195"/>
                  </a:lnTo>
                  <a:lnTo>
                    <a:pt x="843915" y="403860"/>
                  </a:lnTo>
                  <a:lnTo>
                    <a:pt x="872490" y="384810"/>
                  </a:lnTo>
                  <a:lnTo>
                    <a:pt x="855345" y="331470"/>
                  </a:lnTo>
                  <a:lnTo>
                    <a:pt x="807720" y="340995"/>
                  </a:lnTo>
                  <a:lnTo>
                    <a:pt x="754380" y="373380"/>
                  </a:lnTo>
                  <a:lnTo>
                    <a:pt x="699135" y="388620"/>
                  </a:lnTo>
                  <a:lnTo>
                    <a:pt x="657225" y="371475"/>
                  </a:lnTo>
                  <a:lnTo>
                    <a:pt x="643890" y="316230"/>
                  </a:lnTo>
                  <a:lnTo>
                    <a:pt x="668655" y="285750"/>
                  </a:lnTo>
                  <a:lnTo>
                    <a:pt x="710565" y="255270"/>
                  </a:lnTo>
                  <a:lnTo>
                    <a:pt x="714375" y="222885"/>
                  </a:lnTo>
                  <a:lnTo>
                    <a:pt x="674370" y="188595"/>
                  </a:lnTo>
                  <a:lnTo>
                    <a:pt x="657225" y="148590"/>
                  </a:lnTo>
                  <a:lnTo>
                    <a:pt x="661035" y="91440"/>
                  </a:lnTo>
                  <a:lnTo>
                    <a:pt x="661035" y="53340"/>
                  </a:lnTo>
                  <a:lnTo>
                    <a:pt x="661035" y="26670"/>
                  </a:lnTo>
                  <a:lnTo>
                    <a:pt x="643890" y="9525"/>
                  </a:lnTo>
                  <a:lnTo>
                    <a:pt x="563880" y="9525"/>
                  </a:lnTo>
                  <a:lnTo>
                    <a:pt x="504825" y="0"/>
                  </a:lnTo>
                  <a:lnTo>
                    <a:pt x="459105" y="3429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3C242A4-1F00-1675-C2FD-6572839613DD}"/>
                </a:ext>
              </a:extLst>
            </p:cNvPr>
            <p:cNvSpPr/>
            <p:nvPr/>
          </p:nvSpPr>
          <p:spPr>
            <a:xfrm>
              <a:off x="2649530" y="2904171"/>
              <a:ext cx="1080000" cy="3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rgbClr val="B498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충청도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E9CE8358-F9DD-8EE9-78ED-23A3CD31F63C}"/>
                </a:ext>
              </a:extLst>
            </p:cNvPr>
            <p:cNvCxnSpPr>
              <a:cxnSpLocks/>
            </p:cNvCxnSpPr>
            <p:nvPr/>
          </p:nvCxnSpPr>
          <p:spPr>
            <a:xfrm>
              <a:off x="3730359" y="3075398"/>
              <a:ext cx="1000063" cy="33768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rgbClr val="B4985A"/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73A6DB1-37B7-5C5D-2088-D87B19904BA3}"/>
                </a:ext>
              </a:extLst>
            </p:cNvPr>
            <p:cNvSpPr/>
            <p:nvPr/>
          </p:nvSpPr>
          <p:spPr>
            <a:xfrm>
              <a:off x="2588125" y="2214798"/>
              <a:ext cx="1080000" cy="3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rgbClr val="B498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경기도</a:t>
              </a: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B006949-3C03-8FB7-E4B1-C520FF259F2E}"/>
                </a:ext>
              </a:extLst>
            </p:cNvPr>
            <p:cNvCxnSpPr>
              <a:cxnSpLocks/>
            </p:cNvCxnSpPr>
            <p:nvPr/>
          </p:nvCxnSpPr>
          <p:spPr>
            <a:xfrm>
              <a:off x="3661176" y="2394798"/>
              <a:ext cx="1062313" cy="92942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rgbClr val="B4985A"/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441888A9-C4A3-5F5B-4BAD-56F900EE3EF2}"/>
                </a:ext>
              </a:extLst>
            </p:cNvPr>
            <p:cNvSpPr/>
            <p:nvPr/>
          </p:nvSpPr>
          <p:spPr>
            <a:xfrm>
              <a:off x="2709933" y="1473875"/>
              <a:ext cx="1286449" cy="36000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rgbClr val="B498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서울특별시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7F27E35-260B-0613-AFB7-95FF47071FC5}"/>
                </a:ext>
              </a:extLst>
            </p:cNvPr>
            <p:cNvCxnSpPr>
              <a:cxnSpLocks/>
            </p:cNvCxnSpPr>
            <p:nvPr/>
          </p:nvCxnSpPr>
          <p:spPr>
            <a:xfrm>
              <a:off x="3984339" y="1729724"/>
              <a:ext cx="592490" cy="473685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rgbClr val="B4985A"/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A50BEC8-D0BA-6545-FB7B-A0380BA57A5E}"/>
              </a:ext>
            </a:extLst>
          </p:cNvPr>
          <p:cNvSpPr txBox="1"/>
          <p:nvPr/>
        </p:nvSpPr>
        <p:spPr>
          <a:xfrm>
            <a:off x="7726260" y="840157"/>
            <a:ext cx="240620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지역별 구매금액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TOP3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43" name="표 3">
            <a:extLst>
              <a:ext uri="{FF2B5EF4-FFF2-40B4-BE49-F238E27FC236}">
                <a16:creationId xmlns:a16="http://schemas.microsoft.com/office/drawing/2014/main" id="{51DD1619-03E7-8E13-DBA9-DFE88431D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59669"/>
              </p:ext>
            </p:extLst>
          </p:nvPr>
        </p:nvGraphicFramePr>
        <p:xfrm>
          <a:off x="6316172" y="1188187"/>
          <a:ext cx="5102985" cy="1139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468">
                  <a:extLst>
                    <a:ext uri="{9D8B030D-6E8A-4147-A177-3AD203B41FA5}">
                      <a16:colId xmlns:a16="http://schemas.microsoft.com/office/drawing/2014/main" val="3674500615"/>
                    </a:ext>
                  </a:extLst>
                </a:gridCol>
                <a:gridCol w="1128657">
                  <a:extLst>
                    <a:ext uri="{9D8B030D-6E8A-4147-A177-3AD203B41FA5}">
                      <a16:colId xmlns:a16="http://schemas.microsoft.com/office/drawing/2014/main" val="2657388811"/>
                    </a:ext>
                  </a:extLst>
                </a:gridCol>
                <a:gridCol w="1602430">
                  <a:extLst>
                    <a:ext uri="{9D8B030D-6E8A-4147-A177-3AD203B41FA5}">
                      <a16:colId xmlns:a16="http://schemas.microsoft.com/office/drawing/2014/main" val="3317390468"/>
                    </a:ext>
                  </a:extLst>
                </a:gridCol>
                <a:gridCol w="1602430">
                  <a:extLst>
                    <a:ext uri="{9D8B030D-6E8A-4147-A177-3AD203B41FA5}">
                      <a16:colId xmlns:a16="http://schemas.microsoft.com/office/drawing/2014/main" val="1363255611"/>
                    </a:ext>
                  </a:extLst>
                </a:gridCol>
              </a:tblGrid>
              <a:tr h="257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거주지역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주문량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건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구매금액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단위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: 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원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인구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수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단위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:</a:t>
                      </a: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천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010924"/>
                  </a:ext>
                </a:extLst>
              </a:tr>
              <a:tr h="2883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경기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38106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1180869300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13241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6368489"/>
                  </a:ext>
                </a:extLst>
              </a:tr>
              <a:tr h="2883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충청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36013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1103902050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3818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1218316"/>
                  </a:ext>
                </a:extLst>
              </a:tr>
              <a:tr h="2883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33621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1022070930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9657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250548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C5EAE58E-DA43-D4C7-1BE5-EEF3DCDE557D}"/>
              </a:ext>
            </a:extLst>
          </p:cNvPr>
          <p:cNvSpPr txBox="1"/>
          <p:nvPr/>
        </p:nvSpPr>
        <p:spPr>
          <a:xfrm>
            <a:off x="10221880" y="2308461"/>
            <a:ext cx="1272001" cy="28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인구 수 기준 </a:t>
            </a:r>
            <a:r>
              <a:rPr lang="en-US" altLang="ko-KR" sz="9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2019</a:t>
            </a:r>
            <a:r>
              <a:rPr lang="ko-KR" altLang="en-US" sz="9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</a:t>
            </a:r>
            <a:endParaRPr lang="en-US" altLang="ko-KR" sz="9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18B7F0D-3299-B981-AB74-05169FBF4770}"/>
              </a:ext>
            </a:extLst>
          </p:cNvPr>
          <p:cNvGrpSpPr/>
          <p:nvPr/>
        </p:nvGrpSpPr>
        <p:grpSpPr>
          <a:xfrm>
            <a:off x="6456196" y="2573331"/>
            <a:ext cx="1573211" cy="1561827"/>
            <a:chOff x="6300207" y="2732129"/>
            <a:chExt cx="2191691" cy="2126809"/>
          </a:xfrm>
        </p:grpSpPr>
        <p:graphicFrame>
          <p:nvGraphicFramePr>
            <p:cNvPr id="47" name="차트 46">
              <a:extLst>
                <a:ext uri="{FF2B5EF4-FFF2-40B4-BE49-F238E27FC236}">
                  <a16:creationId xmlns:a16="http://schemas.microsoft.com/office/drawing/2014/main" id="{79E7EB99-D2FF-425A-70DE-C6DDC7E4DAF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28709508"/>
                </p:ext>
              </p:extLst>
            </p:nvPr>
          </p:nvGraphicFramePr>
          <p:xfrm>
            <a:off x="6300207" y="2732129"/>
            <a:ext cx="2191691" cy="21268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67BFC0-ECCC-7601-7A95-8B8BDE59D9B1}"/>
                </a:ext>
              </a:extLst>
            </p:cNvPr>
            <p:cNvSpPr txBox="1"/>
            <p:nvPr/>
          </p:nvSpPr>
          <p:spPr>
            <a:xfrm>
              <a:off x="7350438" y="3674524"/>
              <a:ext cx="993027" cy="3772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strike="noStrike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50.7%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9247FF0-8AE8-29ED-5FB7-DEACBBD3F8E5}"/>
                </a:ext>
              </a:extLst>
            </p:cNvPr>
            <p:cNvSpPr txBox="1"/>
            <p:nvPr/>
          </p:nvSpPr>
          <p:spPr>
            <a:xfrm>
              <a:off x="7324878" y="3431743"/>
              <a:ext cx="1064081" cy="356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b="1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재구매 </a:t>
              </a:r>
              <a:r>
                <a:rPr lang="en-US" altLang="ko-KR" sz="1100" b="1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</a:t>
              </a:r>
              <a:endParaRPr lang="en-US" altLang="ko-KR" sz="11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FC00545-4842-F635-8795-C5429B322297}"/>
                </a:ext>
              </a:extLst>
            </p:cNvPr>
            <p:cNvSpPr txBox="1"/>
            <p:nvPr/>
          </p:nvSpPr>
          <p:spPr>
            <a:xfrm>
              <a:off x="6417180" y="3740806"/>
              <a:ext cx="993027" cy="3772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38.9</a:t>
              </a:r>
              <a:r>
                <a:rPr lang="en-US" altLang="ko-KR" sz="1200" b="1" strike="noStrike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%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B89708-CFC3-CEB4-1349-38AC5521FD6A}"/>
                </a:ext>
              </a:extLst>
            </p:cNvPr>
            <p:cNvSpPr txBox="1"/>
            <p:nvPr/>
          </p:nvSpPr>
          <p:spPr>
            <a:xfrm>
              <a:off x="6471849" y="3530697"/>
              <a:ext cx="817160" cy="3772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b="1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구매</a:t>
              </a:r>
              <a:r>
                <a:rPr lang="en-US" altLang="ko-KR" sz="1200" b="1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X</a:t>
              </a:r>
              <a:endParaRPr lang="en-US" altLang="ko-KR" sz="12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05F3F96C-D575-DC90-5DAC-27BF50C689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26"/>
          <a:stretch/>
        </p:blipFill>
        <p:spPr>
          <a:xfrm>
            <a:off x="523856" y="1176372"/>
            <a:ext cx="5359968" cy="1740801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E6F7561F-BFBB-4360-9FB1-AF1D8605410A}"/>
              </a:ext>
            </a:extLst>
          </p:cNvPr>
          <p:cNvSpPr/>
          <p:nvPr/>
        </p:nvSpPr>
        <p:spPr>
          <a:xfrm>
            <a:off x="1276442" y="2739151"/>
            <a:ext cx="497672" cy="151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경기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D07837F-7966-F98F-5507-0795653AE953}"/>
              </a:ext>
            </a:extLst>
          </p:cNvPr>
          <p:cNvSpPr/>
          <p:nvPr/>
        </p:nvSpPr>
        <p:spPr>
          <a:xfrm>
            <a:off x="2218922" y="2727233"/>
            <a:ext cx="497672" cy="151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서울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CEC9D67-8D66-D3A0-6872-A4FCE455DFEE}"/>
              </a:ext>
            </a:extLst>
          </p:cNvPr>
          <p:cNvSpPr/>
          <p:nvPr/>
        </p:nvSpPr>
        <p:spPr>
          <a:xfrm>
            <a:off x="3191987" y="2733127"/>
            <a:ext cx="497672" cy="151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충북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10E3250-29AE-4BA5-19AD-961AB45F16C0}"/>
              </a:ext>
            </a:extLst>
          </p:cNvPr>
          <p:cNvSpPr/>
          <p:nvPr/>
        </p:nvSpPr>
        <p:spPr>
          <a:xfrm>
            <a:off x="4150021" y="2733126"/>
            <a:ext cx="497672" cy="151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부산</a:t>
            </a:r>
            <a:endParaRPr lang="ko-KR" altLang="en-US" sz="1000" dirty="0">
              <a:solidFill>
                <a:sysClr val="windowText" lastClr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82CD2D0-4BED-6A7D-2F67-5F01C607DA56}"/>
              </a:ext>
            </a:extLst>
          </p:cNvPr>
          <p:cNvSpPr/>
          <p:nvPr/>
        </p:nvSpPr>
        <p:spPr>
          <a:xfrm>
            <a:off x="5123086" y="2735558"/>
            <a:ext cx="497672" cy="151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강원</a:t>
            </a:r>
            <a:endParaRPr lang="ko-KR" altLang="en-US" sz="1000" dirty="0">
              <a:solidFill>
                <a:sysClr val="windowText" lastClr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F9FB67-F916-6CA5-1070-3693B912A44E}"/>
              </a:ext>
            </a:extLst>
          </p:cNvPr>
          <p:cNvSpPr txBox="1"/>
          <p:nvPr/>
        </p:nvSpPr>
        <p:spPr>
          <a:xfrm>
            <a:off x="6208365" y="5622796"/>
            <a:ext cx="3326772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배송기간이 짧은 경우와 그렇지 않은 경우</a:t>
            </a:r>
            <a:r>
              <a:rPr lang="en-US" altLang="ko-KR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  <a:r>
              <a:rPr lang="ko-KR" altLang="en-US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고객의 </a:t>
            </a:r>
            <a:r>
              <a:rPr lang="ko-KR" altLang="en-US" sz="14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재구매율에는 변화가 없다</a:t>
            </a:r>
            <a:r>
              <a:rPr lang="en-US" altLang="ko-KR" sz="14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EB461FF-1E00-25D2-2B40-C715C18BAC5C}"/>
              </a:ext>
            </a:extLst>
          </p:cNvPr>
          <p:cNvGrpSpPr/>
          <p:nvPr/>
        </p:nvGrpSpPr>
        <p:grpSpPr>
          <a:xfrm>
            <a:off x="6507581" y="4155135"/>
            <a:ext cx="1573211" cy="1561827"/>
            <a:chOff x="6202207" y="2508892"/>
            <a:chExt cx="2191691" cy="2126809"/>
          </a:xfrm>
        </p:grpSpPr>
        <p:graphicFrame>
          <p:nvGraphicFramePr>
            <p:cNvPr id="72" name="차트 71">
              <a:extLst>
                <a:ext uri="{FF2B5EF4-FFF2-40B4-BE49-F238E27FC236}">
                  <a16:creationId xmlns:a16="http://schemas.microsoft.com/office/drawing/2014/main" id="{5B588DAE-F9E1-088B-6F56-31E02AF71F2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86197469"/>
                </p:ext>
              </p:extLst>
            </p:nvPr>
          </p:nvGraphicFramePr>
          <p:xfrm>
            <a:off x="6202207" y="2508892"/>
            <a:ext cx="2191691" cy="21268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07B86F8-9C04-2467-CD1C-8C8163BFD84D}"/>
                </a:ext>
              </a:extLst>
            </p:cNvPr>
            <p:cNvSpPr txBox="1"/>
            <p:nvPr/>
          </p:nvSpPr>
          <p:spPr>
            <a:xfrm>
              <a:off x="7350438" y="3527524"/>
              <a:ext cx="993027" cy="3772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strike="noStrike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51.0%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67C0AD6-B6F3-340A-2814-2A50B214FE95}"/>
                </a:ext>
              </a:extLst>
            </p:cNvPr>
            <p:cNvSpPr txBox="1"/>
            <p:nvPr/>
          </p:nvSpPr>
          <p:spPr>
            <a:xfrm>
              <a:off x="7324878" y="3284743"/>
              <a:ext cx="1064081" cy="356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b="1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재구매 </a:t>
              </a:r>
              <a:r>
                <a:rPr lang="en-US" altLang="ko-KR" sz="1100" b="1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</a:t>
              </a:r>
              <a:endParaRPr lang="en-US" altLang="ko-KR" sz="11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5C628B5-2D6C-5358-C4AB-19F14A9DE268}"/>
                </a:ext>
              </a:extLst>
            </p:cNvPr>
            <p:cNvSpPr txBox="1"/>
            <p:nvPr/>
          </p:nvSpPr>
          <p:spPr>
            <a:xfrm>
              <a:off x="6417180" y="3593806"/>
              <a:ext cx="993027" cy="3772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38.6</a:t>
              </a:r>
              <a:r>
                <a:rPr lang="en-US" altLang="ko-KR" sz="1200" b="1" strike="noStrike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%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7FFCCD-F1BD-A0F8-3A49-13EAF65FB760}"/>
                </a:ext>
              </a:extLst>
            </p:cNvPr>
            <p:cNvSpPr txBox="1"/>
            <p:nvPr/>
          </p:nvSpPr>
          <p:spPr>
            <a:xfrm>
              <a:off x="6471849" y="3383697"/>
              <a:ext cx="817160" cy="3772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b="1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구매</a:t>
              </a:r>
              <a:r>
                <a:rPr lang="en-US" altLang="ko-KR" sz="1200" b="1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X</a:t>
              </a:r>
              <a:endParaRPr lang="en-US" altLang="ko-KR" sz="12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9590651-8FCA-DBE0-8C7F-458CC0E4B0D5}"/>
              </a:ext>
            </a:extLst>
          </p:cNvPr>
          <p:cNvSpPr txBox="1"/>
          <p:nvPr/>
        </p:nvSpPr>
        <p:spPr>
          <a:xfrm>
            <a:off x="6568216" y="2398889"/>
            <a:ext cx="13786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200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배송일 </a:t>
            </a:r>
            <a:r>
              <a:rPr lang="en-US" altLang="ko-KR" sz="1200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2~3</a:t>
            </a:r>
            <a:r>
              <a:rPr lang="ko-KR" altLang="en-US" sz="1200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 </a:t>
            </a:r>
            <a:r>
              <a:rPr lang="en-US" altLang="ko-KR" sz="1200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1200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46AE8DE-F625-2EC3-9BD8-44C9317400CD}"/>
              </a:ext>
            </a:extLst>
          </p:cNvPr>
          <p:cNvSpPr txBox="1"/>
          <p:nvPr/>
        </p:nvSpPr>
        <p:spPr>
          <a:xfrm>
            <a:off x="6650806" y="4026722"/>
            <a:ext cx="13786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200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배송일 </a:t>
            </a:r>
            <a:r>
              <a:rPr lang="en-US" altLang="ko-KR" sz="1200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4~5</a:t>
            </a:r>
            <a:r>
              <a:rPr lang="ko-KR" altLang="en-US" sz="1200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 </a:t>
            </a:r>
            <a:r>
              <a:rPr lang="en-US" altLang="ko-KR" sz="1200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1200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0" name="TextShape 1">
            <a:extLst>
              <a:ext uri="{FF2B5EF4-FFF2-40B4-BE49-F238E27FC236}">
                <a16:creationId xmlns:a16="http://schemas.microsoft.com/office/drawing/2014/main" id="{214B5C9D-DCD0-4888-DC83-C50DFD5A0844}"/>
              </a:ext>
            </a:extLst>
          </p:cNvPr>
          <p:cNvSpPr txBox="1"/>
          <p:nvPr/>
        </p:nvSpPr>
        <p:spPr>
          <a:xfrm>
            <a:off x="8026099" y="88652"/>
            <a:ext cx="3663158" cy="28045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sz="1200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Product_data.csv  : </a:t>
            </a:r>
            <a:r>
              <a:rPr lang="ko-KR" altLang="en-US" sz="12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자료 수 </a:t>
            </a:r>
            <a:r>
              <a:rPr lang="en-US" altLang="ko-KR" sz="12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3,480</a:t>
            </a:r>
            <a:r>
              <a:rPr lang="ko-KR" altLang="en-US" sz="12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</a:t>
            </a:r>
            <a:r>
              <a:rPr lang="en-US" altLang="ko-KR" sz="12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변수</a:t>
            </a:r>
            <a:r>
              <a:rPr lang="en-US" altLang="ko-KR" sz="12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4</a:t>
            </a:r>
            <a:r>
              <a:rPr lang="ko-KR" altLang="en-US" sz="1200" spc="-1" dirty="0">
                <a:solidFill>
                  <a:srgbClr val="0070C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 </a:t>
            </a:r>
            <a:r>
              <a:rPr lang="en-US" altLang="ko-KR" sz="1200" spc="-1" dirty="0">
                <a:solidFill>
                  <a:srgbClr val="00000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ko-KR" sz="1200" strike="noStrike" spc="-1" dirty="0">
              <a:solidFill>
                <a:srgbClr val="00000A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82" name="그림 81" descr="테이블이(가) 표시된 사진&#10;&#10;자동 생성된 설명">
            <a:extLst>
              <a:ext uri="{FF2B5EF4-FFF2-40B4-BE49-F238E27FC236}">
                <a16:creationId xmlns:a16="http://schemas.microsoft.com/office/drawing/2014/main" id="{5432F20A-7461-8B9B-ED42-A7081E3BD9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924" y="4045721"/>
            <a:ext cx="5391156" cy="146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9682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2871</Words>
  <Application>Microsoft Office PowerPoint</Application>
  <PresentationFormat>와이드스크린</PresentationFormat>
  <Paragraphs>759</Paragraphs>
  <Slides>30</Slides>
  <Notes>18</Notes>
  <HiddenSlides>18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나눔스퀘어 ExtraBold</vt:lpstr>
      <vt:lpstr>나눔스퀘어 네오 Regular</vt:lpstr>
      <vt:lpstr>Malgun Gothic</vt:lpstr>
      <vt:lpstr>Malgun Gothic</vt:lpstr>
      <vt:lpstr>Arial</vt:lpstr>
      <vt:lpstr>Brush Script MT</vt:lpstr>
      <vt:lpstr>Calibri</vt:lpstr>
      <vt:lpstr>Cambria Math</vt:lpstr>
      <vt:lpstr>디자인 사용자 지정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이경로</dc:creator>
  <cp:lastModifiedBy>김 민지</cp:lastModifiedBy>
  <cp:revision>414</cp:revision>
  <dcterms:created xsi:type="dcterms:W3CDTF">2022-11-05T10:48:10Z</dcterms:created>
  <dcterms:modified xsi:type="dcterms:W3CDTF">2022-11-16T08:10:40Z</dcterms:modified>
</cp:coreProperties>
</file>