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5"/>
  </p:notesMasterIdLst>
  <p:handoutMasterIdLst>
    <p:handoutMasterId r:id="rId6"/>
  </p:handoutMasterIdLst>
  <p:sldIdLst>
    <p:sldId id="545" r:id="rId2"/>
    <p:sldId id="544" r:id="rId3"/>
    <p:sldId id="541" r:id="rId4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" y="1099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-16346" y="2466426"/>
            <a:ext cx="9904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유아용품 매출 증대</a:t>
            </a:r>
            <a:endParaRPr lang="en-US" altLang="ko-KR" sz="3600" dirty="0">
              <a:solidFill>
                <a:srgbClr val="09507D"/>
              </a:solidFill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6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변수정의서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860" y="71435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유아용품 판매 데이터 </a:t>
            </a:r>
            <a:r>
              <a:rPr lang="en-US" altLang="ko-KR" b="1" dirty="0"/>
              <a:t>(Sales Data / 199,999 row) 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917741" y="136957"/>
            <a:ext cx="4907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유아용품 적기 조달과 차별화 마케팅으로 매출 증대</a:t>
            </a:r>
            <a:endParaRPr lang="en-US" altLang="ko-KR" sz="1600" dirty="0">
              <a:solidFill>
                <a:srgbClr val="09507D"/>
              </a:solidFill>
              <a:ea typeface="HY견고딕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93416"/>
              </p:ext>
            </p:extLst>
          </p:nvPr>
        </p:nvGraphicFramePr>
        <p:xfrm>
          <a:off x="237298" y="3929066"/>
          <a:ext cx="947880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 명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상세 내용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고유 번호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성별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결혼유무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결혼 유무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거주지역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회원 거주 지역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연령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연령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결제등록카드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결제 카드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유입경로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유입 경로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자녀여부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자녀 유무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66451"/>
              </p:ext>
            </p:extLst>
          </p:nvPr>
        </p:nvGraphicFramePr>
        <p:xfrm>
          <a:off x="237298" y="1071546"/>
          <a:ext cx="947880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 명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상세 내용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주문 번호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주문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고유 번호</a:t>
                      </a:r>
                      <a:endParaRPr lang="ko-KR" altLang="en-US" sz="1400" dirty="0"/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구매일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Datetime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구매 일자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구매 시 자녀 </a:t>
                      </a:r>
                      <a:r>
                        <a:rPr lang="ko-KR" altLang="en-US" sz="1400" dirty="0" err="1"/>
                        <a:t>월령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Datetime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구매 시 회원 자녀 </a:t>
                      </a:r>
                      <a:r>
                        <a:rPr lang="ko-KR" altLang="en-US" sz="1400" dirty="0" err="1"/>
                        <a:t>월령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 -</a:t>
                      </a:r>
                      <a:r>
                        <a:rPr lang="en-US" altLang="ko-KR" sz="1400" baseline="0" dirty="0"/>
                        <a:t> : </a:t>
                      </a:r>
                      <a:r>
                        <a:rPr lang="ko-KR" altLang="en-US" sz="1400" baseline="0" dirty="0"/>
                        <a:t>출산예정</a:t>
                      </a:r>
                      <a:r>
                        <a:rPr lang="en-US" altLang="ko-KR" sz="1400" baseline="0" dirty="0"/>
                        <a:t>)</a:t>
                      </a:r>
                      <a:endParaRPr lang="ko-KR" altLang="en-US" sz="1400" dirty="0"/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고객 번호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고유 번호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구매 금액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연속형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구매 금액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결제 금액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결제 금액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할인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포인트 결제 차감 등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상품명 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명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7298" y="357187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고객 정보 데이터 </a:t>
            </a:r>
            <a:r>
              <a:rPr lang="en-US" altLang="ko-KR" b="1" dirty="0"/>
              <a:t>(Member Data / 81,360row)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변수정의서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860" y="71435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데이터 </a:t>
            </a:r>
            <a:r>
              <a:rPr lang="en-US" altLang="ko-KR" b="1" dirty="0"/>
              <a:t>(Product Data / 3,048 row) 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917741" y="136957"/>
            <a:ext cx="4907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유아용품 적기 조달과 차별화 마케팅으로 매출 증대</a:t>
            </a:r>
            <a:endParaRPr lang="en-US" altLang="ko-KR" sz="1600" dirty="0">
              <a:solidFill>
                <a:srgbClr val="09507D"/>
              </a:solidFill>
              <a:ea typeface="HY견고딕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21805"/>
              </p:ext>
            </p:extLst>
          </p:nvPr>
        </p:nvGraphicFramePr>
        <p:xfrm>
          <a:off x="165860" y="1214422"/>
          <a:ext cx="941388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 명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상세 내용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제품명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제품명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</a:t>
                      </a:r>
                      <a:r>
                        <a:rPr lang="ko-KR" altLang="en-US" sz="1400" dirty="0" err="1"/>
                        <a:t>대분류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</a:t>
                      </a:r>
                      <a:r>
                        <a:rPr lang="ko-KR" altLang="en-US" sz="1400" dirty="0" err="1"/>
                        <a:t>대분류</a:t>
                      </a:r>
                      <a:endParaRPr lang="ko-KR" altLang="en-US" sz="1400" dirty="0"/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제품판매량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판매량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단가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연속형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가격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32493</TotalTime>
  <Words>596</Words>
  <Application>Microsoft Office PowerPoint</Application>
  <PresentationFormat>사용자 지정</PresentationFormat>
  <Paragraphs>105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2269</cp:revision>
  <dcterms:created xsi:type="dcterms:W3CDTF">2006-10-05T04:04:58Z</dcterms:created>
  <dcterms:modified xsi:type="dcterms:W3CDTF">2022-03-11T07:06:46Z</dcterms:modified>
</cp:coreProperties>
</file>