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9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015C7-8640-AAE5-3ED7-4C2914396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3117F-33DE-09B7-7E59-8B1359FB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C3DD2-84E9-7A91-4512-C6A3C407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E69A7-6C91-F4F4-93CE-0B1032AB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1D535-2E35-E49D-4C74-938DDB0B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0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E6E42-BD43-EE20-AD72-C515DDE8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92127-15A3-A60F-8A27-E65825CD5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6FB6E-C850-9F5A-1ACE-314548D7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D3A1B-8690-E701-EF78-69FD2F1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38DDA-042A-7111-BAFD-64F5B2E4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2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82C7A-7CE5-9D12-F47A-DF72AD6A3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B39CFA-1341-B687-5BDB-6BDE3D5BD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C1E6A-9A7A-ECF5-7A3B-A0229CD8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53394-7411-388C-1CA5-92637EC0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67700-2B4C-E340-5579-77C12305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43E41-EBEB-BD2D-E1F5-2E7E78C3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7F35E-9A09-3589-6B02-56F02A0B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15A29-4A74-8A1D-BB5D-0B009F73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9A807-CE58-4109-6B89-FC40680E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46F3F-1CAD-4065-D887-7551AEAE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1FA20-0F7B-64C8-67AF-9C1E01B8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6332E-2218-F3BE-E91A-EDBBD2A6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6B3EE-5C54-AFB8-2230-CD26C51D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E995F-BCB6-17A9-2A2E-38360CA5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F62A3-9D26-0A19-44CE-0C88522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0ABEC-66B9-CEC8-D26E-EC3CE0AF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DFC4D-09F3-20A3-409D-3B1AC6F48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6C6EE-8E41-50BE-811F-4D8C84DB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91CD9-B374-78FC-092D-36A6EA96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7257D-CDA3-A90C-C2DC-C26596EE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53726-9263-C9FF-234F-C93258C2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4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4ED71-6411-B1D6-132D-EFE597E7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BF3C5-6D71-0452-2159-507866A1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DED3C-1414-4166-F29C-2012A9F43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32189-55B2-AAF8-DE2A-34A54084A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94C95-AF66-CEE0-AC31-5E8E4E922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E264B9-08F1-2AF8-7667-5A3576B3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51EC06-AD8D-9D2B-7EE8-A3A7DCBB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32600-38EC-404F-30F7-1895E557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ED01-C51D-F928-8D36-BD68C7B8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C03DC6-B1FF-2E1F-18BE-67B0E817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A3AC81-4C25-245D-A3B9-12E0C1F8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FE5032-96DB-6B13-7BAF-8DDF65FD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5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F9F0F2-6185-DF4B-C9B4-5D6E0DD1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2D4FF2-CD70-60E3-AD97-0E0A0797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5D9C1-E624-7DA5-6F63-9FC965B7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8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EDBE-1B61-69C2-662A-FE4A7B90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96D7D-3508-4C98-751E-54E79C04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EAE98-44A3-BEFD-4B75-BACE00F3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A8B41-55C0-755D-9274-5297F7C7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C808E-37C0-D362-80E9-FAD09331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BE433-23C1-C09E-898A-B60944BE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2D2E9-D5D4-6B76-481F-CCE6E5AF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C34B8C-43D1-45C0-A6B6-9C1D4AF66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67F619-2F8A-42B5-9DB3-F4ED110F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482D8-86FC-B0BF-152B-8BAAE9B9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F2D10-F051-5530-6AFC-239DADF3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EC2EB-E70B-DD28-5EDC-9CE80B1A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7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55EB55-66B8-9BD5-0861-D12AF15D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86266-4A5B-B62C-1C88-92CC5460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CC417-BC37-CC3B-6DB1-2F61F676C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C205-876C-40F1-B03C-8F2642930A1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83D50-9233-2E89-6D29-6AE57F52B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F14A6-4C14-9A85-5C37-26BFD595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3D31-9BC3-4C8A-900E-DC375C2E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7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2.png"/><Relationship Id="rId3" Type="http://schemas.openxmlformats.org/officeDocument/2006/relationships/image" Target="../media/image2.jpeg"/><Relationship Id="rId21" Type="http://schemas.openxmlformats.org/officeDocument/2006/relationships/image" Target="../media/image25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D507DCC-0B53-15C6-BCE9-4FDA80309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64" b="4860"/>
          <a:stretch/>
        </p:blipFill>
        <p:spPr>
          <a:xfrm>
            <a:off x="-120698" y="346234"/>
            <a:ext cx="7776558" cy="6421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F1C96-8DD4-E278-0ECD-48FB4883C130}"/>
              </a:ext>
            </a:extLst>
          </p:cNvPr>
          <p:cNvSpPr txBox="1"/>
          <p:nvPr/>
        </p:nvSpPr>
        <p:spPr>
          <a:xfrm>
            <a:off x="274368" y="1528592"/>
            <a:ext cx="1259840" cy="91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월령별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24CAE-CBED-A0C9-783A-FDFC7CE34076}"/>
              </a:ext>
            </a:extLst>
          </p:cNvPr>
          <p:cNvSpPr txBox="1"/>
          <p:nvPr/>
        </p:nvSpPr>
        <p:spPr>
          <a:xfrm>
            <a:off x="2233565" y="1818846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D7AD-192A-AA1F-6C40-761A85D756F0}"/>
              </a:ext>
            </a:extLst>
          </p:cNvPr>
          <p:cNvSpPr txBox="1"/>
          <p:nvPr/>
        </p:nvSpPr>
        <p:spPr>
          <a:xfrm>
            <a:off x="3747405" y="1818845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14CD3-BF0F-1588-F55F-BF10112AD54F}"/>
              </a:ext>
            </a:extLst>
          </p:cNvPr>
          <p:cNvSpPr txBox="1"/>
          <p:nvPr/>
        </p:nvSpPr>
        <p:spPr>
          <a:xfrm>
            <a:off x="5323448" y="1818844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0D472-9C5B-D462-AF86-94835ABAE0AD}"/>
              </a:ext>
            </a:extLst>
          </p:cNvPr>
          <p:cNvSpPr txBox="1"/>
          <p:nvPr/>
        </p:nvSpPr>
        <p:spPr>
          <a:xfrm>
            <a:off x="6643005" y="2966926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31128-9CBD-2CAD-FF49-B2E7C4D09DF6}"/>
              </a:ext>
            </a:extLst>
          </p:cNvPr>
          <p:cNvSpPr txBox="1"/>
          <p:nvPr/>
        </p:nvSpPr>
        <p:spPr>
          <a:xfrm>
            <a:off x="2352999" y="6021332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ABA04-54CC-D783-05BD-FDEDA4AC5B7F}"/>
              </a:ext>
            </a:extLst>
          </p:cNvPr>
          <p:cNvSpPr txBox="1"/>
          <p:nvPr/>
        </p:nvSpPr>
        <p:spPr>
          <a:xfrm>
            <a:off x="4109863" y="3972766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7823F-AC98-9171-07E8-EFDE3CBAA645}"/>
              </a:ext>
            </a:extLst>
          </p:cNvPr>
          <p:cNvSpPr txBox="1"/>
          <p:nvPr/>
        </p:nvSpPr>
        <p:spPr>
          <a:xfrm>
            <a:off x="2396125" y="3962605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D6887-BC8B-DB48-E30D-B6220D417034}"/>
              </a:ext>
            </a:extLst>
          </p:cNvPr>
          <p:cNvSpPr txBox="1"/>
          <p:nvPr/>
        </p:nvSpPr>
        <p:spPr>
          <a:xfrm>
            <a:off x="1126125" y="5018989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C9E25-EDEA-72C5-5CD5-91FC538381A9}"/>
              </a:ext>
            </a:extLst>
          </p:cNvPr>
          <p:cNvSpPr txBox="1"/>
          <p:nvPr/>
        </p:nvSpPr>
        <p:spPr>
          <a:xfrm>
            <a:off x="5596525" y="3962606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ECBD2-C4E0-772D-F40B-7E2BF4212D83}"/>
              </a:ext>
            </a:extLst>
          </p:cNvPr>
          <p:cNvSpPr txBox="1"/>
          <p:nvPr/>
        </p:nvSpPr>
        <p:spPr>
          <a:xfrm>
            <a:off x="3869325" y="6021331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AB296-DDD4-D35D-2EC8-447D13FE781B}"/>
              </a:ext>
            </a:extLst>
          </p:cNvPr>
          <p:cNvSpPr txBox="1"/>
          <p:nvPr/>
        </p:nvSpPr>
        <p:spPr>
          <a:xfrm>
            <a:off x="5421746" y="6021331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AEF15-5D78-19D4-CCCE-8E496711EA2A}"/>
              </a:ext>
            </a:extLst>
          </p:cNvPr>
          <p:cNvSpPr txBox="1"/>
          <p:nvPr/>
        </p:nvSpPr>
        <p:spPr>
          <a:xfrm>
            <a:off x="6922940" y="6021331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B4F4EF0-AD7F-FD0C-02C1-10EEAFB254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" t="13346" r="83265" b="64444"/>
          <a:stretch/>
        </p:blipFill>
        <p:spPr>
          <a:xfrm>
            <a:off x="149620" y="1027232"/>
            <a:ext cx="1590116" cy="17326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6C13F1D-1148-B0C2-6227-3720F9B2B838}"/>
              </a:ext>
            </a:extLst>
          </p:cNvPr>
          <p:cNvSpPr txBox="1"/>
          <p:nvPr/>
        </p:nvSpPr>
        <p:spPr>
          <a:xfrm>
            <a:off x="214825" y="125335"/>
            <a:ext cx="400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C7DB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월령</a:t>
            </a:r>
            <a:r>
              <a:rPr lang="ko-KR" altLang="en-US" sz="3600" dirty="0">
                <a:solidFill>
                  <a:srgbClr val="FC7DB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별 맞춤정보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357332-637E-7621-D136-32DD512B3A22}"/>
              </a:ext>
            </a:extLst>
          </p:cNvPr>
          <p:cNvGrpSpPr/>
          <p:nvPr/>
        </p:nvGrpSpPr>
        <p:grpSpPr>
          <a:xfrm>
            <a:off x="3697207" y="262446"/>
            <a:ext cx="1360235" cy="1431767"/>
            <a:chOff x="4276095" y="774452"/>
            <a:chExt cx="2089564" cy="209833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9DF09FB-3FE3-373E-FCB1-8887CB889C31}"/>
                </a:ext>
              </a:extLst>
            </p:cNvPr>
            <p:cNvSpPr/>
            <p:nvPr/>
          </p:nvSpPr>
          <p:spPr>
            <a:xfrm>
              <a:off x="4276095" y="774452"/>
              <a:ext cx="2089564" cy="20983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205D7E-931B-222A-A780-E1D3389BE384}"/>
                </a:ext>
              </a:extLst>
            </p:cNvPr>
            <p:cNvSpPr txBox="1"/>
            <p:nvPr/>
          </p:nvSpPr>
          <p:spPr>
            <a:xfrm>
              <a:off x="4611430" y="2254806"/>
              <a:ext cx="1551763" cy="50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수유용품</a:t>
              </a:r>
            </a:p>
          </p:txBody>
        </p:sp>
        <p:pic>
          <p:nvPicPr>
            <p:cNvPr id="6" name="그래픽 5" descr="아기와 함께 있는 여자 윤곽선">
              <a:extLst>
                <a:ext uri="{FF2B5EF4-FFF2-40B4-BE49-F238E27FC236}">
                  <a16:creationId xmlns:a16="http://schemas.microsoft.com/office/drawing/2014/main" id="{8578C360-81E7-4F39-69FE-9BDAB21AA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95968" y="857553"/>
              <a:ext cx="1481515" cy="148151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FF36A7-2BE0-9D62-A011-760D296901CC}"/>
              </a:ext>
            </a:extLst>
          </p:cNvPr>
          <p:cNvGrpSpPr/>
          <p:nvPr/>
        </p:nvGrpSpPr>
        <p:grpSpPr>
          <a:xfrm>
            <a:off x="3192505" y="2406153"/>
            <a:ext cx="1408773" cy="1431767"/>
            <a:chOff x="6562096" y="1523206"/>
            <a:chExt cx="2433757" cy="235977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4067016-88D8-1F8D-0097-71CDE8D6586E}"/>
                </a:ext>
              </a:extLst>
            </p:cNvPr>
            <p:cNvSpPr/>
            <p:nvPr/>
          </p:nvSpPr>
          <p:spPr>
            <a:xfrm>
              <a:off x="6562096" y="1523206"/>
              <a:ext cx="2349904" cy="23597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 descr="아기 윤곽선">
              <a:extLst>
                <a:ext uri="{FF2B5EF4-FFF2-40B4-BE49-F238E27FC236}">
                  <a16:creationId xmlns:a16="http://schemas.microsoft.com/office/drawing/2014/main" id="{DE10FCD3-9F62-583B-90DD-CE586375A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88127" y="1772674"/>
              <a:ext cx="1380719" cy="1380719"/>
            </a:xfrm>
            <a:prstGeom prst="rect">
              <a:avLst/>
            </a:prstGeom>
          </p:spPr>
        </p:pic>
        <p:pic>
          <p:nvPicPr>
            <p:cNvPr id="25" name="그래픽 24" descr="젖병 윤곽선">
              <a:extLst>
                <a:ext uri="{FF2B5EF4-FFF2-40B4-BE49-F238E27FC236}">
                  <a16:creationId xmlns:a16="http://schemas.microsoft.com/office/drawing/2014/main" id="{8EBBD103-265A-4ACB-4345-23814A7E0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05247" y="1727035"/>
              <a:ext cx="1380719" cy="138071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3FF3CB-E76F-237C-D92F-E7FC3572DF6A}"/>
                </a:ext>
              </a:extLst>
            </p:cNvPr>
            <p:cNvSpPr txBox="1"/>
            <p:nvPr/>
          </p:nvSpPr>
          <p:spPr>
            <a:xfrm>
              <a:off x="6563475" y="3043705"/>
              <a:ext cx="2432378" cy="58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아이 생활용품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041CFDD-2632-313E-A488-2CB2A6F66F3E}"/>
              </a:ext>
            </a:extLst>
          </p:cNvPr>
          <p:cNvGrpSpPr/>
          <p:nvPr/>
        </p:nvGrpSpPr>
        <p:grpSpPr>
          <a:xfrm>
            <a:off x="2358504" y="4430318"/>
            <a:ext cx="1361288" cy="1431767"/>
            <a:chOff x="1139916" y="4045982"/>
            <a:chExt cx="1981534" cy="198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919AFAA-7DD6-2899-83CC-3FFEF1548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916" y="4045982"/>
              <a:ext cx="1981534" cy="19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2BA5A1-F2B9-DCAB-7828-B83352F544C2}"/>
                </a:ext>
              </a:extLst>
            </p:cNvPr>
            <p:cNvSpPr txBox="1"/>
            <p:nvPr/>
          </p:nvSpPr>
          <p:spPr>
            <a:xfrm>
              <a:off x="1582606" y="5418586"/>
              <a:ext cx="1369535" cy="46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기저귀</a:t>
              </a:r>
            </a:p>
          </p:txBody>
        </p:sp>
        <p:pic>
          <p:nvPicPr>
            <p:cNvPr id="30" name="그래픽 29" descr="기저귀 윤곽선">
              <a:extLst>
                <a:ext uri="{FF2B5EF4-FFF2-40B4-BE49-F238E27FC236}">
                  <a16:creationId xmlns:a16="http://schemas.microsoft.com/office/drawing/2014/main" id="{42503C7A-5174-4B43-E3D4-B1BD89E19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13297" y="4189482"/>
              <a:ext cx="1369535" cy="136953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58D971-5A99-6B56-3DD0-3E7F047E3A79}"/>
              </a:ext>
            </a:extLst>
          </p:cNvPr>
          <p:cNvGrpSpPr/>
          <p:nvPr/>
        </p:nvGrpSpPr>
        <p:grpSpPr>
          <a:xfrm>
            <a:off x="100053" y="3653341"/>
            <a:ext cx="1284803" cy="1389087"/>
            <a:chOff x="3294485" y="4424717"/>
            <a:chExt cx="2349904" cy="235977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1432549-D3C3-9418-0669-6B4F34F56C2D}"/>
                </a:ext>
              </a:extLst>
            </p:cNvPr>
            <p:cNvSpPr/>
            <p:nvPr/>
          </p:nvSpPr>
          <p:spPr>
            <a:xfrm>
              <a:off x="3294485" y="4424717"/>
              <a:ext cx="2349904" cy="23597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38" name="그래픽 37" descr="화장실용 화장지 윤곽선">
              <a:extLst>
                <a:ext uri="{FF2B5EF4-FFF2-40B4-BE49-F238E27FC236}">
                  <a16:creationId xmlns:a16="http://schemas.microsoft.com/office/drawing/2014/main" id="{0A53D218-42D3-D9EA-C31D-4B62F87E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69408" y="4740368"/>
              <a:ext cx="1388273" cy="138827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B37DEF-6055-7E10-1223-AD406B446314}"/>
                </a:ext>
              </a:extLst>
            </p:cNvPr>
            <p:cNvSpPr txBox="1"/>
            <p:nvPr/>
          </p:nvSpPr>
          <p:spPr>
            <a:xfrm>
              <a:off x="3954015" y="5989693"/>
              <a:ext cx="1203666" cy="575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티슈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5FE0444-3446-A7F3-960C-BD5DED3B933E}"/>
              </a:ext>
            </a:extLst>
          </p:cNvPr>
          <p:cNvGrpSpPr/>
          <p:nvPr/>
        </p:nvGrpSpPr>
        <p:grpSpPr>
          <a:xfrm>
            <a:off x="6493937" y="4522436"/>
            <a:ext cx="1360235" cy="1431767"/>
            <a:chOff x="3752886" y="5513730"/>
            <a:chExt cx="1980000" cy="198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DC6DF45-FA32-D0C7-12B3-0B496B44EBF0}"/>
                </a:ext>
              </a:extLst>
            </p:cNvPr>
            <p:cNvSpPr/>
            <p:nvPr/>
          </p:nvSpPr>
          <p:spPr>
            <a:xfrm>
              <a:off x="3752886" y="5513730"/>
              <a:ext cx="1980000" cy="19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C6C720-2CED-9A2D-6B52-533CA026DFA2}"/>
                </a:ext>
              </a:extLst>
            </p:cNvPr>
            <p:cNvSpPr txBox="1"/>
            <p:nvPr/>
          </p:nvSpPr>
          <p:spPr>
            <a:xfrm>
              <a:off x="4027312" y="6963053"/>
              <a:ext cx="1569646" cy="46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주방용품</a:t>
              </a:r>
            </a:p>
          </p:txBody>
        </p:sp>
        <p:pic>
          <p:nvPicPr>
            <p:cNvPr id="43" name="그래픽 42" descr="블렌더 윤곽선">
              <a:extLst>
                <a:ext uri="{FF2B5EF4-FFF2-40B4-BE49-F238E27FC236}">
                  <a16:creationId xmlns:a16="http://schemas.microsoft.com/office/drawing/2014/main" id="{79967328-2D5C-4A00-5961-A314032F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80576" y="5613605"/>
              <a:ext cx="1324620" cy="132462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0236A0-0698-3EB7-AB93-85D616BA4928}"/>
              </a:ext>
            </a:extLst>
          </p:cNvPr>
          <p:cNvSpPr txBox="1"/>
          <p:nvPr/>
        </p:nvSpPr>
        <p:spPr>
          <a:xfrm>
            <a:off x="369660" y="1721928"/>
            <a:ext cx="115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군집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FF74381-D85A-A83F-DDCA-2FB4FC6CBA07}"/>
              </a:ext>
            </a:extLst>
          </p:cNvPr>
          <p:cNvSpPr/>
          <p:nvPr/>
        </p:nvSpPr>
        <p:spPr>
          <a:xfrm>
            <a:off x="3847941" y="4352692"/>
            <a:ext cx="1606016" cy="157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9E99BC5-B445-3582-D5BE-11E11D759BD0}"/>
              </a:ext>
            </a:extLst>
          </p:cNvPr>
          <p:cNvCxnSpPr>
            <a:stCxn id="28" idx="6"/>
            <a:endCxn id="45" idx="1"/>
          </p:cNvCxnSpPr>
          <p:nvPr/>
        </p:nvCxnSpPr>
        <p:spPr>
          <a:xfrm flipV="1">
            <a:off x="3719792" y="5139824"/>
            <a:ext cx="128149" cy="637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852A2DE-622E-0413-0FDB-507C75F6D7E4}"/>
              </a:ext>
            </a:extLst>
          </p:cNvPr>
          <p:cNvSpPr/>
          <p:nvPr/>
        </p:nvSpPr>
        <p:spPr>
          <a:xfrm>
            <a:off x="5299302" y="59446"/>
            <a:ext cx="1606016" cy="157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09D2A9-48F1-7586-C954-2CE48F8A6A7F}"/>
              </a:ext>
            </a:extLst>
          </p:cNvPr>
          <p:cNvSpPr/>
          <p:nvPr/>
        </p:nvSpPr>
        <p:spPr>
          <a:xfrm>
            <a:off x="4801409" y="2319959"/>
            <a:ext cx="1606016" cy="157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9C1F091-FBF4-E4D9-C397-A7CCF631B7EB}"/>
              </a:ext>
            </a:extLst>
          </p:cNvPr>
          <p:cNvSpPr/>
          <p:nvPr/>
        </p:nvSpPr>
        <p:spPr>
          <a:xfrm>
            <a:off x="1315314" y="2427682"/>
            <a:ext cx="1569865" cy="1537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5C0E69C-794B-E8CC-C105-D5BC623FA473}"/>
              </a:ext>
            </a:extLst>
          </p:cNvPr>
          <p:cNvSpPr/>
          <p:nvPr/>
        </p:nvSpPr>
        <p:spPr>
          <a:xfrm>
            <a:off x="7980090" y="4251358"/>
            <a:ext cx="1606016" cy="157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2458B42-1BC7-1CB8-FE01-9BB7301B6ACD}"/>
              </a:ext>
            </a:extLst>
          </p:cNvPr>
          <p:cNvCxnSpPr>
            <a:cxnSpLocks/>
          </p:cNvCxnSpPr>
          <p:nvPr/>
        </p:nvCxnSpPr>
        <p:spPr>
          <a:xfrm flipH="1" flipV="1">
            <a:off x="3368233" y="5760848"/>
            <a:ext cx="106639" cy="41437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53597DB-A32D-50F2-87C0-CE1EE382D45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93405" y="1441402"/>
            <a:ext cx="368715" cy="53133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C11C714-DB7A-558A-812C-11E97B335BC6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5057442" y="978330"/>
            <a:ext cx="223316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연결선 1026">
            <a:extLst>
              <a:ext uri="{FF2B5EF4-FFF2-40B4-BE49-F238E27FC236}">
                <a16:creationId xmlns:a16="http://schemas.microsoft.com/office/drawing/2014/main" id="{379D32BA-F2D6-B45E-24B6-86A5CB4395E8}"/>
              </a:ext>
            </a:extLst>
          </p:cNvPr>
          <p:cNvCxnSpPr>
            <a:cxnSpLocks/>
          </p:cNvCxnSpPr>
          <p:nvPr/>
        </p:nvCxnSpPr>
        <p:spPr>
          <a:xfrm flipV="1">
            <a:off x="6362906" y="5777346"/>
            <a:ext cx="319558" cy="40101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962E7323-D7D8-A069-B2EF-7B6F1B5D492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7845989" y="5038490"/>
            <a:ext cx="134101" cy="3339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D52AFD9C-C38C-687B-2633-677F4D709A8E}"/>
              </a:ext>
            </a:extLst>
          </p:cNvPr>
          <p:cNvCxnSpPr>
            <a:cxnSpLocks/>
          </p:cNvCxnSpPr>
          <p:nvPr/>
        </p:nvCxnSpPr>
        <p:spPr>
          <a:xfrm flipH="1" flipV="1">
            <a:off x="3892803" y="3894222"/>
            <a:ext cx="11831" cy="20261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AA606F74-CC8B-EEF6-3F83-E228E5539F2A}"/>
              </a:ext>
            </a:extLst>
          </p:cNvPr>
          <p:cNvCxnSpPr>
            <a:cxnSpLocks/>
          </p:cNvCxnSpPr>
          <p:nvPr/>
        </p:nvCxnSpPr>
        <p:spPr>
          <a:xfrm>
            <a:off x="4549223" y="3256551"/>
            <a:ext cx="252186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1508EC3E-94D4-33D1-DDA0-A680F6661CCD}"/>
              </a:ext>
            </a:extLst>
          </p:cNvPr>
          <p:cNvCxnSpPr>
            <a:cxnSpLocks/>
          </p:cNvCxnSpPr>
          <p:nvPr/>
        </p:nvCxnSpPr>
        <p:spPr>
          <a:xfrm>
            <a:off x="1425792" y="4398431"/>
            <a:ext cx="218727" cy="9285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연결선 1047">
            <a:extLst>
              <a:ext uri="{FF2B5EF4-FFF2-40B4-BE49-F238E27FC236}">
                <a16:creationId xmlns:a16="http://schemas.microsoft.com/office/drawing/2014/main" id="{076C859B-9AA1-3EFE-43C4-05A6253C17A6}"/>
              </a:ext>
            </a:extLst>
          </p:cNvPr>
          <p:cNvCxnSpPr>
            <a:cxnSpLocks/>
          </p:cNvCxnSpPr>
          <p:nvPr/>
        </p:nvCxnSpPr>
        <p:spPr>
          <a:xfrm flipV="1">
            <a:off x="928449" y="3429000"/>
            <a:ext cx="317428" cy="25181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6843EC-484D-2369-CE30-372E2B529E1E}"/>
              </a:ext>
            </a:extLst>
          </p:cNvPr>
          <p:cNvSpPr>
            <a:spLocks noChangeAspect="1"/>
          </p:cNvSpPr>
          <p:nvPr/>
        </p:nvSpPr>
        <p:spPr>
          <a:xfrm>
            <a:off x="5454310" y="198577"/>
            <a:ext cx="1296000" cy="1296000"/>
          </a:xfrm>
          <a:prstGeom prst="round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99A620-FDDB-F2AA-CE28-45DC64395E56}"/>
              </a:ext>
            </a:extLst>
          </p:cNvPr>
          <p:cNvSpPr/>
          <p:nvPr/>
        </p:nvSpPr>
        <p:spPr>
          <a:xfrm>
            <a:off x="8117098" y="4390489"/>
            <a:ext cx="1332000" cy="1296000"/>
          </a:xfrm>
          <a:prstGeom prst="round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4873F86-5EAB-A2AA-8D4E-FDBBA535C5E5}"/>
              </a:ext>
            </a:extLst>
          </p:cNvPr>
          <p:cNvSpPr/>
          <p:nvPr/>
        </p:nvSpPr>
        <p:spPr>
          <a:xfrm>
            <a:off x="1434246" y="2548266"/>
            <a:ext cx="1332000" cy="1296000"/>
          </a:xfrm>
          <a:prstGeom prst="round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ABE945-9D3D-377D-88A4-DFEE7EBDA475}"/>
              </a:ext>
            </a:extLst>
          </p:cNvPr>
          <p:cNvSpPr/>
          <p:nvPr/>
        </p:nvSpPr>
        <p:spPr>
          <a:xfrm>
            <a:off x="4938417" y="2459090"/>
            <a:ext cx="1332000" cy="1296000"/>
          </a:xfrm>
          <a:prstGeom prst="round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948B390-394F-4068-2544-D527941298C4}"/>
              </a:ext>
            </a:extLst>
          </p:cNvPr>
          <p:cNvSpPr/>
          <p:nvPr/>
        </p:nvSpPr>
        <p:spPr>
          <a:xfrm>
            <a:off x="3984949" y="4491823"/>
            <a:ext cx="1332000" cy="1296000"/>
          </a:xfrm>
          <a:prstGeom prst="round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C25CC13-08EC-AD37-6DFA-85DF35214C90}"/>
              </a:ext>
            </a:extLst>
          </p:cNvPr>
          <p:cNvSpPr/>
          <p:nvPr/>
        </p:nvSpPr>
        <p:spPr>
          <a:xfrm>
            <a:off x="7705250" y="107235"/>
            <a:ext cx="4133722" cy="3996202"/>
          </a:xfrm>
          <a:prstGeom prst="round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D507DCC-0B53-15C6-BCE9-4FDA80309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90"/>
          <a:stretch/>
        </p:blipFill>
        <p:spPr>
          <a:xfrm>
            <a:off x="4351699" y="-729026"/>
            <a:ext cx="7773745" cy="6749904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17BF39E-4961-9401-C4E2-7B01ED2BFF3E}"/>
              </a:ext>
            </a:extLst>
          </p:cNvPr>
          <p:cNvSpPr/>
          <p:nvPr/>
        </p:nvSpPr>
        <p:spPr>
          <a:xfrm>
            <a:off x="8155153" y="1275072"/>
            <a:ext cx="1395067" cy="133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F1C96-8DD4-E278-0ECD-48FB4883C130}"/>
              </a:ext>
            </a:extLst>
          </p:cNvPr>
          <p:cNvSpPr txBox="1"/>
          <p:nvPr/>
        </p:nvSpPr>
        <p:spPr>
          <a:xfrm>
            <a:off x="4746766" y="453332"/>
            <a:ext cx="1259840" cy="91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월령별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24CAE-CBED-A0C9-783A-FDFC7CE34076}"/>
              </a:ext>
            </a:extLst>
          </p:cNvPr>
          <p:cNvSpPr txBox="1"/>
          <p:nvPr/>
        </p:nvSpPr>
        <p:spPr>
          <a:xfrm>
            <a:off x="6705963" y="743586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D7AD-192A-AA1F-6C40-761A85D756F0}"/>
              </a:ext>
            </a:extLst>
          </p:cNvPr>
          <p:cNvSpPr txBox="1"/>
          <p:nvPr/>
        </p:nvSpPr>
        <p:spPr>
          <a:xfrm>
            <a:off x="8219803" y="743585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14CD3-BF0F-1588-F55F-BF10112AD54F}"/>
              </a:ext>
            </a:extLst>
          </p:cNvPr>
          <p:cNvSpPr txBox="1"/>
          <p:nvPr/>
        </p:nvSpPr>
        <p:spPr>
          <a:xfrm>
            <a:off x="9795846" y="743584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0D472-9C5B-D462-AF86-94835ABAE0AD}"/>
              </a:ext>
            </a:extLst>
          </p:cNvPr>
          <p:cNvSpPr txBox="1"/>
          <p:nvPr/>
        </p:nvSpPr>
        <p:spPr>
          <a:xfrm>
            <a:off x="11115403" y="1891666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31128-9CBD-2CAD-FF49-B2E7C4D09DF6}"/>
              </a:ext>
            </a:extLst>
          </p:cNvPr>
          <p:cNvSpPr txBox="1"/>
          <p:nvPr/>
        </p:nvSpPr>
        <p:spPr>
          <a:xfrm>
            <a:off x="6825397" y="4946072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ABA04-54CC-D783-05BD-FDEDA4AC5B7F}"/>
              </a:ext>
            </a:extLst>
          </p:cNvPr>
          <p:cNvSpPr txBox="1"/>
          <p:nvPr/>
        </p:nvSpPr>
        <p:spPr>
          <a:xfrm>
            <a:off x="8582261" y="2897506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7823F-AC98-9171-07E8-EFDE3CBAA645}"/>
              </a:ext>
            </a:extLst>
          </p:cNvPr>
          <p:cNvSpPr txBox="1"/>
          <p:nvPr/>
        </p:nvSpPr>
        <p:spPr>
          <a:xfrm>
            <a:off x="6868523" y="2887345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D6887-BC8B-DB48-E30D-B6220D417034}"/>
              </a:ext>
            </a:extLst>
          </p:cNvPr>
          <p:cNvSpPr txBox="1"/>
          <p:nvPr/>
        </p:nvSpPr>
        <p:spPr>
          <a:xfrm>
            <a:off x="5598523" y="3943729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C9E25-EDEA-72C5-5CD5-91FC538381A9}"/>
              </a:ext>
            </a:extLst>
          </p:cNvPr>
          <p:cNvSpPr txBox="1"/>
          <p:nvPr/>
        </p:nvSpPr>
        <p:spPr>
          <a:xfrm>
            <a:off x="10068923" y="2887346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ECBD2-C4E0-772D-F40B-7E2BF4212D83}"/>
              </a:ext>
            </a:extLst>
          </p:cNvPr>
          <p:cNvSpPr txBox="1"/>
          <p:nvPr/>
        </p:nvSpPr>
        <p:spPr>
          <a:xfrm>
            <a:off x="8341723" y="4946071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AB296-DDD4-D35D-2EC8-447D13FE781B}"/>
              </a:ext>
            </a:extLst>
          </p:cNvPr>
          <p:cNvSpPr txBox="1"/>
          <p:nvPr/>
        </p:nvSpPr>
        <p:spPr>
          <a:xfrm>
            <a:off x="9894144" y="4946071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AEF15-5D78-19D4-CCCE-8E496711EA2A}"/>
              </a:ext>
            </a:extLst>
          </p:cNvPr>
          <p:cNvSpPr txBox="1"/>
          <p:nvPr/>
        </p:nvSpPr>
        <p:spPr>
          <a:xfrm>
            <a:off x="11419497" y="4946071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B4F4EF0-AD7F-FD0C-02C1-10EEAFB254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" t="13346" r="83265" b="64444"/>
          <a:stretch/>
        </p:blipFill>
        <p:spPr>
          <a:xfrm>
            <a:off x="4620584" y="19251"/>
            <a:ext cx="1590116" cy="17326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6C13F1D-1148-B0C2-6227-3720F9B2B838}"/>
              </a:ext>
            </a:extLst>
          </p:cNvPr>
          <p:cNvSpPr txBox="1"/>
          <p:nvPr/>
        </p:nvSpPr>
        <p:spPr>
          <a:xfrm>
            <a:off x="214825" y="125335"/>
            <a:ext cx="400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C7DB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월령</a:t>
            </a:r>
            <a:r>
              <a:rPr lang="ko-KR" altLang="en-US" sz="3600" dirty="0">
                <a:solidFill>
                  <a:srgbClr val="FC7DB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별 맞춤정보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357332-637E-7621-D136-32DD512B3A22}"/>
              </a:ext>
            </a:extLst>
          </p:cNvPr>
          <p:cNvGrpSpPr/>
          <p:nvPr/>
        </p:nvGrpSpPr>
        <p:grpSpPr>
          <a:xfrm>
            <a:off x="6686379" y="1114722"/>
            <a:ext cx="1360235" cy="1431767"/>
            <a:chOff x="4276095" y="774452"/>
            <a:chExt cx="2089564" cy="209833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9DF09FB-3FE3-373E-FCB1-8887CB889C31}"/>
                </a:ext>
              </a:extLst>
            </p:cNvPr>
            <p:cNvSpPr/>
            <p:nvPr/>
          </p:nvSpPr>
          <p:spPr>
            <a:xfrm>
              <a:off x="4276095" y="774452"/>
              <a:ext cx="2089564" cy="20983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205D7E-931B-222A-A780-E1D3389BE384}"/>
                </a:ext>
              </a:extLst>
            </p:cNvPr>
            <p:cNvSpPr txBox="1"/>
            <p:nvPr/>
          </p:nvSpPr>
          <p:spPr>
            <a:xfrm>
              <a:off x="4611430" y="2254806"/>
              <a:ext cx="1551763" cy="50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수유용품</a:t>
              </a:r>
            </a:p>
          </p:txBody>
        </p:sp>
        <p:pic>
          <p:nvPicPr>
            <p:cNvPr id="6" name="그래픽 5" descr="아기와 함께 있는 여자 윤곽선">
              <a:extLst>
                <a:ext uri="{FF2B5EF4-FFF2-40B4-BE49-F238E27FC236}">
                  <a16:creationId xmlns:a16="http://schemas.microsoft.com/office/drawing/2014/main" id="{8578C360-81E7-4F39-69FE-9BDAB21AA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95968" y="857553"/>
              <a:ext cx="1481515" cy="148151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FF36A7-2BE0-9D62-A011-760D296901CC}"/>
              </a:ext>
            </a:extLst>
          </p:cNvPr>
          <p:cNvGrpSpPr/>
          <p:nvPr/>
        </p:nvGrpSpPr>
        <p:grpSpPr>
          <a:xfrm>
            <a:off x="4771805" y="4885928"/>
            <a:ext cx="1408773" cy="1431767"/>
            <a:chOff x="6562096" y="1523206"/>
            <a:chExt cx="2433757" cy="235977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4067016-88D8-1F8D-0097-71CDE8D6586E}"/>
                </a:ext>
              </a:extLst>
            </p:cNvPr>
            <p:cNvSpPr/>
            <p:nvPr/>
          </p:nvSpPr>
          <p:spPr>
            <a:xfrm>
              <a:off x="6562096" y="1523206"/>
              <a:ext cx="2349904" cy="23597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 descr="아기 윤곽선">
              <a:extLst>
                <a:ext uri="{FF2B5EF4-FFF2-40B4-BE49-F238E27FC236}">
                  <a16:creationId xmlns:a16="http://schemas.microsoft.com/office/drawing/2014/main" id="{DE10FCD3-9F62-583B-90DD-CE586375A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88127" y="1772674"/>
              <a:ext cx="1380719" cy="1380719"/>
            </a:xfrm>
            <a:prstGeom prst="rect">
              <a:avLst/>
            </a:prstGeom>
          </p:spPr>
        </p:pic>
        <p:pic>
          <p:nvPicPr>
            <p:cNvPr id="25" name="그래픽 24" descr="젖병 윤곽선">
              <a:extLst>
                <a:ext uri="{FF2B5EF4-FFF2-40B4-BE49-F238E27FC236}">
                  <a16:creationId xmlns:a16="http://schemas.microsoft.com/office/drawing/2014/main" id="{8EBBD103-265A-4ACB-4345-23814A7E0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05247" y="1727035"/>
              <a:ext cx="1380719" cy="138071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3FF3CB-E76F-237C-D92F-E7FC3572DF6A}"/>
                </a:ext>
              </a:extLst>
            </p:cNvPr>
            <p:cNvSpPr txBox="1"/>
            <p:nvPr/>
          </p:nvSpPr>
          <p:spPr>
            <a:xfrm>
              <a:off x="6563475" y="3043705"/>
              <a:ext cx="2432378" cy="58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아이 생활용품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041CFDD-2632-313E-A488-2CB2A6F66F3E}"/>
              </a:ext>
            </a:extLst>
          </p:cNvPr>
          <p:cNvGrpSpPr/>
          <p:nvPr/>
        </p:nvGrpSpPr>
        <p:grpSpPr>
          <a:xfrm>
            <a:off x="9678977" y="1380923"/>
            <a:ext cx="1361288" cy="1431767"/>
            <a:chOff x="1139916" y="4045982"/>
            <a:chExt cx="1981534" cy="198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919AFAA-7DD6-2899-83CC-3FFEF1548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916" y="4045982"/>
              <a:ext cx="1981534" cy="19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2BA5A1-F2B9-DCAB-7828-B83352F544C2}"/>
                </a:ext>
              </a:extLst>
            </p:cNvPr>
            <p:cNvSpPr txBox="1"/>
            <p:nvPr/>
          </p:nvSpPr>
          <p:spPr>
            <a:xfrm>
              <a:off x="1582606" y="5418586"/>
              <a:ext cx="1369535" cy="46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기저귀</a:t>
              </a:r>
            </a:p>
          </p:txBody>
        </p:sp>
        <p:pic>
          <p:nvPicPr>
            <p:cNvPr id="30" name="그래픽 29" descr="기저귀 윤곽선">
              <a:extLst>
                <a:ext uri="{FF2B5EF4-FFF2-40B4-BE49-F238E27FC236}">
                  <a16:creationId xmlns:a16="http://schemas.microsoft.com/office/drawing/2014/main" id="{42503C7A-5174-4B43-E3D4-B1BD89E19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13297" y="4189482"/>
              <a:ext cx="1369535" cy="136953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58D971-5A99-6B56-3DD0-3E7F047E3A79}"/>
              </a:ext>
            </a:extLst>
          </p:cNvPr>
          <p:cNvGrpSpPr/>
          <p:nvPr/>
        </p:nvGrpSpPr>
        <p:grpSpPr>
          <a:xfrm>
            <a:off x="8285294" y="5445795"/>
            <a:ext cx="1284803" cy="1389087"/>
            <a:chOff x="3294485" y="4424717"/>
            <a:chExt cx="2349904" cy="235977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1432549-D3C3-9418-0669-6B4F34F56C2D}"/>
                </a:ext>
              </a:extLst>
            </p:cNvPr>
            <p:cNvSpPr/>
            <p:nvPr/>
          </p:nvSpPr>
          <p:spPr>
            <a:xfrm>
              <a:off x="3294485" y="4424717"/>
              <a:ext cx="2349904" cy="23597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38" name="그래픽 37" descr="화장실용 화장지 윤곽선">
              <a:extLst>
                <a:ext uri="{FF2B5EF4-FFF2-40B4-BE49-F238E27FC236}">
                  <a16:creationId xmlns:a16="http://schemas.microsoft.com/office/drawing/2014/main" id="{0A53D218-42D3-D9EA-C31D-4B62F87E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69408" y="4740368"/>
              <a:ext cx="1388273" cy="138827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B37DEF-6055-7E10-1223-AD406B446314}"/>
                </a:ext>
              </a:extLst>
            </p:cNvPr>
            <p:cNvSpPr txBox="1"/>
            <p:nvPr/>
          </p:nvSpPr>
          <p:spPr>
            <a:xfrm>
              <a:off x="3954015" y="5989693"/>
              <a:ext cx="1203666" cy="575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티슈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5FE0444-3446-A7F3-960C-BD5DED3B933E}"/>
              </a:ext>
            </a:extLst>
          </p:cNvPr>
          <p:cNvGrpSpPr/>
          <p:nvPr/>
        </p:nvGrpSpPr>
        <p:grpSpPr>
          <a:xfrm>
            <a:off x="8027864" y="3394667"/>
            <a:ext cx="1360235" cy="1431767"/>
            <a:chOff x="3752886" y="5513730"/>
            <a:chExt cx="1980000" cy="198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DC6DF45-FA32-D0C7-12B3-0B496B44EBF0}"/>
                </a:ext>
              </a:extLst>
            </p:cNvPr>
            <p:cNvSpPr/>
            <p:nvPr/>
          </p:nvSpPr>
          <p:spPr>
            <a:xfrm>
              <a:off x="3752886" y="5513730"/>
              <a:ext cx="1980000" cy="19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D1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C6C720-2CED-9A2D-6B52-533CA026DFA2}"/>
                </a:ext>
              </a:extLst>
            </p:cNvPr>
            <p:cNvSpPr txBox="1"/>
            <p:nvPr/>
          </p:nvSpPr>
          <p:spPr>
            <a:xfrm>
              <a:off x="4027312" y="6963053"/>
              <a:ext cx="1569646" cy="46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주방용품</a:t>
              </a:r>
            </a:p>
          </p:txBody>
        </p:sp>
        <p:pic>
          <p:nvPicPr>
            <p:cNvPr id="43" name="그래픽 42" descr="블렌더 윤곽선">
              <a:extLst>
                <a:ext uri="{FF2B5EF4-FFF2-40B4-BE49-F238E27FC236}">
                  <a16:creationId xmlns:a16="http://schemas.microsoft.com/office/drawing/2014/main" id="{79967328-2D5C-4A00-5961-A314032F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80576" y="5613605"/>
              <a:ext cx="1324620" cy="132462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0236A0-0698-3EB7-AB93-85D616BA4928}"/>
              </a:ext>
            </a:extLst>
          </p:cNvPr>
          <p:cNvSpPr txBox="1"/>
          <p:nvPr/>
        </p:nvSpPr>
        <p:spPr>
          <a:xfrm>
            <a:off x="4842058" y="646668"/>
            <a:ext cx="115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군집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28D5387-D6EA-F984-CF67-8521A6253130}"/>
              </a:ext>
            </a:extLst>
          </p:cNvPr>
          <p:cNvCxnSpPr>
            <a:cxnSpLocks/>
          </p:cNvCxnSpPr>
          <p:nvPr/>
        </p:nvCxnSpPr>
        <p:spPr>
          <a:xfrm flipV="1">
            <a:off x="7706120" y="908956"/>
            <a:ext cx="123439" cy="27457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95EAD3A-4695-C47D-626D-BFC2D5B7D61E}"/>
              </a:ext>
            </a:extLst>
          </p:cNvPr>
          <p:cNvCxnSpPr>
            <a:cxnSpLocks/>
          </p:cNvCxnSpPr>
          <p:nvPr/>
        </p:nvCxnSpPr>
        <p:spPr>
          <a:xfrm>
            <a:off x="11017914" y="2373473"/>
            <a:ext cx="260765" cy="12765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6CA4721-149D-FAC5-577E-37D7A2F6C9C8}"/>
              </a:ext>
            </a:extLst>
          </p:cNvPr>
          <p:cNvCxnSpPr>
            <a:cxnSpLocks/>
          </p:cNvCxnSpPr>
          <p:nvPr/>
        </p:nvCxnSpPr>
        <p:spPr>
          <a:xfrm flipH="1" flipV="1">
            <a:off x="8277225" y="3064024"/>
            <a:ext cx="159237" cy="33808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076D535-2FCA-E1C6-F0C0-720D6AF7B27B}"/>
              </a:ext>
            </a:extLst>
          </p:cNvPr>
          <p:cNvCxnSpPr>
            <a:cxnSpLocks/>
          </p:cNvCxnSpPr>
          <p:nvPr/>
        </p:nvCxnSpPr>
        <p:spPr>
          <a:xfrm flipV="1">
            <a:off x="5939719" y="4778539"/>
            <a:ext cx="358498" cy="2962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B506095-3958-D068-9173-7D6521EE8628}"/>
              </a:ext>
            </a:extLst>
          </p:cNvPr>
          <p:cNvCxnSpPr>
            <a:cxnSpLocks/>
          </p:cNvCxnSpPr>
          <p:nvPr/>
        </p:nvCxnSpPr>
        <p:spPr>
          <a:xfrm>
            <a:off x="6377729" y="2144024"/>
            <a:ext cx="431426" cy="4379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0273069-F6F0-F5E9-A222-28F4BE086B80}"/>
              </a:ext>
            </a:extLst>
          </p:cNvPr>
          <p:cNvSpPr/>
          <p:nvPr/>
        </p:nvSpPr>
        <p:spPr>
          <a:xfrm>
            <a:off x="5194671" y="1727960"/>
            <a:ext cx="1395067" cy="133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53B2A08-0419-985E-CD7C-1CDC745A556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9550220" y="1943104"/>
            <a:ext cx="141171" cy="4108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21B6AA9-8F3C-6D3C-74C5-07C732659A41}"/>
              </a:ext>
            </a:extLst>
          </p:cNvPr>
          <p:cNvSpPr/>
          <p:nvPr/>
        </p:nvSpPr>
        <p:spPr>
          <a:xfrm>
            <a:off x="9645198" y="3452037"/>
            <a:ext cx="1395067" cy="133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B54CA3-3CE0-C05F-7910-618D79A173F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9392134" y="4109913"/>
            <a:ext cx="253064" cy="1015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B59A4C0-F84B-7FF9-66C9-A41B5CFDC3D4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9294718" y="5099960"/>
            <a:ext cx="306845" cy="42481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86BB449-00D9-A6E3-9C99-C467195E0C90}"/>
              </a:ext>
            </a:extLst>
          </p:cNvPr>
          <p:cNvSpPr/>
          <p:nvPr/>
        </p:nvSpPr>
        <p:spPr>
          <a:xfrm>
            <a:off x="6709929" y="5458613"/>
            <a:ext cx="1395067" cy="133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5FEF5EC-F524-2D9B-67E8-8DA35FB52B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8079699" y="6104264"/>
            <a:ext cx="205595" cy="360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D37219F-AFD9-3EF5-BDA0-BD221E42A6FD}"/>
              </a:ext>
            </a:extLst>
          </p:cNvPr>
          <p:cNvSpPr/>
          <p:nvPr/>
        </p:nvSpPr>
        <p:spPr>
          <a:xfrm>
            <a:off x="6479724" y="3360493"/>
            <a:ext cx="1395067" cy="133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>
            <a:extLst>
              <a:ext uri="{FF2B5EF4-FFF2-40B4-BE49-F238E27FC236}">
                <a16:creationId xmlns:a16="http://schemas.microsoft.com/office/drawing/2014/main" id="{91D6384B-65F6-3E23-76D4-6848DB2D88B0}"/>
              </a:ext>
            </a:extLst>
          </p:cNvPr>
          <p:cNvCxnSpPr>
            <a:cxnSpLocks/>
          </p:cNvCxnSpPr>
          <p:nvPr/>
        </p:nvCxnSpPr>
        <p:spPr>
          <a:xfrm flipV="1">
            <a:off x="6210700" y="4552955"/>
            <a:ext cx="264989" cy="2734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2AD2710-F519-5F79-EB05-777EA0C159F4}"/>
              </a:ext>
            </a:extLst>
          </p:cNvPr>
          <p:cNvSpPr/>
          <p:nvPr/>
        </p:nvSpPr>
        <p:spPr>
          <a:xfrm>
            <a:off x="9748731" y="3504463"/>
            <a:ext cx="1188000" cy="1116000"/>
          </a:xfrm>
          <a:prstGeom prst="round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3B803F-14AE-1224-DBA2-3CB223AB0C49}"/>
              </a:ext>
            </a:extLst>
          </p:cNvPr>
          <p:cNvSpPr/>
          <p:nvPr/>
        </p:nvSpPr>
        <p:spPr>
          <a:xfrm>
            <a:off x="6813462" y="5568645"/>
            <a:ext cx="1188000" cy="1116000"/>
          </a:xfrm>
          <a:prstGeom prst="round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A5E35FA-6C4A-5176-8C94-D5DF60D6CDE9}"/>
              </a:ext>
            </a:extLst>
          </p:cNvPr>
          <p:cNvSpPr/>
          <p:nvPr/>
        </p:nvSpPr>
        <p:spPr>
          <a:xfrm>
            <a:off x="6573804" y="3454343"/>
            <a:ext cx="1188000" cy="1116000"/>
          </a:xfrm>
          <a:prstGeom prst="round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7554DE4-0A4C-554A-0E84-543D5BB9ED15}"/>
              </a:ext>
            </a:extLst>
          </p:cNvPr>
          <p:cNvSpPr/>
          <p:nvPr/>
        </p:nvSpPr>
        <p:spPr>
          <a:xfrm>
            <a:off x="5298204" y="1837992"/>
            <a:ext cx="1188000" cy="1116000"/>
          </a:xfrm>
          <a:prstGeom prst="round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D26580E-D2E1-9694-CA64-2D7C60CF9402}"/>
              </a:ext>
            </a:extLst>
          </p:cNvPr>
          <p:cNvSpPr/>
          <p:nvPr/>
        </p:nvSpPr>
        <p:spPr>
          <a:xfrm>
            <a:off x="8241313" y="1369300"/>
            <a:ext cx="1188000" cy="1116000"/>
          </a:xfrm>
          <a:prstGeom prst="round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95A0972-835E-A876-8838-F88A9FC4D9A6}"/>
              </a:ext>
            </a:extLst>
          </p:cNvPr>
          <p:cNvSpPr/>
          <p:nvPr/>
        </p:nvSpPr>
        <p:spPr>
          <a:xfrm>
            <a:off x="193042" y="871741"/>
            <a:ext cx="4337393" cy="4722648"/>
          </a:xfrm>
          <a:prstGeom prst="round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3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76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ExtraBold</vt:lpstr>
      <vt:lpstr>나눔스퀘어 네오 Regular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전하영</dc:creator>
  <cp:lastModifiedBy>전하영</cp:lastModifiedBy>
  <cp:revision>6</cp:revision>
  <dcterms:created xsi:type="dcterms:W3CDTF">2022-11-17T20:53:34Z</dcterms:created>
  <dcterms:modified xsi:type="dcterms:W3CDTF">2022-11-17T22:37:24Z</dcterms:modified>
</cp:coreProperties>
</file>