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38" r:id="rId2"/>
    <p:sldId id="535" r:id="rId3"/>
    <p:sldId id="536" r:id="rId4"/>
    <p:sldId id="537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5" autoAdjust="0"/>
    <p:restoredTop sz="95400" autoAdjust="0"/>
  </p:normalViewPr>
  <p:slideViewPr>
    <p:cSldViewPr>
      <p:cViewPr varScale="1">
        <p:scale>
          <a:sx n="85" d="100"/>
          <a:sy n="85" d="100"/>
        </p:scale>
        <p:origin x="1541" y="72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!</a:t>
            </a:r>
          </a:p>
          <a:p>
            <a:r>
              <a:rPr lang="ko-KR" altLang="en-US"/>
              <a:t>프로젝트지원그룹에서 </a:t>
            </a:r>
            <a:r>
              <a:rPr lang="en-US" altLang="ko-KR"/>
              <a:t>IP Pjt </a:t>
            </a:r>
            <a:r>
              <a:rPr lang="ko-KR" altLang="en-US"/>
              <a:t>제안서 코칭 및 심의업무를 지원하고 있는 ○ ○ ○ 입니다</a:t>
            </a:r>
            <a:r>
              <a:rPr lang="en-US" altLang="ko-KR"/>
              <a:t>.</a:t>
            </a:r>
          </a:p>
          <a:p>
            <a:r>
              <a:rPr lang="ko-KR" altLang="en-US"/>
              <a:t>오늘 제가 설명드릴 부분은 </a:t>
            </a:r>
            <a:r>
              <a:rPr lang="en-US" altLang="ko-KR"/>
              <a:t>Smart</a:t>
            </a:r>
            <a:r>
              <a:rPr lang="ko-KR" altLang="en-US"/>
              <a:t>型 </a:t>
            </a:r>
            <a:r>
              <a:rPr lang="en-US" altLang="ko-KR"/>
              <a:t>IP Pjt </a:t>
            </a:r>
            <a:r>
              <a:rPr lang="ko-KR" altLang="en-US"/>
              <a:t>수행과 관련된 내용으로써 </a:t>
            </a:r>
            <a:r>
              <a:rPr lang="en-US" altLang="ko-KR"/>
              <a:t>Smart</a:t>
            </a:r>
            <a:r>
              <a:rPr lang="ko-KR" altLang="en-US"/>
              <a:t>의 의미</a:t>
            </a:r>
            <a:r>
              <a:rPr lang="en-US" altLang="ko-KR"/>
              <a:t>, Smart</a:t>
            </a:r>
            <a:r>
              <a:rPr lang="ko-KR" altLang="en-US"/>
              <a:t>型 </a:t>
            </a:r>
            <a:r>
              <a:rPr lang="en-US" altLang="ko-KR"/>
              <a:t>IP</a:t>
            </a:r>
            <a:r>
              <a:rPr lang="en-US" altLang="ko-KR" baseline="0"/>
              <a:t> Pjt</a:t>
            </a:r>
            <a:r>
              <a:rPr lang="ko-KR" altLang="en-US" baseline="0"/>
              <a:t>의 정의와 과거 기술과의 차이점</a:t>
            </a:r>
            <a:r>
              <a:rPr lang="en-US" altLang="ko-KR" baseline="0"/>
              <a:t>,</a:t>
            </a:r>
          </a:p>
          <a:p>
            <a:r>
              <a:rPr lang="en-US" altLang="ko-KR" baseline="0"/>
              <a:t>Pjt </a:t>
            </a:r>
            <a:r>
              <a:rPr lang="ko-KR" altLang="en-US" baseline="0"/>
              <a:t>적용사례</a:t>
            </a:r>
            <a:r>
              <a:rPr lang="en-US" altLang="ko-KR" baseline="0"/>
              <a:t>, Pjt </a:t>
            </a:r>
            <a:r>
              <a:rPr lang="ko-KR" altLang="en-US" baseline="0"/>
              <a:t>수행시 고려해야 할 사항</a:t>
            </a:r>
            <a:r>
              <a:rPr lang="en-US" altLang="ko-KR" baseline="0"/>
              <a:t>, </a:t>
            </a:r>
            <a:r>
              <a:rPr lang="ko-KR" altLang="en-US" baseline="0"/>
              <a:t>그리고 마지막으로 </a:t>
            </a:r>
            <a:r>
              <a:rPr lang="en-US" altLang="ko-KR" baseline="0"/>
              <a:t>Pjt </a:t>
            </a:r>
            <a:r>
              <a:rPr lang="ko-KR" altLang="en-US" baseline="0"/>
              <a:t>수행과 관련한 지원사항 위주로 설명드리겠습니다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31" y="2130429"/>
            <a:ext cx="84187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831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008" y="6248400"/>
            <a:ext cx="313639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8163" y="6248400"/>
            <a:ext cx="206341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68A53F-CAD8-0F49-B7E8-CBA6C9434E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4413" cy="646043"/>
          </a:xfrm>
          <a:prstGeom prst="rect">
            <a:avLst/>
          </a:prstGeom>
        </p:spPr>
      </p:pic>
      <p:pic>
        <p:nvPicPr>
          <p:cNvPr id="8" name="Picture 2" descr="C:\WINNTF\View\IP페스티벌_메인_Ci_161118_PNG-01_12월30일08시24분_0900bf4b9b63f4de_562524.png">
            <a:extLst>
              <a:ext uri="{FF2B5EF4-FFF2-40B4-BE49-F238E27FC236}">
                <a16:creationId xmlns:a16="http://schemas.microsoft.com/office/drawing/2014/main" id="{C725DD7B-55DF-4342-A357-9E0AE34855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192049" y="49398"/>
            <a:ext cx="1681994" cy="355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313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5" y="-1192"/>
            <a:ext cx="9913514" cy="6856901"/>
          </a:xfrm>
          <a:prstGeom prst="rect">
            <a:avLst/>
          </a:prstGeom>
        </p:spPr>
      </p:pic>
      <p:sp>
        <p:nvSpPr>
          <p:cNvPr id="8" name="직사각형 32"/>
          <p:cNvSpPr/>
          <p:nvPr/>
        </p:nvSpPr>
        <p:spPr>
          <a:xfrm>
            <a:off x="-16346" y="2230474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b="1" dirty="0" err="1">
                <a:solidFill>
                  <a:srgbClr val="09507D"/>
                </a:solidFill>
                <a:latin typeface="+mj-lt"/>
                <a:ea typeface="HY견고딕" pitchFamily="18" charset="-127"/>
              </a:rPr>
              <a:t>간편식</a:t>
            </a:r>
            <a:r>
              <a:rPr lang="ko-KR" altLang="en-US" sz="3600" b="1" dirty="0">
                <a:solidFill>
                  <a:srgbClr val="09507D"/>
                </a:solidFill>
                <a:latin typeface="+mj-lt"/>
                <a:ea typeface="HY견고딕" pitchFamily="18" charset="-127"/>
              </a:rPr>
              <a:t> 제조 공정 최적화</a:t>
            </a:r>
            <a:endParaRPr lang="en-US" altLang="ko-KR" sz="3600" b="1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4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10188"/>
              </p:ext>
            </p:extLst>
          </p:nvPr>
        </p:nvGraphicFramePr>
        <p:xfrm>
          <a:off x="237298" y="1214422"/>
          <a:ext cx="921550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출하 정상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납기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완료 여부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사업장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 코드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품목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일련 번호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수주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총 수주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부가세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납기를 완료한 일자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34243"/>
              </p:ext>
            </p:extLst>
          </p:nvPr>
        </p:nvGraphicFramePr>
        <p:xfrm>
          <a:off x="237298" y="1214422"/>
          <a:ext cx="921550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고유 품목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작업장 코드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충전실</a:t>
                      </a:r>
                      <a:r>
                        <a:rPr lang="ko-KR" altLang="en-US" sz="1400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재료 </a:t>
                      </a:r>
                      <a:r>
                        <a:rPr lang="ko-KR" altLang="en-US" sz="1400" dirty="0" err="1"/>
                        <a:t>충전실</a:t>
                      </a:r>
                      <a:r>
                        <a:rPr lang="ko-KR" altLang="en-US" sz="1400" dirty="0"/>
                        <a:t>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작업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작업 온도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aseline="30000" dirty="0" err="1"/>
                        <a:t>o</a:t>
                      </a:r>
                      <a:r>
                        <a:rPr lang="en-US" altLang="ko-KR" sz="1400" baseline="0" dirty="0" err="1"/>
                        <a:t>C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쿠킹 스팀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쿠킹 스팀 압력 </a:t>
                      </a:r>
                      <a:r>
                        <a:rPr lang="en-US" altLang="ko-KR" sz="1400" dirty="0"/>
                        <a:t>kg/㎠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제품 </a:t>
                      </a:r>
                      <a:r>
                        <a:rPr lang="ko-KR" altLang="en-US" sz="1400" dirty="0" err="1"/>
                        <a:t>실링</a:t>
                      </a:r>
                      <a:r>
                        <a:rPr lang="ko-KR" altLang="en-US" sz="1400" dirty="0"/>
                        <a:t> 압력 </a:t>
                      </a:r>
                      <a:r>
                        <a:rPr lang="en-US" altLang="ko-KR" sz="1400" dirty="0"/>
                        <a:t>kg/㎠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변수정의서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19506"/>
              </p:ext>
            </p:extLst>
          </p:nvPr>
        </p:nvGraphicFramePr>
        <p:xfrm>
          <a:off x="237298" y="1214422"/>
          <a:ext cx="921550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오류발생작업장명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860" y="71435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298" y="5638800"/>
          <a:ext cx="921550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860" y="5138734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32494</TotalTime>
  <Words>923</Words>
  <Application>Microsoft Office PowerPoint</Application>
  <PresentationFormat>사용자 지정</PresentationFormat>
  <Paragraphs>184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kgbae@daum.net</cp:lastModifiedBy>
  <cp:revision>2268</cp:revision>
  <dcterms:created xsi:type="dcterms:W3CDTF">2006-10-05T04:04:58Z</dcterms:created>
  <dcterms:modified xsi:type="dcterms:W3CDTF">2022-03-11T06:47:14Z</dcterms:modified>
</cp:coreProperties>
</file>