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1" r:id="rId3"/>
    <p:sldId id="258" r:id="rId4"/>
    <p:sldId id="295" r:id="rId5"/>
    <p:sldId id="299" r:id="rId6"/>
    <p:sldId id="263" r:id="rId7"/>
    <p:sldId id="316" r:id="rId8"/>
    <p:sldId id="344" r:id="rId9"/>
    <p:sldId id="325" r:id="rId10"/>
    <p:sldId id="319" r:id="rId11"/>
    <p:sldId id="348" r:id="rId12"/>
    <p:sldId id="338" r:id="rId13"/>
    <p:sldId id="347" r:id="rId14"/>
    <p:sldId id="351" r:id="rId15"/>
    <p:sldId id="353" r:id="rId16"/>
    <p:sldId id="333" r:id="rId17"/>
    <p:sldId id="329" r:id="rId18"/>
    <p:sldId id="328" r:id="rId19"/>
    <p:sldId id="327" r:id="rId20"/>
    <p:sldId id="350" r:id="rId21"/>
    <p:sldId id="352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60E"/>
    <a:srgbClr val="005289"/>
    <a:srgbClr val="3274A1"/>
    <a:srgbClr val="1E3252"/>
    <a:srgbClr val="C03D3E"/>
    <a:srgbClr val="1D3152"/>
    <a:srgbClr val="FFFFFF"/>
    <a:srgbClr val="018296"/>
    <a:srgbClr val="4D4D4D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5" autoAdjust="0"/>
    <p:restoredTop sz="91931"/>
  </p:normalViewPr>
  <p:slideViewPr>
    <p:cSldViewPr snapToGrid="0" showGuides="1">
      <p:cViewPr>
        <p:scale>
          <a:sx n="104" d="100"/>
          <a:sy n="104" d="100"/>
        </p:scale>
        <p:origin x="15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0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11" Type="http://schemas.openxmlformats.org/officeDocument/2006/relationships/chart" Target="../charts/chart12.xml"/><Relationship Id="rId5" Type="http://schemas.openxmlformats.org/officeDocument/2006/relationships/chart" Target="../charts/chart6.xml"/><Relationship Id="rId10" Type="http://schemas.openxmlformats.org/officeDocument/2006/relationships/chart" Target="../charts/chart11.xml"/><Relationship Id="rId4" Type="http://schemas.openxmlformats.org/officeDocument/2006/relationships/image" Target="../media/image11.emf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5674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15066" y="1562776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27675"/>
            <a:ext cx="3608255" cy="2828675"/>
            <a:chOff x="332701" y="1115361"/>
            <a:chExt cx="3027463" cy="529261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46167"/>
              <a:ext cx="3004273" cy="5062786"/>
              <a:chOff x="332701" y="1246167"/>
              <a:chExt cx="3004273" cy="5062786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/>
            </p:nvGraphicFramePr>
            <p:xfrm>
              <a:off x="332701" y="1246167"/>
              <a:ext cx="3004273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46191" y="1115361"/>
              <a:ext cx="299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27675"/>
            <a:ext cx="3625260" cy="2998366"/>
            <a:chOff x="4316290" y="1563791"/>
            <a:chExt cx="3602572" cy="495262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44131"/>
              <a:chOff x="4336246" y="1572284"/>
              <a:chExt cx="3582616" cy="49441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775764"/>
                <a:ext cx="3554232" cy="4740651"/>
                <a:chOff x="5157392" y="240642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53867159"/>
                    </p:ext>
                  </p:extLst>
                </p:nvPr>
              </p:nvGraphicFramePr>
              <p:xfrm>
                <a:off x="5157392" y="240642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76466682"/>
                    </p:ext>
                  </p:extLst>
                </p:nvPr>
              </p:nvGraphicFramePr>
              <p:xfrm>
                <a:off x="5192117" y="398657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16290" y="1563791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928512"/>
              <a:ext cx="3519507" cy="2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43473"/>
            <a:ext cx="5499886" cy="1932726"/>
            <a:chOff x="449709" y="1172196"/>
            <a:chExt cx="4562129" cy="36789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72196"/>
              <a:ext cx="4562129" cy="3678989"/>
              <a:chOff x="113666" y="1200831"/>
              <a:chExt cx="3741754" cy="42356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200831"/>
                <a:ext cx="3647079" cy="42356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484268"/>
                  </p:ext>
                </p:extLst>
              </p:nvPr>
            </p:nvGraphicFramePr>
            <p:xfrm>
              <a:off x="209693" y="1955547"/>
              <a:ext cx="3645727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549173" y="1239968"/>
            <a:ext cx="5469928" cy="1932725"/>
            <a:chOff x="736340" y="1947148"/>
            <a:chExt cx="5142917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42917" cy="2305389"/>
              <a:chOff x="451355" y="1162952"/>
              <a:chExt cx="4535599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14169" y="1173093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556781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730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30345" y="2582152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20110" y="3191418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A0D29F-06D9-D48F-BDCE-29CE02D0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2542186"/>
            <a:ext cx="4521200" cy="3246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FD19C-1480-BEF7-B519-D502072A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88" y="4079537"/>
            <a:ext cx="2748953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096000" y="5690181"/>
            <a:ext cx="2747405" cy="707886"/>
            <a:chOff x="294640" y="3596640"/>
            <a:chExt cx="2747405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AADF-3575-01E7-489F-9DF99799C3F4}"/>
              </a:ext>
            </a:extLst>
          </p:cNvPr>
          <p:cNvSpPr txBox="1"/>
          <p:nvPr/>
        </p:nvSpPr>
        <p:spPr>
          <a:xfrm>
            <a:off x="2555743" y="1888486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68B46-E3DA-0DF7-7E9B-413C46A9B9AC}"/>
              </a:ext>
            </a:extLst>
          </p:cNvPr>
          <p:cNvSpPr txBox="1"/>
          <p:nvPr/>
        </p:nvSpPr>
        <p:spPr>
          <a:xfrm>
            <a:off x="2626457" y="3305950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만족도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04231-86CB-4FF0-0F2E-54EEF33E7BB4}"/>
              </a:ext>
            </a:extLst>
          </p:cNvPr>
          <p:cNvSpPr txBox="1"/>
          <p:nvPr/>
        </p:nvSpPr>
        <p:spPr>
          <a:xfrm>
            <a:off x="1130430" y="3309058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시장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점유율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BB2A5-7359-A5AC-F477-52301541BFE4}"/>
              </a:ext>
            </a:extLst>
          </p:cNvPr>
          <p:cNvSpPr txBox="1"/>
          <p:nvPr/>
        </p:nvSpPr>
        <p:spPr>
          <a:xfrm>
            <a:off x="1113941" y="1897857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생산성</a:t>
            </a:r>
            <a:endParaRPr lang="ko-KR" altLang="en-US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1504399980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개선을 위한 프로젝트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06748" y="5179116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75774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933516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CCE3B3-C25E-EAAD-4589-436C5D20B197}"/>
              </a:ext>
            </a:extLst>
          </p:cNvPr>
          <p:cNvSpPr txBox="1"/>
          <p:nvPr/>
        </p:nvSpPr>
        <p:spPr>
          <a:xfrm>
            <a:off x="1431576" y="4241177"/>
            <a:ext cx="52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6058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2F86-85B6-E1AC-AF52-F2D5DD034FC3}"/>
              </a:ext>
            </a:extLst>
          </p:cNvPr>
          <p:cNvSpPr txBox="1"/>
          <p:nvPr/>
        </p:nvSpPr>
        <p:spPr>
          <a:xfrm>
            <a:off x="1953337" y="4219685"/>
            <a:ext cx="7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6823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FBC34-CFBA-163D-2632-F947D0D791C8}"/>
              </a:ext>
            </a:extLst>
          </p:cNvPr>
          <p:cNvSpPr txBox="1"/>
          <p:nvPr/>
        </p:nvSpPr>
        <p:spPr>
          <a:xfrm>
            <a:off x="1663335" y="4262710"/>
            <a:ext cx="6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5438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76AFE-86FD-F5B2-3963-C2C2B12C352D}"/>
              </a:ext>
            </a:extLst>
          </p:cNvPr>
          <p:cNvSpPr txBox="1"/>
          <p:nvPr/>
        </p:nvSpPr>
        <p:spPr>
          <a:xfrm>
            <a:off x="2278346" y="4099069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2682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63C03-680C-3E10-3FDC-DDC0B59E2144}"/>
              </a:ext>
            </a:extLst>
          </p:cNvPr>
          <p:cNvSpPr txBox="1"/>
          <p:nvPr/>
        </p:nvSpPr>
        <p:spPr>
          <a:xfrm>
            <a:off x="3381392" y="3548414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6FD3ED-1473-AB3B-28A5-7B34AAD15428}"/>
              </a:ext>
            </a:extLst>
          </p:cNvPr>
          <p:cNvSpPr txBox="1"/>
          <p:nvPr/>
        </p:nvSpPr>
        <p:spPr>
          <a:xfrm>
            <a:off x="2900804" y="3869654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ore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164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AEEE7-5EFF-2F16-078F-1D973B5C31A9}"/>
              </a:ext>
            </a:extLst>
          </p:cNvPr>
          <p:cNvSpPr txBox="1"/>
          <p:nvPr/>
        </p:nvSpPr>
        <p:spPr>
          <a:xfrm>
            <a:off x="2587586" y="3973807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7421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0C671-3932-A9B5-36BF-67B65A43B723}"/>
              </a:ext>
            </a:extLst>
          </p:cNvPr>
          <p:cNvSpPr txBox="1"/>
          <p:nvPr/>
        </p:nvSpPr>
        <p:spPr>
          <a:xfrm>
            <a:off x="3662543" y="2418819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819639" y="2595290"/>
            <a:ext cx="1836090" cy="16658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26968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107C8-E1FC-D02D-68E5-6AB6B74FDF6B}"/>
              </a:ext>
            </a:extLst>
          </p:cNvPr>
          <p:cNvSpPr txBox="1"/>
          <p:nvPr/>
        </p:nvSpPr>
        <p:spPr>
          <a:xfrm>
            <a:off x="995424" y="2095018"/>
            <a:ext cx="347240" cy="2639028"/>
          </a:xfrm>
          <a:prstGeom prst="rect">
            <a:avLst/>
          </a:prstGeom>
          <a:noFill/>
          <a:ln w="28575">
            <a:solidFill>
              <a:srgbClr val="BA260E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 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 </a:t>
              </a:r>
              <a:r>
                <a:rPr kumimoji="1" lang="ko-KR" altLang="en-US" sz="1600" b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형렬로 표시</a:t>
              </a:r>
              <a:endParaRPr kumimoji="1" lang="ko-Kore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1F1960-3249-0251-B5E7-5DAB4E3D95BE}"/>
              </a:ext>
            </a:extLst>
          </p:cNvPr>
          <p:cNvSpPr txBox="1"/>
          <p:nvPr/>
        </p:nvSpPr>
        <p:spPr>
          <a:xfrm>
            <a:off x="1399450" y="2271681"/>
            <a:ext cx="229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이상치 결측치 요약정리 넣고 양품과 불량은 분석 결과에 넣기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A9E9B9-448F-9E21-1D5E-E09F22921076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5294505" y="1789667"/>
            <a:chExt cx="6632189" cy="47877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AF2DB2-C13F-A5BF-3634-E87FCF7982BF}"/>
                </a:ext>
              </a:extLst>
            </p:cNvPr>
            <p:cNvGrpSpPr/>
            <p:nvPr/>
          </p:nvGrpSpPr>
          <p:grpSpPr>
            <a:xfrm>
              <a:off x="5294505" y="1789667"/>
              <a:ext cx="6632189" cy="4787754"/>
              <a:chOff x="642107" y="2229556"/>
              <a:chExt cx="10866624" cy="415372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5CD4AF0-2E22-0E7A-B8B0-AAB20D6800AF}"/>
                  </a:ext>
                </a:extLst>
              </p:cNvPr>
              <p:cNvGrpSpPr/>
              <p:nvPr/>
            </p:nvGrpSpPr>
            <p:grpSpPr>
              <a:xfrm>
                <a:off x="650486" y="2362107"/>
                <a:ext cx="10666201" cy="3445228"/>
                <a:chOff x="5486401" y="1347510"/>
                <a:chExt cx="5814208" cy="440867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486401" y="1347510"/>
                  <a:ext cx="5814208" cy="412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2) </a:t>
                  </a:r>
                  <a:r>
                    <a:rPr lang="ko-KR" altLang="en-US" sz="16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간편식</a:t>
                  </a:r>
                  <a:r>
                    <a:rPr lang="ko-KR" altLang="en-US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생산 프로세스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10474758" y="5171411"/>
                  <a:ext cx="780585" cy="584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6724C3-4853-329A-B7C5-D4AB7C0F628B}"/>
                  </a:ext>
                </a:extLst>
              </p:cNvPr>
              <p:cNvSpPr/>
              <p:nvPr/>
            </p:nvSpPr>
            <p:spPr>
              <a:xfrm>
                <a:off x="642107" y="2229556"/>
                <a:ext cx="10866624" cy="4153725"/>
              </a:xfrm>
              <a:prstGeom prst="rect">
                <a:avLst/>
              </a:prstGeom>
              <a:noFill/>
              <a:ln w="28575">
                <a:solidFill>
                  <a:srgbClr val="1D31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5C0319-8E04-5638-8D1D-071391CF78D9}"/>
                </a:ext>
              </a:extLst>
            </p:cNvPr>
            <p:cNvGrpSpPr/>
            <p:nvPr/>
          </p:nvGrpSpPr>
          <p:grpSpPr>
            <a:xfrm>
              <a:off x="5509302" y="5048724"/>
              <a:ext cx="6248254" cy="1441455"/>
              <a:chOff x="474727" y="3314672"/>
              <a:chExt cx="6110972" cy="144145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D5FC17D-13BD-81A0-B877-76D4F4BACDD8}"/>
                  </a:ext>
                </a:extLst>
              </p:cNvPr>
              <p:cNvGrpSpPr/>
              <p:nvPr/>
            </p:nvGrpSpPr>
            <p:grpSpPr>
              <a:xfrm>
                <a:off x="474727" y="3361452"/>
                <a:ext cx="1160554" cy="1364209"/>
                <a:chOff x="760048" y="3164666"/>
                <a:chExt cx="1110552" cy="131726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6170019-2A1F-9767-D7C2-47594969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048" y="3164666"/>
                  <a:ext cx="1110552" cy="1081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EEBBC2F-9C59-AB4C-BFBE-D3435876E419}"/>
                    </a:ext>
                  </a:extLst>
                </p:cNvPr>
                <p:cNvSpPr txBox="1"/>
                <p:nvPr/>
              </p:nvSpPr>
              <p:spPr>
                <a:xfrm>
                  <a:off x="814856" y="4158765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계량실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4F2DB85-DCC3-8459-8DA5-0174AF800C3C}"/>
                  </a:ext>
                </a:extLst>
              </p:cNvPr>
              <p:cNvGrpSpPr/>
              <p:nvPr/>
            </p:nvGrpSpPr>
            <p:grpSpPr>
              <a:xfrm>
                <a:off x="3798894" y="3314672"/>
                <a:ext cx="1092848" cy="1410989"/>
                <a:chOff x="3640669" y="3004492"/>
                <a:chExt cx="1045763" cy="1362435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6DAF3953-DFFA-0A47-21E3-95F2192F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34" t="1151" r="2887" b="723"/>
                <a:stretch/>
              </p:blipFill>
              <p:spPr>
                <a:xfrm>
                  <a:off x="3640669" y="3004492"/>
                  <a:ext cx="1020026" cy="10328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C9F1D3-52B2-55BC-36C1-877C7725807C}"/>
                    </a:ext>
                  </a:extLst>
                </p:cNvPr>
                <p:cNvSpPr txBox="1"/>
                <p:nvPr/>
              </p:nvSpPr>
              <p:spPr>
                <a:xfrm>
                  <a:off x="3666406" y="4043762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충전실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B564343-8851-E2EE-BB6B-88DEF7E17DCB}"/>
                  </a:ext>
                </a:extLst>
              </p:cNvPr>
              <p:cNvGrpSpPr/>
              <p:nvPr/>
            </p:nvGrpSpPr>
            <p:grpSpPr>
              <a:xfrm>
                <a:off x="2165766" y="3334283"/>
                <a:ext cx="1100036" cy="1421844"/>
                <a:chOff x="2360068" y="3139480"/>
                <a:chExt cx="1052641" cy="137291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FFF8AE9-AF86-158E-3E13-EB0C7700E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63" t="1891" r="2862" b="-926"/>
                <a:stretch/>
              </p:blipFill>
              <p:spPr>
                <a:xfrm>
                  <a:off x="2360068" y="3139480"/>
                  <a:ext cx="1052641" cy="103289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F8EFC7-3785-4CF7-3685-7A23AA6C5302}"/>
                    </a:ext>
                  </a:extLst>
                </p:cNvPr>
                <p:cNvSpPr txBox="1"/>
                <p:nvPr/>
              </p:nvSpPr>
              <p:spPr>
                <a:xfrm>
                  <a:off x="2360068" y="4189231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쿠킹실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30846EB-012D-4DD6-A95C-2F32A038A1E6}"/>
                  </a:ext>
                </a:extLst>
              </p:cNvPr>
              <p:cNvGrpSpPr/>
              <p:nvPr/>
            </p:nvGrpSpPr>
            <p:grpSpPr>
              <a:xfrm>
                <a:off x="5425145" y="3328454"/>
                <a:ext cx="1160554" cy="1397206"/>
                <a:chOff x="5710466" y="3132803"/>
                <a:chExt cx="1110552" cy="1349126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AF89000A-1E23-5231-F364-887334104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466" y="3132803"/>
                  <a:ext cx="1110552" cy="111055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45FEF0-4001-4894-B411-ACF0AA6E831C}"/>
                    </a:ext>
                  </a:extLst>
                </p:cNvPr>
                <p:cNvSpPr txBox="1"/>
                <p:nvPr/>
              </p:nvSpPr>
              <p:spPr>
                <a:xfrm>
                  <a:off x="5710466" y="4158764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포장실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" name="화살표: 오른쪽 1">
                <a:extLst>
                  <a:ext uri="{FF2B5EF4-FFF2-40B4-BE49-F238E27FC236}">
                    <a16:creationId xmlns:a16="http://schemas.microsoft.com/office/drawing/2014/main" id="{AA600254-B8E0-9BF2-F5E7-1E0DCB6A04B3}"/>
                  </a:ext>
                </a:extLst>
              </p:cNvPr>
              <p:cNvSpPr/>
              <p:nvPr/>
            </p:nvSpPr>
            <p:spPr>
              <a:xfrm>
                <a:off x="1705958" y="3996058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오른쪽 2">
                <a:extLst>
                  <a:ext uri="{FF2B5EF4-FFF2-40B4-BE49-F238E27FC236}">
                    <a16:creationId xmlns:a16="http://schemas.microsoft.com/office/drawing/2014/main" id="{39912E5A-6B2B-2EAE-2C42-D58386C3826B}"/>
                  </a:ext>
                </a:extLst>
              </p:cNvPr>
              <p:cNvSpPr/>
              <p:nvPr/>
            </p:nvSpPr>
            <p:spPr>
              <a:xfrm>
                <a:off x="3351954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오른쪽 15">
                <a:extLst>
                  <a:ext uri="{FF2B5EF4-FFF2-40B4-BE49-F238E27FC236}">
                    <a16:creationId xmlns:a16="http://schemas.microsoft.com/office/drawing/2014/main" id="{D4B8C755-8D1E-35C3-AF69-150884BF115C}"/>
                  </a:ext>
                </a:extLst>
              </p:cNvPr>
              <p:cNvSpPr/>
              <p:nvPr/>
            </p:nvSpPr>
            <p:spPr>
              <a:xfrm>
                <a:off x="5022830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08520-3731-A7EE-1993-5884B148E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1788" y="2256053"/>
              <a:ext cx="6502409" cy="292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77596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여부에 대한 분류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조건 변수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1416</Words>
  <Application>Microsoft Macintosh PowerPoint</Application>
  <PresentationFormat>와이드스크린</PresentationFormat>
  <Paragraphs>335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나눔스퀘어 ExtraBold</vt:lpstr>
      <vt:lpstr>나눔스퀘어 Light</vt:lpstr>
      <vt:lpstr>Malgun Gothic</vt:lpstr>
      <vt:lpstr>Malgun Gothic</vt:lpstr>
      <vt:lpstr>나눔고딕</vt:lpstr>
      <vt:lpstr>Noto Sans CJK JP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160</cp:revision>
  <dcterms:created xsi:type="dcterms:W3CDTF">2020-09-07T02:34:06Z</dcterms:created>
  <dcterms:modified xsi:type="dcterms:W3CDTF">2022-11-17T04:43:22Z</dcterms:modified>
</cp:coreProperties>
</file>