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0" r:id="rId11"/>
    <p:sldId id="264" r:id="rId12"/>
    <p:sldId id="297" r:id="rId13"/>
    <p:sldId id="293" r:id="rId14"/>
    <p:sldId id="302" r:id="rId15"/>
    <p:sldId id="306" r:id="rId16"/>
    <p:sldId id="307" r:id="rId17"/>
    <p:sldId id="308" r:id="rId18"/>
    <p:sldId id="303" r:id="rId19"/>
    <p:sldId id="304" r:id="rId20"/>
    <p:sldId id="305" r:id="rId21"/>
    <p:sldId id="277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97"/>
    <a:srgbClr val="007095"/>
    <a:srgbClr val="1E3252"/>
    <a:srgbClr val="04396C"/>
    <a:srgbClr val="393939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23058" y="310583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3722"/>
              </p:ext>
            </p:extLst>
          </p:nvPr>
        </p:nvGraphicFramePr>
        <p:xfrm>
          <a:off x="315405" y="1322427"/>
          <a:ext cx="11353799" cy="4981677"/>
        </p:xfrm>
        <a:graphic>
          <a:graphicData uri="http://schemas.openxmlformats.org/drawingml/2006/table">
            <a:tbl>
              <a:tblPr/>
              <a:tblGrid>
                <a:gridCol w="2135564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5823056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능력 부족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유지보수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생산 시간 및 불량률 현황 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관련 교육 및 자격증 보유현황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공정개선 투자현황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생산인력 평균 노동시간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제품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실패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일일 생산 및 출고 현황 확인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수주 금액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매출액 현황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경쟁력 저하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 리드타임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건수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내용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13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76267"/>
              </p:ext>
            </p:extLst>
          </p:nvPr>
        </p:nvGraphicFramePr>
        <p:xfrm>
          <a:off x="1193262" y="1594373"/>
          <a:ext cx="921550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출하 정상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납기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완료 여부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사업장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 코드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품목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일련 번호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수주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총 수주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부가세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납기를 완료한 일자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1824" y="109430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8244"/>
              </p:ext>
            </p:extLst>
          </p:nvPr>
        </p:nvGraphicFramePr>
        <p:xfrm>
          <a:off x="686185" y="1488742"/>
          <a:ext cx="9215502" cy="454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고유 품목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작업장 코드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충전실</a:t>
                      </a:r>
                      <a:r>
                        <a:rPr lang="ko-KR" altLang="en-US" sz="1400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재료 </a:t>
                      </a:r>
                      <a:r>
                        <a:rPr lang="ko-KR" altLang="en-US" sz="1400" dirty="0" err="1"/>
                        <a:t>충전실</a:t>
                      </a:r>
                      <a:r>
                        <a:rPr lang="ko-KR" altLang="en-US" sz="1400" dirty="0"/>
                        <a:t>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작업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작업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스팀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쿠킹 스팀 압력 </a:t>
                      </a:r>
                      <a:r>
                        <a:rPr lang="en-US" altLang="ko-KR" sz="1400" dirty="0"/>
                        <a:t>kg/㎠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 </a:t>
                      </a:r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압력 </a:t>
                      </a:r>
                      <a:r>
                        <a:rPr lang="en-US" altLang="ko-KR" sz="1400" dirty="0"/>
                        <a:t>kg/㎠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747" y="98867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17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17100"/>
              </p:ext>
            </p:extLst>
          </p:nvPr>
        </p:nvGraphicFramePr>
        <p:xfrm>
          <a:off x="1093509" y="1165563"/>
          <a:ext cx="921550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오류발생작업장명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2071" y="665497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1740"/>
              </p:ext>
            </p:extLst>
          </p:nvPr>
        </p:nvGraphicFramePr>
        <p:xfrm>
          <a:off x="1093509" y="5589941"/>
          <a:ext cx="921550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071" y="5089875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09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순번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라인 구분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재료 충전실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방안</a:t>
            </a:r>
            <a:endParaRPr lang="ko-KR" altLang="en-US" sz="24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i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49742" y="145058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경쟁사 출현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증가로 인해 당사의 매출액은 지속 하락 중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/>
              <a:t>※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HMR(Home Meal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Replacement): </a:t>
            </a:r>
            <a:r>
              <a:rPr lang="ko-KR" altLang="en-US" sz="12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가정 </a:t>
            </a:r>
            <a:r>
              <a:rPr lang="ko-KR" altLang="en-US" sz="1200" b="1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i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매출 증대</a:t>
            </a:r>
            <a:endParaRPr lang="en-US" sz="1800" b="1" i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BF60E41-E4CD-5139-AE3F-9B49315EEA82}"/>
              </a:ext>
            </a:extLst>
          </p:cNvPr>
          <p:cNvSpPr txBox="1"/>
          <p:nvPr/>
        </p:nvSpPr>
        <p:spPr>
          <a:xfrm>
            <a:off x="5305647" y="37958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그래프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i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i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20914" y="101916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70084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예측 실패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70084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93067"/>
            <a:ext cx="3525132" cy="267203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i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수요 예측을 통한 적절한 제품 생산량 예측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229658" y="5111802"/>
            <a:ext cx="377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감소를 통한 납기 지연 개선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time: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공정에 착수하는 시점부터 제품이 완성되어 완제품 창고에 입고되는 시점까지의 기간</a:t>
            </a:r>
            <a:endParaRPr kumimoji="1" lang="ko-Kore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80249"/>
            <a:ext cx="3610275" cy="3093878"/>
          </a:xfrm>
          <a:prstGeom prst="rect">
            <a:avLst/>
          </a:prstGeom>
          <a:ln w="254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통해 불량 요인 발견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i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i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11</a:t>
            </a:r>
            <a:r>
              <a:rPr lang="en-US" sz="1200" b="0" strike="noStrike" spc="-1" dirty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9">
            <a:extLst>
              <a:ext uri="{FF2B5EF4-FFF2-40B4-BE49-F238E27FC236}">
                <a16:creationId xmlns:a16="http://schemas.microsoft.com/office/drawing/2014/main" id="{27831E68-C251-7131-FBD6-CBA1F0A7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27AD67-F4B6-46F1-8CF9-0B4367FB74C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BED75AD-0E6A-BC49-452D-F638CC13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26693"/>
              </p:ext>
            </p:extLst>
          </p:nvPr>
        </p:nvGraphicFramePr>
        <p:xfrm>
          <a:off x="680483" y="1089594"/>
          <a:ext cx="10167560" cy="5024760"/>
        </p:xfrm>
        <a:graphic>
          <a:graphicData uri="http://schemas.openxmlformats.org/drawingml/2006/table">
            <a:tbl>
              <a:tblPr/>
              <a:tblGrid>
                <a:gridCol w="1576366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576366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97711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402966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460766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2753385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</a:tblGrid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35011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3501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35011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23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1470</Words>
  <Application>Microsoft Office PowerPoint</Application>
  <PresentationFormat>와이드스크린</PresentationFormat>
  <Paragraphs>719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Noto Sans CJK JP</vt:lpstr>
      <vt:lpstr>'Noto Sans CJK JP'</vt:lpstr>
      <vt:lpstr>나눔스퀘어 ExtraBold</vt:lpstr>
      <vt:lpstr>나눔스퀘어 Light</vt:lpstr>
      <vt:lpstr>돋움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59</cp:revision>
  <dcterms:created xsi:type="dcterms:W3CDTF">2020-09-07T02:34:06Z</dcterms:created>
  <dcterms:modified xsi:type="dcterms:W3CDTF">2022-11-11T06:54:16Z</dcterms:modified>
</cp:coreProperties>
</file>