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10.xml" ContentType="application/vnd.ms-office.chartcolorstyle+xml"/>
  <Override PartName="/ppt/charts/style1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95" r:id="rId5"/>
    <p:sldId id="289" r:id="rId6"/>
    <p:sldId id="263" r:id="rId7"/>
    <p:sldId id="296" r:id="rId8"/>
    <p:sldId id="292" r:id="rId9"/>
    <p:sldId id="297" r:id="rId10"/>
    <p:sldId id="293" r:id="rId11"/>
    <p:sldId id="298" r:id="rId12"/>
    <p:sldId id="264" r:id="rId13"/>
    <p:sldId id="291" r:id="rId14"/>
    <p:sldId id="290" r:id="rId15"/>
    <p:sldId id="294" r:id="rId16"/>
    <p:sldId id="265" r:id="rId17"/>
    <p:sldId id="284" r:id="rId18"/>
    <p:sldId id="281" r:id="rId19"/>
    <p:sldId id="266" r:id="rId20"/>
    <p:sldId id="287" r:id="rId21"/>
    <p:sldId id="283" r:id="rId22"/>
    <p:sldId id="270" r:id="rId23"/>
    <p:sldId id="267" r:id="rId24"/>
    <p:sldId id="268" r:id="rId25"/>
    <p:sldId id="274" r:id="rId26"/>
    <p:sldId id="272" r:id="rId27"/>
    <p:sldId id="275" r:id="rId28"/>
    <p:sldId id="273" r:id="rId29"/>
    <p:sldId id="269" r:id="rId30"/>
    <p:sldId id="271" r:id="rId31"/>
    <p:sldId id="286" r:id="rId32"/>
    <p:sldId id="276" r:id="rId33"/>
    <p:sldId id="280" r:id="rId34"/>
    <p:sldId id="285" r:id="rId35"/>
    <p:sldId id="288" r:id="rId36"/>
    <p:sldId id="278" r:id="rId37"/>
    <p:sldId id="277" r:id="rId38"/>
    <p:sldId id="279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96C"/>
    <a:srgbClr val="393939"/>
    <a:srgbClr val="1E3252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24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2021년 매출액 추이</c:v>
                </c:pt>
              </c:strCache>
            </c:strRef>
          </c:tx>
          <c:spPr>
            <a:ln w="28440">
              <a:solidFill>
                <a:srgbClr val="4472C4"/>
              </a:solidFill>
              <a:round/>
            </a:ln>
          </c:spPr>
          <c:marker>
            <c:symbol val="circle"/>
            <c:size val="5"/>
            <c:spPr>
              <a:solidFill>
                <a:srgbClr val="4472C4"/>
              </a:solidFill>
            </c:spPr>
          </c:marker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0-110D-43AB-9D1F-DAC669C0A80B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100</c:v>
                </c:pt>
                <c:pt idx="1">
                  <c:v>81</c:v>
                </c:pt>
                <c:pt idx="2">
                  <c:v>68</c:v>
                </c:pt>
                <c:pt idx="3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0D-43AB-9D1F-DAC669C0A8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marker val="1"/>
        <c:smooth val="0"/>
        <c:axId val="61452601"/>
        <c:axId val="93937546"/>
      </c:lineChart>
      <c:catAx>
        <c:axId val="6145260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맑은 고딕"/>
              </a:defRPr>
            </a:pPr>
            <a:endParaRPr lang="ko-KR"/>
          </a:p>
        </c:txPr>
        <c:crossAx val="93937546"/>
        <c:crosses val="autoZero"/>
        <c:auto val="1"/>
        <c:lblAlgn val="ctr"/>
        <c:lblOffset val="100"/>
        <c:noMultiLvlLbl val="1"/>
      </c:catAx>
      <c:valAx>
        <c:axId val="9393754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1197" b="0" strike="noStrike" spc="-1">
                <a:solidFill>
                  <a:srgbClr val="595959"/>
                </a:solidFill>
                <a:latin typeface="맑은 고딕"/>
              </a:defRPr>
            </a:pPr>
            <a:endParaRPr lang="ko-KR"/>
          </a:p>
        </c:txPr>
        <c:crossAx val="61452601"/>
        <c:crosses val="autoZero"/>
        <c:crossBetween val="midCat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197" b="0" strike="noStrike" spc="-1">
              <a:solidFill>
                <a:srgbClr val="595959"/>
              </a:solidFill>
              <a:latin typeface="맑은 고딕"/>
            </a:defRPr>
          </a:pPr>
          <a:endParaRPr lang="ko-KR"/>
        </a:p>
      </c:txPr>
    </c:legend>
    <c:plotVisOnly val="1"/>
    <c:dispBlanksAs val="gap"/>
    <c:showDLblsOverMax val="1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500000000000001E-2"/>
          <c:y val="6.6397085942639003E-2"/>
          <c:w val="0.96458333333333335"/>
          <c:h val="0.8672058281147220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27696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2692-4386-942C-81AAE66C0351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3-2692-4386-942C-81AAE66C0351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92-4386-942C-81AAE66C03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692-4386-942C-81AAE66C0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100"/>
        <c:axId val="217805568"/>
        <c:axId val="217807488"/>
      </c:barChart>
      <c:catAx>
        <c:axId val="21780556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7807488"/>
        <c:crosses val="autoZero"/>
        <c:auto val="1"/>
        <c:lblAlgn val="ctr"/>
        <c:lblOffset val="100"/>
        <c:noMultiLvlLbl val="0"/>
      </c:catAx>
      <c:valAx>
        <c:axId val="21780748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805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AC00-476E-93AE-FC28355950B7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00-476E-93AE-FC28355950B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00-476E-93AE-FC2835595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3687154049098444E-2"/>
          <c:y val="3.3774871070413426E-3"/>
          <c:w val="0.97262569190180315"/>
          <c:h val="0.9966228636749913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8679-4B40-93D9-633FAD576528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79-4B40-93D9-633FAD5765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79-4B40-93D9-633FAD576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7953408"/>
        <c:axId val="217955328"/>
      </c:barChart>
      <c:catAx>
        <c:axId val="2179534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17955328"/>
        <c:crosses val="autoZero"/>
        <c:auto val="1"/>
        <c:lblAlgn val="ctr"/>
        <c:lblOffset val="100"/>
        <c:noMultiLvlLbl val="0"/>
      </c:catAx>
      <c:valAx>
        <c:axId val="21795532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179534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C5-4045-BCC7-46D364E207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C5-4045-BCC7-46D364E207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C5-4045-BCC7-46D364E20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2852168" y="2676872"/>
            <a:ext cx="6487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 smtClean="0">
                <a:solidFill>
                  <a:schemeClr val="bg1"/>
                </a:solidFill>
              </a:rPr>
              <a:t>간편 식 제조 공정 최적화</a:t>
            </a:r>
            <a:endParaRPr lang="ko-KR" altLang="en-US" sz="4800" spc="-300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579EC9-5759-4D72-9456-D207CF1DDEEF}"/>
              </a:ext>
            </a:extLst>
          </p:cNvPr>
          <p:cNvSpPr txBox="1"/>
          <p:nvPr/>
        </p:nvSpPr>
        <p:spPr>
          <a:xfrm>
            <a:off x="3856449" y="4539875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A4</a:t>
            </a:r>
          </a:p>
          <a:p>
            <a:r>
              <a:rPr lang="ko-KR" altLang="en-US" dirty="0"/>
              <a:t>이경민 </a:t>
            </a:r>
            <a:r>
              <a:rPr lang="ko-KR" altLang="en-US" dirty="0" err="1"/>
              <a:t>김용빈</a:t>
            </a:r>
            <a:r>
              <a:rPr lang="en-US" altLang="ko-KR" dirty="0"/>
              <a:t> </a:t>
            </a:r>
            <a:r>
              <a:rPr lang="ko-KR" altLang="en-US" dirty="0"/>
              <a:t>박규리 </a:t>
            </a:r>
            <a:r>
              <a:rPr lang="ko-KR" altLang="en-US" dirty="0" err="1"/>
              <a:t>서원교</a:t>
            </a:r>
            <a:r>
              <a:rPr lang="ko-KR" altLang="en-US" dirty="0"/>
              <a:t> </a:t>
            </a:r>
            <a:r>
              <a:rPr lang="ko-KR" altLang="en-US" dirty="0" err="1"/>
              <a:t>이정균</a:t>
            </a:r>
            <a:r>
              <a:rPr lang="ko-KR" altLang="en-US" dirty="0"/>
              <a:t> 정준영 </a:t>
            </a:r>
            <a:r>
              <a:rPr lang="ko-KR" altLang="en-US" dirty="0" err="1"/>
              <a:t>정한나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1285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2020</a:t>
            </a:r>
            <a:r>
              <a:rPr lang="ko-KR" altLang="en-US" sz="1200" dirty="0">
                <a:solidFill>
                  <a:schemeClr val="bg1"/>
                </a:solidFill>
              </a:rPr>
              <a:t>년도 하반기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942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잠재 원인 우선순위</a:t>
            </a:r>
          </a:p>
          <a:p>
            <a:endParaRPr lang="ko-KR" altLang="en-US" sz="3600" b="1" spc="-3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60381"/>
              </p:ext>
            </p:extLst>
          </p:nvPr>
        </p:nvGraphicFramePr>
        <p:xfrm>
          <a:off x="1027625" y="1651140"/>
          <a:ext cx="9584300" cy="4351338"/>
        </p:xfrm>
        <a:graphic>
          <a:graphicData uri="http://schemas.openxmlformats.org/drawingml/2006/table">
            <a:tbl>
              <a:tblPr/>
              <a:tblGrid>
                <a:gridCol w="1485938">
                  <a:extLst>
                    <a:ext uri="{9D8B030D-6E8A-4147-A177-3AD203B41FA5}">
                      <a16:colId xmlns:a16="http://schemas.microsoft.com/office/drawing/2014/main" val="4142574938"/>
                    </a:ext>
                  </a:extLst>
                </a:gridCol>
                <a:gridCol w="1485938">
                  <a:extLst>
                    <a:ext uri="{9D8B030D-6E8A-4147-A177-3AD203B41FA5}">
                      <a16:colId xmlns:a16="http://schemas.microsoft.com/office/drawing/2014/main" val="1386762234"/>
                    </a:ext>
                  </a:extLst>
                </a:gridCol>
                <a:gridCol w="1317532">
                  <a:extLst>
                    <a:ext uri="{9D8B030D-6E8A-4147-A177-3AD203B41FA5}">
                      <a16:colId xmlns:a16="http://schemas.microsoft.com/office/drawing/2014/main" val="817401107"/>
                    </a:ext>
                  </a:extLst>
                </a:gridCol>
                <a:gridCol w="1322485">
                  <a:extLst>
                    <a:ext uri="{9D8B030D-6E8A-4147-A177-3AD203B41FA5}">
                      <a16:colId xmlns:a16="http://schemas.microsoft.com/office/drawing/2014/main" val="867911994"/>
                    </a:ext>
                  </a:extLst>
                </a:gridCol>
                <a:gridCol w="1376969">
                  <a:extLst>
                    <a:ext uri="{9D8B030D-6E8A-4147-A177-3AD203B41FA5}">
                      <a16:colId xmlns:a16="http://schemas.microsoft.com/office/drawing/2014/main" val="1492730480"/>
                    </a:ext>
                  </a:extLst>
                </a:gridCol>
                <a:gridCol w="1376969">
                  <a:extLst>
                    <a:ext uri="{9D8B030D-6E8A-4147-A177-3AD203B41FA5}">
                      <a16:colId xmlns:a16="http://schemas.microsoft.com/office/drawing/2014/main" val="1344360731"/>
                    </a:ext>
                  </a:extLst>
                </a:gridCol>
                <a:gridCol w="1218469">
                  <a:extLst>
                    <a:ext uri="{9D8B030D-6E8A-4147-A177-3AD203B41FA5}">
                      <a16:colId xmlns:a16="http://schemas.microsoft.com/office/drawing/2014/main" val="1376974595"/>
                    </a:ext>
                  </a:extLst>
                </a:gridCol>
              </a:tblGrid>
              <a:tr h="219536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잠재원인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발생주기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수집가능성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주요특성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5660"/>
                  </a:ext>
                </a:extLst>
              </a:tr>
              <a:tr h="219536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 용기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063683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512375"/>
                  </a:ext>
                </a:extLst>
              </a:tr>
              <a:tr h="219536">
                <a:tc rowSpan="14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온도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089556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온도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87318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포장지 압력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97989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압력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26136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수주량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정한나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96129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수주금액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466740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생산량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68497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출고량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07416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생산시간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4995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생산라인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55024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배합률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856041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생산일자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김용빈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81390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출고일자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박규리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측정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389081"/>
                  </a:ext>
                </a:extLst>
              </a:tr>
              <a:tr h="219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수주회사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서원교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입력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926925"/>
                  </a:ext>
                </a:extLst>
              </a:tr>
              <a:tr h="219536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 통신 상태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이경민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75227"/>
                  </a:ext>
                </a:extLst>
              </a:tr>
              <a:tr h="219536">
                <a:tc rowSpan="2"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Environment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161" marR="86161" marT="35574" marB="3557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온도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이정균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측정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43605"/>
                  </a:ext>
                </a:extLst>
              </a:tr>
              <a:tr h="1801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작업장 습도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연속형</a:t>
                      </a:r>
                      <a:endParaRPr lang="ko-KR" alt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일일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정준영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수작업 입력</a:t>
                      </a:r>
                      <a:endParaRPr lang="ko-KR" alt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00" marR="9900" marT="739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24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750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현황 및 </a:t>
            </a:r>
            <a:r>
              <a:rPr lang="ko-KR" altLang="en-US" sz="3600" spc="-300" dirty="0" err="1" smtClean="0">
                <a:solidFill>
                  <a:schemeClr val="bg1"/>
                </a:solidFill>
              </a:rPr>
              <a:t>개선기회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449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10697"/>
              </p:ext>
            </p:extLst>
          </p:nvPr>
        </p:nvGraphicFramePr>
        <p:xfrm>
          <a:off x="381001" y="1511885"/>
          <a:ext cx="11353799" cy="5034953"/>
        </p:xfrm>
        <a:graphic>
          <a:graphicData uri="http://schemas.openxmlformats.org/drawingml/2006/table">
            <a:tbl>
              <a:tblPr/>
              <a:tblGrid>
                <a:gridCol w="2162174">
                  <a:extLst>
                    <a:ext uri="{9D8B030D-6E8A-4147-A177-3AD203B41FA5}">
                      <a16:colId xmlns:a16="http://schemas.microsoft.com/office/drawing/2014/main" val="1577101560"/>
                    </a:ext>
                  </a:extLst>
                </a:gridCol>
                <a:gridCol w="5796446">
                  <a:extLst>
                    <a:ext uri="{9D8B030D-6E8A-4147-A177-3AD203B41FA5}">
                      <a16:colId xmlns:a16="http://schemas.microsoft.com/office/drawing/2014/main" val="1997283202"/>
                    </a:ext>
                  </a:extLst>
                </a:gridCol>
                <a:gridCol w="3395179">
                  <a:extLst>
                    <a:ext uri="{9D8B030D-6E8A-4147-A177-3AD203B41FA5}">
                      <a16:colId xmlns:a16="http://schemas.microsoft.com/office/drawing/2014/main" val="3365474332"/>
                    </a:ext>
                  </a:extLst>
                </a:gridCol>
              </a:tblGrid>
              <a:tr h="2256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잠재 원인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조사대상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자료출처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269043"/>
                  </a:ext>
                </a:extLst>
              </a:tr>
              <a:tr h="451210">
                <a:tc rowSpan="6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제품 생산 능력 부족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장비 유지보수 현황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설비부서 협조요청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48198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제품별 생산 시간 및 불량률 현황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33" marR="46933" marT="12976" marB="12976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생산관리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&amp;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품질부서 협조요청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964679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품질 관련 교육 및 자격증 보유현황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33" marR="46933" marT="12976" marB="12976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인사부서 협조요청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577730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공정개선 투자현황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33" marR="46933" marT="12976" marB="12976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641890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생산인력 평균 노동시간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33" marR="46933" marT="12976" marB="12976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813162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생산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공장별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생산 제품 현황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33" marR="46933" marT="12976" marB="12976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046059"/>
                  </a:ext>
                </a:extLst>
              </a:tr>
              <a:tr h="451210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수요예측 실패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자사 일일 생산 및 출고 현황 확인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465752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자사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수주량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및 수주 금액 현황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33" marR="46933" marT="12976" marB="12976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618685"/>
                  </a:ext>
                </a:extLst>
              </a:tr>
              <a:tr h="451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자사 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/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 매출액 현황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33" marR="46933" marT="12976" marB="12976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회계부서 협조요청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328322"/>
                  </a:ext>
                </a:extLst>
              </a:tr>
              <a:tr h="55796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물류 경쟁력 저하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자사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주문후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입고 리드타임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입고지연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발생 건수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생산부서 협조요청</a:t>
                      </a:r>
                    </a:p>
                  </a:txBody>
                  <a:tcPr marL="46933" marR="46933" marT="12976" marB="1297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271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771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611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1"/>
                </a:solidFill>
              </a:rPr>
              <a:t>현황 및 개선 기회</a:t>
            </a:r>
            <a:endParaRPr lang="ko-KR" altLang="en-US" sz="2800" spc="-3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5104" y="647939"/>
            <a:ext cx="908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수주 대응이 </a:t>
            </a:r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195417" y="1201191"/>
            <a:ext cx="387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000" b="1" dirty="0" smtClean="0">
                <a:ea typeface="맑은 고딕" panose="020B0503020000020004" pitchFamily="50" charset="-127"/>
              </a:rPr>
              <a:t> 식생활 행태 변화 추이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119250" y="1170315"/>
            <a:ext cx="2266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ko-KR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품질 불량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071708" y="1206478"/>
            <a:ext cx="2081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kumimoji="1" lang="ko-KR" altLang="en-US" sz="2000" b="1" dirty="0">
                <a:latin typeface="+mn-ea"/>
              </a:rPr>
              <a:t>납기 문제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557434"/>
            <a:ext cx="3666759" cy="3358703"/>
          </a:xfrm>
          <a:prstGeom prst="rect">
            <a:avLst/>
          </a:prstGeom>
          <a:solidFill>
            <a:schemeClr val="bg1"/>
          </a:solidFill>
          <a:ln>
            <a:solidFill>
              <a:srgbClr val="0439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552638"/>
            <a:ext cx="3666759" cy="3358703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552638"/>
            <a:ext cx="3666759" cy="3358703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2"/>
          <a:srcRect b="10195"/>
          <a:stretch/>
        </p:blipFill>
        <p:spPr>
          <a:xfrm>
            <a:off x="4460354" y="1748855"/>
            <a:ext cx="3312327" cy="78843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611" y="2781337"/>
            <a:ext cx="3596746" cy="10574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8B5BA210-D21B-88E5-5E4C-986EF312D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225" y="1601624"/>
            <a:ext cx="3525132" cy="2672038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512953" y="1685282"/>
            <a:ext cx="3164429" cy="2907234"/>
            <a:chOff x="774896" y="1888053"/>
            <a:chExt cx="3164429" cy="2907234"/>
          </a:xfrm>
        </p:grpSpPr>
        <p:grpSp>
          <p:nvGrpSpPr>
            <p:cNvPr id="68" name="그룹 67"/>
            <p:cNvGrpSpPr/>
            <p:nvPr/>
          </p:nvGrpSpPr>
          <p:grpSpPr>
            <a:xfrm>
              <a:off x="774896" y="1888053"/>
              <a:ext cx="3164429" cy="2534254"/>
              <a:chOff x="3646211" y="1530983"/>
              <a:chExt cx="4618020" cy="3127596"/>
            </a:xfrm>
          </p:grpSpPr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6211" y="2839050"/>
                <a:ext cx="4410691" cy="1819529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 rotWithShape="1">
              <a:blip r:embed="rId6"/>
              <a:srcRect l="7905"/>
              <a:stretch/>
            </p:blipFill>
            <p:spPr>
              <a:xfrm>
                <a:off x="3772958" y="1530983"/>
                <a:ext cx="4491273" cy="1609725"/>
              </a:xfrm>
              <a:prstGeom prst="rect">
                <a:avLst/>
              </a:prstGeom>
            </p:spPr>
          </p:pic>
        </p:grp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18FA5E80-E8FA-8269-EF5C-5A43459D9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85" t="27816" r="49323" b="64259"/>
            <a:stretch/>
          </p:blipFill>
          <p:spPr>
            <a:xfrm>
              <a:off x="794185" y="4355671"/>
              <a:ext cx="3115810" cy="439616"/>
            </a:xfrm>
            <a:prstGeom prst="rect">
              <a:avLst/>
            </a:prstGeom>
          </p:spPr>
        </p:pic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1148758" y="6002072"/>
            <a:ext cx="9982200" cy="369332"/>
          </a:xfrm>
          <a:prstGeom prst="rect">
            <a:avLst/>
          </a:prstGeom>
          <a:solidFill>
            <a:srgbClr val="0439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</a:rPr>
              <a:t>Zero </a:t>
            </a:r>
            <a:r>
              <a:rPr lang="en-US" altLang="ko-KR" b="1" dirty="0" smtClean="0">
                <a:solidFill>
                  <a:schemeClr val="bg1"/>
                </a:solidFill>
              </a:rPr>
              <a:t>Defects, </a:t>
            </a:r>
            <a:r>
              <a:rPr lang="ko-KR" altLang="en-US" b="1" dirty="0" smtClean="0">
                <a:solidFill>
                  <a:schemeClr val="bg1"/>
                </a:solidFill>
              </a:rPr>
              <a:t>전분기 </a:t>
            </a:r>
            <a:r>
              <a:rPr lang="ko-KR" altLang="en-US" b="1" dirty="0">
                <a:solidFill>
                  <a:schemeClr val="bg1"/>
                </a:solidFill>
              </a:rPr>
              <a:t>대비 매출액 </a:t>
            </a:r>
            <a:r>
              <a:rPr lang="en-US" altLang="ko-KR" b="1" dirty="0" smtClean="0">
                <a:solidFill>
                  <a:schemeClr val="bg1"/>
                </a:solidFill>
              </a:rPr>
              <a:t>40%</a:t>
            </a:r>
            <a:r>
              <a:rPr lang="ko-KR" altLang="en-US" b="1" dirty="0" smtClean="0">
                <a:solidFill>
                  <a:schemeClr val="bg1"/>
                </a:solidFill>
              </a:rPr>
              <a:t>증가 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D37F4D-C0B4-C8FF-92A0-2FE8D13936DA}"/>
              </a:ext>
            </a:extLst>
          </p:cNvPr>
          <p:cNvSpPr txBox="1"/>
          <p:nvPr/>
        </p:nvSpPr>
        <p:spPr>
          <a:xfrm>
            <a:off x="8263167" y="4292488"/>
            <a:ext cx="3595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ko-Kore-KR" altLang="en-US" sz="1200" b="1" dirty="0"/>
              <a:t>주문</a:t>
            </a:r>
            <a:r>
              <a:rPr kumimoji="1" lang="ko-KR" altLang="en-US" sz="1200" b="1" dirty="0"/>
              <a:t>생산 방식으로 </a:t>
            </a:r>
            <a:r>
              <a:rPr kumimoji="1" lang="ko-KR" altLang="en-US" sz="1200" b="1"/>
              <a:t>인한 </a:t>
            </a:r>
            <a:r>
              <a:rPr kumimoji="1" lang="ko-KR" altLang="en-US" sz="1200" b="1" smtClean="0"/>
              <a:t>납기 지연</a:t>
            </a:r>
            <a:r>
              <a:rPr kumimoji="1" lang="en-US" altLang="ko-KR" sz="1200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en-US" sz="1200" b="1" dirty="0" smtClean="0"/>
              <a:t>MTO(Make </a:t>
            </a:r>
            <a:r>
              <a:rPr kumimoji="1" lang="en-US" altLang="en-US" sz="1200" b="1" dirty="0"/>
              <a:t>To Order): </a:t>
            </a:r>
            <a:r>
              <a:rPr kumimoji="1" lang="ko-KR" altLang="en-US" sz="1200" b="1" dirty="0" smtClean="0"/>
              <a:t>주문생산</a:t>
            </a:r>
            <a:endParaRPr kumimoji="1" lang="en-US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692406" y="5110905"/>
            <a:ext cx="3329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latin typeface="+mj-ea"/>
                <a:ea typeface="+mj-ea"/>
              </a:rPr>
              <a:t> </a:t>
            </a:r>
            <a:r>
              <a:rPr kumimoji="1" lang="ko-KR" altLang="en-US" sz="1400" b="1" dirty="0" smtClean="0">
                <a:latin typeface="+mj-ea"/>
                <a:ea typeface="+mj-ea"/>
              </a:rPr>
              <a:t>수요 </a:t>
            </a:r>
            <a:r>
              <a:rPr kumimoji="1" lang="ko-KR" altLang="en-US" sz="1400" b="1" dirty="0">
                <a:latin typeface="+mj-ea"/>
                <a:ea typeface="+mj-ea"/>
              </a:rPr>
              <a:t>예측을 통한 적절한 제품 </a:t>
            </a:r>
            <a:r>
              <a:rPr kumimoji="1" lang="ko-KR" altLang="en-US" sz="1400" b="1" dirty="0" smtClean="0">
                <a:latin typeface="+mj-ea"/>
                <a:ea typeface="+mj-ea"/>
              </a:rPr>
              <a:t>생산량 예측</a:t>
            </a:r>
            <a:endParaRPr kumimoji="1" lang="ko-Kore-KR" altLang="en-US" sz="1400" b="1" dirty="0">
              <a:latin typeface="+mj-ea"/>
              <a:ea typeface="+mj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89C215-5205-AC18-53B0-6744160A3382}"/>
              </a:ext>
            </a:extLst>
          </p:cNvPr>
          <p:cNvSpPr txBox="1"/>
          <p:nvPr/>
        </p:nvSpPr>
        <p:spPr>
          <a:xfrm>
            <a:off x="8171373" y="5018125"/>
            <a:ext cx="377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en-US" sz="1600" b="1" dirty="0" smtClean="0"/>
              <a:t>Lead time </a:t>
            </a:r>
            <a:r>
              <a:rPr kumimoji="1" lang="ko-KR" altLang="en-US" sz="1600" b="1" dirty="0" smtClean="0"/>
              <a:t>감소를 통한 납기 지연 개선</a:t>
            </a:r>
            <a:endParaRPr kumimoji="1" lang="en-US" altLang="ko-KR" sz="1600" b="1" dirty="0" smtClean="0"/>
          </a:p>
          <a:p>
            <a:pPr algn="just"/>
            <a:r>
              <a:rPr kumimoji="1" lang="en-US" altLang="ko-KR" sz="1200" b="1" dirty="0" smtClean="0"/>
              <a:t>Lead time: </a:t>
            </a:r>
            <a:r>
              <a:rPr lang="ko-KR" altLang="en-US" sz="1200" dirty="0"/>
              <a:t> 공정에 착수하는 시점부터 제품이 완성되어 완제품 창고에 입고되는 시점까지의 기간</a:t>
            </a:r>
            <a:endParaRPr kumimoji="1" lang="ko-Kore-KR" altLang="en-US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89C215-5205-AC18-53B0-6744160A3382}"/>
              </a:ext>
            </a:extLst>
          </p:cNvPr>
          <p:cNvSpPr txBox="1"/>
          <p:nvPr/>
        </p:nvSpPr>
        <p:spPr>
          <a:xfrm>
            <a:off x="4320474" y="5022963"/>
            <a:ext cx="348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ko-Kore-KR" sz="1600" b="1" dirty="0" smtClean="0"/>
              <a:t>6sigma </a:t>
            </a:r>
            <a:r>
              <a:rPr kumimoji="1" lang="ko-KR" altLang="en-US" sz="1600" b="1" dirty="0" smtClean="0"/>
              <a:t>도입을 통한 품질 불량 개선</a:t>
            </a:r>
            <a:endParaRPr kumimoji="1" lang="en-US" altLang="ko-KR" sz="1600" b="1" dirty="0"/>
          </a:p>
          <a:p>
            <a:pPr algn="just"/>
            <a:r>
              <a:rPr lang="en-US" altLang="ko-KR" sz="1200" b="1" dirty="0" smtClean="0"/>
              <a:t>6</a:t>
            </a:r>
            <a:r>
              <a:rPr lang="ko-KR" altLang="en-US" sz="1200" b="1" dirty="0" smtClean="0"/>
              <a:t>시그마</a:t>
            </a:r>
            <a:r>
              <a:rPr lang="en-US" altLang="ko-KR" sz="1200" b="1" dirty="0" smtClean="0"/>
              <a:t>: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10</a:t>
            </a:r>
            <a:r>
              <a:rPr lang="ko-KR" altLang="en-US" sz="1200" b="1" dirty="0" err="1"/>
              <a:t>억개</a:t>
            </a:r>
            <a:r>
              <a:rPr lang="ko-KR" altLang="en-US" sz="1200" b="1" dirty="0"/>
              <a:t> 중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개의 </a:t>
            </a:r>
            <a:r>
              <a:rPr lang="ko-KR" altLang="en-US" sz="1200" b="1" dirty="0" smtClean="0"/>
              <a:t>불량률을 말하며 불량 </a:t>
            </a:r>
            <a:r>
              <a:rPr lang="ko-KR" altLang="en-US" sz="1200" b="1" dirty="0"/>
              <a:t>제로를 추구하는 말</a:t>
            </a:r>
            <a:endParaRPr kumimoji="1" lang="ko-Kore-KR" altLang="en-US" sz="1200" b="1" dirty="0"/>
          </a:p>
        </p:txBody>
      </p:sp>
      <p:cxnSp>
        <p:nvCxnSpPr>
          <p:cNvPr id="77" name="직선 화살표 연결선 76"/>
          <p:cNvCxnSpPr>
            <a:stCxn id="76" idx="3"/>
            <a:endCxn id="75" idx="1"/>
          </p:cNvCxnSpPr>
          <p:nvPr/>
        </p:nvCxnSpPr>
        <p:spPr>
          <a:xfrm flipV="1">
            <a:off x="7805529" y="5372068"/>
            <a:ext cx="365844" cy="4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4" idx="3"/>
            <a:endCxn id="76" idx="1"/>
          </p:cNvCxnSpPr>
          <p:nvPr/>
        </p:nvCxnSpPr>
        <p:spPr>
          <a:xfrm>
            <a:off x="4021997" y="5372515"/>
            <a:ext cx="298477" cy="4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62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348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44584"/>
              </p:ext>
            </p:extLst>
          </p:nvPr>
        </p:nvGraphicFramePr>
        <p:xfrm>
          <a:off x="1497058" y="1825625"/>
          <a:ext cx="9197884" cy="4351338"/>
        </p:xfrm>
        <a:graphic>
          <a:graphicData uri="http://schemas.openxmlformats.org/drawingml/2006/table">
            <a:tbl>
              <a:tblPr/>
              <a:tblGrid>
                <a:gridCol w="2280849">
                  <a:extLst>
                    <a:ext uri="{9D8B030D-6E8A-4147-A177-3AD203B41FA5}">
                      <a16:colId xmlns:a16="http://schemas.microsoft.com/office/drawing/2014/main" val="4065597668"/>
                    </a:ext>
                  </a:extLst>
                </a:gridCol>
                <a:gridCol w="1181521">
                  <a:extLst>
                    <a:ext uri="{9D8B030D-6E8A-4147-A177-3AD203B41FA5}">
                      <a16:colId xmlns:a16="http://schemas.microsoft.com/office/drawing/2014/main" val="4213696526"/>
                    </a:ext>
                  </a:extLst>
                </a:gridCol>
                <a:gridCol w="1571937">
                  <a:extLst>
                    <a:ext uri="{9D8B030D-6E8A-4147-A177-3AD203B41FA5}">
                      <a16:colId xmlns:a16="http://schemas.microsoft.com/office/drawing/2014/main" val="370706823"/>
                    </a:ext>
                  </a:extLst>
                </a:gridCol>
                <a:gridCol w="1243165">
                  <a:extLst>
                    <a:ext uri="{9D8B030D-6E8A-4147-A177-3AD203B41FA5}">
                      <a16:colId xmlns:a16="http://schemas.microsoft.com/office/drawing/2014/main" val="2250030554"/>
                    </a:ext>
                  </a:extLst>
                </a:gridCol>
                <a:gridCol w="1633581">
                  <a:extLst>
                    <a:ext uri="{9D8B030D-6E8A-4147-A177-3AD203B41FA5}">
                      <a16:colId xmlns:a16="http://schemas.microsoft.com/office/drawing/2014/main" val="3615217297"/>
                    </a:ext>
                  </a:extLst>
                </a:gridCol>
                <a:gridCol w="1286831">
                  <a:extLst>
                    <a:ext uri="{9D8B030D-6E8A-4147-A177-3AD203B41FA5}">
                      <a16:colId xmlns:a16="http://schemas.microsoft.com/office/drawing/2014/main" val="1205024873"/>
                    </a:ext>
                  </a:extLst>
                </a:gridCol>
              </a:tblGrid>
              <a:tr h="229023"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잠재원인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7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속성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7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발생주기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7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담당자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7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수집가능성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7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주요특성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7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474882"/>
                  </a:ext>
                </a:extLst>
              </a:tr>
              <a:tr h="216294"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포장지 온도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연속형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수시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김용빈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자동 측정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3996"/>
                  </a:ext>
                </a:extLst>
              </a:tr>
              <a:tr h="216294"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조리 온도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연속형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수시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박규리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자동 측정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116527"/>
                  </a:ext>
                </a:extLst>
              </a:tr>
              <a:tr h="216294"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포장지 압력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연속형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수시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서원교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자동 측정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848264"/>
                  </a:ext>
                </a:extLst>
              </a:tr>
              <a:tr h="216294"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조리 압력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연속형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수시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이경민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자동 측정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10509"/>
                  </a:ext>
                </a:extLst>
              </a:tr>
              <a:tr h="216294"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제품명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범주형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반기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이정균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수작업 입력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980116"/>
                  </a:ext>
                </a:extLst>
              </a:tr>
              <a:tr h="216294"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생산일자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범주형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일일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정준영</a:t>
                      </a:r>
                      <a:endParaRPr lang="ko-KR" alt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자동 입력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628939"/>
                  </a:ext>
                </a:extLst>
              </a:tr>
              <a:tr h="216294"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출고일자</a:t>
                      </a:r>
                      <a:endParaRPr lang="ko-KR" alt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범주형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일일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정한나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자동 입력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49493"/>
                  </a:ext>
                </a:extLst>
              </a:tr>
              <a:tr h="216294"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수주량</a:t>
                      </a:r>
                      <a:endParaRPr lang="ko-KR" alt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연속형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반기</a:t>
                      </a:r>
                      <a:endParaRPr lang="ko-KR" alt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김용빈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수작업 입력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57012"/>
                  </a:ext>
                </a:extLst>
              </a:tr>
              <a:tr h="216294"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생산량</a:t>
                      </a:r>
                      <a:endParaRPr lang="ko-KR" alt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연속형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일일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이경민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자동 입력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38435"/>
                  </a:ext>
                </a:extLst>
              </a:tr>
              <a:tr h="216294"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출고량</a:t>
                      </a:r>
                      <a:endParaRPr lang="ko-KR" alt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연속형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일일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이정균</a:t>
                      </a:r>
                      <a:endParaRPr lang="ko-KR" alt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자동 입력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90163"/>
                  </a:ext>
                </a:extLst>
              </a:tr>
              <a:tr h="216294"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생산시간</a:t>
                      </a:r>
                      <a:endParaRPr lang="ko-KR" alt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연속형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수시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정준영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자동 측정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073997"/>
                  </a:ext>
                </a:extLst>
              </a:tr>
              <a:tr h="216294"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작업장 온도</a:t>
                      </a:r>
                      <a:endParaRPr lang="ko-KR" alt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연속형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수시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김용빈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자동 측정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92133"/>
                  </a:ext>
                </a:extLst>
              </a:tr>
              <a:tr h="216294"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작업장 습도</a:t>
                      </a:r>
                      <a:endParaRPr lang="ko-KR" alt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연속형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수시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박규리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자동 측정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595232"/>
                  </a:ext>
                </a:extLst>
              </a:tr>
              <a:tr h="216294"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포장 용기</a:t>
                      </a:r>
                      <a:endParaRPr lang="ko-KR" alt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범주형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반기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이경민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수작업 입력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264259"/>
                  </a:ext>
                </a:extLst>
              </a:tr>
              <a:tr h="216294"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센서 통신 상태</a:t>
                      </a:r>
                      <a:endParaRPr lang="ko-KR" alt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범주형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일일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이정균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수작업 측정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900902"/>
                  </a:ext>
                </a:extLst>
              </a:tr>
              <a:tr h="216294"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생산라인</a:t>
                      </a:r>
                      <a:endParaRPr lang="ko-KR" alt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범주형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일일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정준영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수작업 입력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715149"/>
                  </a:ext>
                </a:extLst>
              </a:tr>
              <a:tr h="216294"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원재료</a:t>
                      </a:r>
                      <a:endParaRPr lang="ko-KR" alt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범주형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일일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정한나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수작업 입력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933375"/>
                  </a:ext>
                </a:extLst>
              </a:tr>
              <a:tr h="216294"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무게</a:t>
                      </a:r>
                      <a:endParaRPr lang="ko-KR" alt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연속형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수시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김용빈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자동 측정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139849"/>
                  </a:ext>
                </a:extLst>
              </a:tr>
              <a:tr h="229023"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배합률</a:t>
                      </a:r>
                      <a:endParaRPr lang="ko-KR" alt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범주형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수시</a:t>
                      </a:r>
                      <a:endParaRPr lang="ko-KR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박규리</a:t>
                      </a:r>
                      <a:endParaRPr lang="ko-KR" alt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O</a:t>
                      </a:r>
                      <a:endParaRPr lang="en-US" altLang="ko-KR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스퀘어 Light" panose="020B0600000101010101"/>
                          <a:ea typeface="나눔스퀘어 Light" panose="020B0600000101010101"/>
                        </a:rPr>
                        <a:t>수작업 입력</a:t>
                      </a:r>
                      <a:endParaRPr lang="ko-KR" altLang="en-US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99" marR="7699" marT="769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908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9750606-1D89-4C34-A9AB-8299E544D955}"/>
              </a:ext>
            </a:extLst>
          </p:cNvPr>
          <p:cNvGrpSpPr/>
          <p:nvPr/>
        </p:nvGrpSpPr>
        <p:grpSpPr>
          <a:xfrm>
            <a:off x="749034" y="2006054"/>
            <a:ext cx="10693932" cy="4423904"/>
            <a:chOff x="867266" y="1833334"/>
            <a:chExt cx="10693932" cy="442390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84F98EF-9EE9-4089-90AE-839B328B2B4F}"/>
                </a:ext>
              </a:extLst>
            </p:cNvPr>
            <p:cNvSpPr/>
            <p:nvPr/>
          </p:nvSpPr>
          <p:spPr>
            <a:xfrm>
              <a:off x="875103" y="1833334"/>
              <a:ext cx="5292000" cy="216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C8F4E8-0871-4ECC-9B39-5D08742E1A1F}"/>
                </a:ext>
              </a:extLst>
            </p:cNvPr>
            <p:cNvSpPr/>
            <p:nvPr/>
          </p:nvSpPr>
          <p:spPr>
            <a:xfrm>
              <a:off x="6269198" y="1833334"/>
              <a:ext cx="52920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48896A-8D1E-4371-B4BF-5446DD9A3F3C}"/>
                </a:ext>
              </a:extLst>
            </p:cNvPr>
            <p:cNvSpPr/>
            <p:nvPr/>
          </p:nvSpPr>
          <p:spPr>
            <a:xfrm>
              <a:off x="867266" y="4097238"/>
              <a:ext cx="5292000" cy="21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EC4AD49-1006-4BDA-8308-99F46C8B22F5}"/>
                </a:ext>
              </a:extLst>
            </p:cNvPr>
            <p:cNvSpPr/>
            <p:nvPr/>
          </p:nvSpPr>
          <p:spPr>
            <a:xfrm>
              <a:off x="6269198" y="4097238"/>
              <a:ext cx="5292000" cy="21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008B03C-DDF9-4272-B672-0457BF0EDB7C}"/>
                </a:ext>
              </a:extLst>
            </p:cNvPr>
            <p:cNvGrpSpPr/>
            <p:nvPr/>
          </p:nvGrpSpPr>
          <p:grpSpPr>
            <a:xfrm>
              <a:off x="5039339" y="2864298"/>
              <a:ext cx="2328649" cy="2328649"/>
              <a:chOff x="5039339" y="2864298"/>
              <a:chExt cx="2328649" cy="2328649"/>
            </a:xfrm>
          </p:grpSpPr>
          <p:sp>
            <p:nvSpPr>
              <p:cNvPr id="13" name="다이아몬드 12">
                <a:extLst>
                  <a:ext uri="{FF2B5EF4-FFF2-40B4-BE49-F238E27FC236}">
                    <a16:creationId xmlns:a16="http://schemas.microsoft.com/office/drawing/2014/main" id="{AA7D6DF9-47AF-4543-8168-1EFBB283B875}"/>
                  </a:ext>
                </a:extLst>
              </p:cNvPr>
              <p:cNvSpPr/>
              <p:nvPr/>
            </p:nvSpPr>
            <p:spPr>
              <a:xfrm>
                <a:off x="5039339" y="2864298"/>
                <a:ext cx="2328649" cy="2328649"/>
              </a:xfrm>
              <a:prstGeom prst="diamond">
                <a:avLst/>
              </a:prstGeom>
              <a:solidFill>
                <a:schemeClr val="accent6">
                  <a:alpha val="7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1F127A-59DA-44CD-8865-9EDDC08EE1E1}"/>
                  </a:ext>
                </a:extLst>
              </p:cNvPr>
              <p:cNvSpPr txBox="1"/>
              <p:nvPr/>
            </p:nvSpPr>
            <p:spPr>
              <a:xfrm>
                <a:off x="5561853" y="3361066"/>
                <a:ext cx="448123" cy="58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S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0C5932-7F6B-4D39-B32B-EBD2F611A19E}"/>
                  </a:ext>
                </a:extLst>
              </p:cNvPr>
              <p:cNvSpPr txBox="1"/>
              <p:nvPr/>
            </p:nvSpPr>
            <p:spPr>
              <a:xfrm>
                <a:off x="6339521" y="3361066"/>
                <a:ext cx="448123" cy="58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W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3091FA-2614-4DFE-A4B2-8BF951AAB535}"/>
                  </a:ext>
                </a:extLst>
              </p:cNvPr>
              <p:cNvSpPr txBox="1"/>
              <p:nvPr/>
            </p:nvSpPr>
            <p:spPr>
              <a:xfrm>
                <a:off x="5561853" y="4206068"/>
                <a:ext cx="448123" cy="58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O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699C4B-4B07-4A0A-9ABE-73B29CB2AA46}"/>
                  </a:ext>
                </a:extLst>
              </p:cNvPr>
              <p:cNvSpPr txBox="1"/>
              <p:nvPr/>
            </p:nvSpPr>
            <p:spPr>
              <a:xfrm>
                <a:off x="6382262" y="4206068"/>
                <a:ext cx="448123" cy="58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bg1"/>
                    </a:solidFill>
                  </a:rPr>
                  <a:t>T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463F401-8213-44C8-B2EB-A549C7E38BEB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6BB9239-49E1-4522-BB24-0C09E4D4771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1199C9-218E-49C9-8441-839AA7ED46EF}"/>
              </a:ext>
            </a:extLst>
          </p:cNvPr>
          <p:cNvSpPr txBox="1"/>
          <p:nvPr/>
        </p:nvSpPr>
        <p:spPr>
          <a:xfrm>
            <a:off x="1312409" y="2188364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09BBFB-FF4B-4C8C-95E0-A9087F31767C}"/>
              </a:ext>
            </a:extLst>
          </p:cNvPr>
          <p:cNvSpPr txBox="1"/>
          <p:nvPr/>
        </p:nvSpPr>
        <p:spPr>
          <a:xfrm>
            <a:off x="8806285" y="2188364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D8CD26-DF38-43C7-89D6-6D8B0B986ACB}"/>
              </a:ext>
            </a:extLst>
          </p:cNvPr>
          <p:cNvSpPr txBox="1"/>
          <p:nvPr/>
        </p:nvSpPr>
        <p:spPr>
          <a:xfrm>
            <a:off x="1312409" y="4493255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D75952-B152-48BC-9F8C-85AAE90CBDBA}"/>
              </a:ext>
            </a:extLst>
          </p:cNvPr>
          <p:cNvSpPr txBox="1"/>
          <p:nvPr/>
        </p:nvSpPr>
        <p:spPr>
          <a:xfrm>
            <a:off x="8806285" y="4493255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rgbClr val="393939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rgbClr val="393939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1302948" y="6080240"/>
            <a:ext cx="99822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/>
              <a:t>개선 목표</a:t>
            </a:r>
            <a:r>
              <a:rPr lang="en-US" altLang="ko-KR" sz="1800" b="1" dirty="0"/>
              <a:t>: </a:t>
            </a:r>
            <a:r>
              <a:rPr lang="ko-KR" altLang="en-US" b="1" dirty="0"/>
              <a:t> 제품 불량률 </a:t>
            </a:r>
            <a:r>
              <a:rPr lang="en-US" altLang="ko-KR" b="1" dirty="0"/>
              <a:t>Zero </a:t>
            </a:r>
            <a:r>
              <a:rPr lang="en-US" altLang="ko-KR" b="1" dirty="0" smtClean="0"/>
              <a:t>Defects, </a:t>
            </a:r>
            <a:r>
              <a:rPr lang="ko-KR" altLang="en-US" b="1" dirty="0" smtClean="0"/>
              <a:t>전분기 </a:t>
            </a:r>
            <a:r>
              <a:rPr lang="ko-KR" altLang="en-US" b="1" dirty="0"/>
              <a:t>대비 매출액 </a:t>
            </a:r>
            <a:r>
              <a:rPr lang="en-US" altLang="ko-KR" b="1" dirty="0" smtClean="0"/>
              <a:t>40%</a:t>
            </a:r>
            <a:r>
              <a:rPr lang="ko-KR" altLang="en-US" b="1" dirty="0" smtClean="0"/>
              <a:t>증가 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94805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1C118-2587-4BAC-976C-6A87808DBF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A07A7-BB3A-4E3B-A1CB-FB1C25235A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F62D9-57AD-412C-8AB6-2475BE22224D}"/>
              </a:ext>
            </a:extLst>
          </p:cNvPr>
          <p:cNvSpPr txBox="1"/>
          <p:nvPr/>
        </p:nvSpPr>
        <p:spPr>
          <a:xfrm>
            <a:off x="467360" y="2468880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질문을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221B-5538-4DAA-86B0-73E5CAF4E698}"/>
              </a:ext>
            </a:extLst>
          </p:cNvPr>
          <p:cNvSpPr txBox="1"/>
          <p:nvPr/>
        </p:nvSpPr>
        <p:spPr>
          <a:xfrm>
            <a:off x="395516" y="323464"/>
            <a:ext cx="205376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Q.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71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FD7A5D-3186-4736-8A6E-94B9C6DA9065}"/>
              </a:ext>
            </a:extLst>
          </p:cNvPr>
          <p:cNvSpPr txBox="1"/>
          <p:nvPr/>
        </p:nvSpPr>
        <p:spPr>
          <a:xfrm>
            <a:off x="467360" y="2468880"/>
            <a:ext cx="62055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pc="-3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</a:t>
            </a:r>
            <a:r>
              <a:rPr lang="ko-KR" altLang="en-US" sz="66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89D0E-107A-476A-ADD6-25FB1C008E39}"/>
              </a:ext>
            </a:extLst>
          </p:cNvPr>
          <p:cNvSpPr txBox="1"/>
          <p:nvPr/>
        </p:nvSpPr>
        <p:spPr>
          <a:xfrm>
            <a:off x="395516" y="323464"/>
            <a:ext cx="201369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A.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807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2FDC5-1C54-4BEE-9C89-4E8C30029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"/>
          <a:stretch/>
        </p:blipFill>
        <p:spPr>
          <a:xfrm>
            <a:off x="2783840" y="0"/>
            <a:ext cx="940816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11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2272917" cy="707886"/>
            <a:chOff x="294640" y="3596640"/>
            <a:chExt cx="2272917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1624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추진 배경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3452727" cy="707886"/>
            <a:chOff x="294640" y="3596640"/>
            <a:chExt cx="3452727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28039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현황 및 개선 기회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3032740" cy="707886"/>
            <a:chOff x="294640" y="3596640"/>
            <a:chExt cx="3032740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3839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잠재 원인 도출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4579630" y="5781516"/>
            <a:ext cx="3372577" cy="707886"/>
            <a:chOff x="294640" y="3596640"/>
            <a:chExt cx="3372577" cy="7078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116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6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27238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데이터 수집 계획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4579630" y="3892173"/>
            <a:ext cx="3712413" cy="707886"/>
            <a:chOff x="294640" y="3596640"/>
            <a:chExt cx="3712413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116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3063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잠재 원인 우선순위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4579630" y="4824432"/>
            <a:ext cx="2272917" cy="707886"/>
            <a:chOff x="294640" y="3596640"/>
            <a:chExt cx="2272917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116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accent1"/>
                  </a:solidFill>
                  <a:latin typeface="+mj-ea"/>
                  <a:ea typeface="+mj-ea"/>
                </a:rPr>
                <a:t>5</a:t>
              </a:r>
              <a:endParaRPr lang="ko-KR" altLang="en-US" sz="4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16241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 smtClean="0">
                  <a:solidFill>
                    <a:srgbClr val="393939"/>
                  </a:solidFill>
                </a:rPr>
                <a:t>조사 내용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0039350" y="6134100"/>
            <a:ext cx="213360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0CA6-A713-4155-9192-FA79527A7112}"/>
              </a:ext>
            </a:extLst>
          </p:cNvPr>
          <p:cNvSpPr/>
          <p:nvPr/>
        </p:nvSpPr>
        <p:spPr>
          <a:xfrm>
            <a:off x="904240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C3C7BC-6C03-443B-B698-5E7176BEDFE9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7296B0-0A58-4E5B-84C6-1B7686743AD4}"/>
              </a:ext>
            </a:extLst>
          </p:cNvPr>
          <p:cNvSpPr/>
          <p:nvPr/>
        </p:nvSpPr>
        <p:spPr>
          <a:xfrm>
            <a:off x="9179915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2FE9D9-197F-417D-B2FC-EEA3E6976D08}"/>
              </a:ext>
            </a:extLst>
          </p:cNvPr>
          <p:cNvSpPr/>
          <p:nvPr/>
        </p:nvSpPr>
        <p:spPr>
          <a:xfrm>
            <a:off x="3662798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715D77-986C-4578-B4C3-1995406A87FD}"/>
              </a:ext>
            </a:extLst>
          </p:cNvPr>
          <p:cNvSpPr/>
          <p:nvPr/>
        </p:nvSpPr>
        <p:spPr>
          <a:xfrm>
            <a:off x="6421356" y="2190974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6988E-2D8A-4342-8243-09A547E7D6EC}"/>
              </a:ext>
            </a:extLst>
          </p:cNvPr>
          <p:cNvSpPr txBox="1"/>
          <p:nvPr/>
        </p:nvSpPr>
        <p:spPr>
          <a:xfrm>
            <a:off x="3109318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1B8E57-B6C0-426B-9C94-D341492FF2A8}"/>
              </a:ext>
            </a:extLst>
          </p:cNvPr>
          <p:cNvSpPr txBox="1"/>
          <p:nvPr/>
        </p:nvSpPr>
        <p:spPr>
          <a:xfrm>
            <a:off x="588352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72D13-FFF4-441B-AC91-5C4F322B8D98}"/>
              </a:ext>
            </a:extLst>
          </p:cNvPr>
          <p:cNvSpPr txBox="1"/>
          <p:nvPr/>
        </p:nvSpPr>
        <p:spPr>
          <a:xfrm>
            <a:off x="8610782" y="38781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91FFF-2406-4D88-A105-687CD64C8FC8}"/>
              </a:ext>
            </a:extLst>
          </p:cNvPr>
          <p:cNvSpPr txBox="1"/>
          <p:nvPr/>
        </p:nvSpPr>
        <p:spPr>
          <a:xfrm>
            <a:off x="1439991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6E16B7-8F4A-40EC-8A94-87732325C658}"/>
              </a:ext>
            </a:extLst>
          </p:cNvPr>
          <p:cNvSpPr/>
          <p:nvPr/>
        </p:nvSpPr>
        <p:spPr>
          <a:xfrm>
            <a:off x="3662797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CBDC6E-AA71-4F89-8218-BCFA028919D9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692817-7443-4E95-9B0C-FFD278BFB24F}"/>
              </a:ext>
            </a:extLst>
          </p:cNvPr>
          <p:cNvSpPr/>
          <p:nvPr/>
        </p:nvSpPr>
        <p:spPr>
          <a:xfrm>
            <a:off x="6421354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AEDC52-367C-4DE7-8843-065F66A06654}"/>
              </a:ext>
            </a:extLst>
          </p:cNvPr>
          <p:cNvSpPr txBox="1"/>
          <p:nvPr/>
        </p:nvSpPr>
        <p:spPr>
          <a:xfrm>
            <a:off x="6981150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6A1E6F-2CBA-485B-9E68-BC92ECBF5530}"/>
              </a:ext>
            </a:extLst>
          </p:cNvPr>
          <p:cNvSpPr/>
          <p:nvPr/>
        </p:nvSpPr>
        <p:spPr>
          <a:xfrm>
            <a:off x="9179911" y="21909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30968-735E-4DEA-B1BD-64EA306F9913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590AC4-2998-482E-AB5A-9B18F7E09B2C}"/>
              </a:ext>
            </a:extLst>
          </p:cNvPr>
          <p:cNvSpPr txBox="1"/>
          <p:nvPr/>
        </p:nvSpPr>
        <p:spPr>
          <a:xfrm>
            <a:off x="1073965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9094AF-D568-4C9C-A689-126322E4A26D}"/>
              </a:ext>
            </a:extLst>
          </p:cNvPr>
          <p:cNvSpPr txBox="1"/>
          <p:nvPr/>
        </p:nvSpPr>
        <p:spPr>
          <a:xfrm>
            <a:off x="3832523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1308A5-35A1-412A-A7B4-4D65265489BE}"/>
              </a:ext>
            </a:extLst>
          </p:cNvPr>
          <p:cNvSpPr txBox="1"/>
          <p:nvPr/>
        </p:nvSpPr>
        <p:spPr>
          <a:xfrm>
            <a:off x="6591082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BA64DC-7C54-45E3-BFC8-0E1A89DFF18E}"/>
              </a:ext>
            </a:extLst>
          </p:cNvPr>
          <p:cNvSpPr txBox="1"/>
          <p:nvPr/>
        </p:nvSpPr>
        <p:spPr>
          <a:xfrm>
            <a:off x="9359188" y="3427654"/>
            <a:ext cx="1682895" cy="162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봄이 아무 아스라히 한 추억과 묻힌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별빛이 써 같이 별 시와 봅니다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이름자 된 </a:t>
            </a:r>
            <a:r>
              <a:rPr lang="ko-KR" altLang="en-US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내일 써 별 책상을 있습니다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03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5E6E59-748D-47CD-AF74-A3CD88BA05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5E4BB34-1E38-45AD-BC1A-F9C2FF07CD08}"/>
              </a:ext>
            </a:extLst>
          </p:cNvPr>
          <p:cNvGrpSpPr/>
          <p:nvPr/>
        </p:nvGrpSpPr>
        <p:grpSpPr>
          <a:xfrm>
            <a:off x="4823857" y="1867784"/>
            <a:ext cx="2544286" cy="2668636"/>
            <a:chOff x="5033918" y="1867784"/>
            <a:chExt cx="2544286" cy="266863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35E9AB-B261-42B6-8702-E5C1F939132C}"/>
                </a:ext>
              </a:extLst>
            </p:cNvPr>
            <p:cNvSpPr txBox="1"/>
            <p:nvPr/>
          </p:nvSpPr>
          <p:spPr>
            <a:xfrm>
              <a:off x="5033918" y="4013200"/>
              <a:ext cx="2544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spc="-300" dirty="0">
                  <a:solidFill>
                    <a:srgbClr val="393939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질문을 입력하세요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5C976C-05B7-4433-996B-A4CAE9DB2B1E}"/>
                </a:ext>
              </a:extLst>
            </p:cNvPr>
            <p:cNvSpPr txBox="1"/>
            <p:nvPr/>
          </p:nvSpPr>
          <p:spPr>
            <a:xfrm>
              <a:off x="5278376" y="1867784"/>
              <a:ext cx="205537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800" dirty="0">
                  <a:solidFill>
                    <a:schemeClr val="bg1"/>
                  </a:solidFill>
                  <a:latin typeface="+mj-ea"/>
                  <a:ea typeface="+mj-ea"/>
                </a:rPr>
                <a:t>Q.</a:t>
              </a:r>
              <a:endParaRPr lang="ko-KR" altLang="en-US" sz="13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815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774F6BE-E50B-4C8B-A2F6-E14B3BA02071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E86B461-2BF0-49E8-80AF-88B7BF9003C7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62C426E-5F9D-414B-B8F5-8B68D2CCA11D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02ECF3A-674D-426D-95BD-1664CF126A35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DF7C036-1A2D-4CC4-AED1-925118443E4A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F050A3-B1A2-4DB3-A1A3-B9E921B0AD77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ADCD0C-D242-4BB0-9A87-DD8094D014E2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9476B2-248F-4D7B-A636-2BB3D8571FBB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FF520F-77CA-491B-BC22-0DAB47F25730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03748-BBFE-4FA4-B3E5-9C78ECE6DD14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2012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71B69C-C781-4C6E-B92E-576040C73780}"/>
              </a:ext>
            </a:extLst>
          </p:cNvPr>
          <p:cNvSpPr txBox="1"/>
          <p:nvPr/>
        </p:nvSpPr>
        <p:spPr>
          <a:xfrm>
            <a:off x="1906357" y="492464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CCF10FA-DC3D-4014-BCEC-7D25C1D553B6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C3E2A4A-EEDA-440A-A9F9-A247142E1DAA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1E811CA-2400-4F5F-A3FA-2F9B41B3C85D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0C2914-FF8C-4222-A5CF-5A580DFFB242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974B81F-0B13-4015-8145-259A3E688222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A49159B-49B7-40DC-83FE-B361097CF91D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ACD16BB-14FF-4988-B941-E06480B14451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9C0378F-B2EF-479C-A6CA-0F04A0B17518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DDA8CC-B139-49BD-8265-0CD23AC150C1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A8915D-85C9-4145-A45F-5E3793FEA87C}"/>
              </a:ext>
            </a:extLst>
          </p:cNvPr>
          <p:cNvSpPr txBox="1"/>
          <p:nvPr/>
        </p:nvSpPr>
        <p:spPr>
          <a:xfrm>
            <a:off x="1889162" y="5246620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마디씩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위에 아침이 가을 별 하나에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라이너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이런 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별 것은 어머니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거외다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말 묻힌 노루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117778-F5C7-4B09-8A30-511E45B49B6E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E33989B-1BE0-49F1-9D8B-1712C39B02E1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F8DD1C-32AA-42C4-8D6A-AF9EDA8F9AF2}"/>
              </a:ext>
            </a:extLst>
          </p:cNvPr>
          <p:cNvSpPr txBox="1"/>
          <p:nvPr/>
        </p:nvSpPr>
        <p:spPr>
          <a:xfrm>
            <a:off x="4787778" y="52720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00999E-438E-4720-B3DB-8E64AE2B91E5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내 하나에 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E07F13-714C-4FCC-A223-C89DD6B29656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60E17CB-C2A0-4EB5-8811-2604F42F87C3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1765C38-10E7-4ADC-B16D-27C3F1493C7B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453BD7-5308-4294-996D-C9879580DDB6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7E67FD-C454-4A8B-A87D-71AD01ADA394}"/>
              </a:ext>
            </a:extLst>
          </p:cNvPr>
          <p:cNvSpPr txBox="1"/>
          <p:nvPr/>
        </p:nvSpPr>
        <p:spPr>
          <a:xfrm>
            <a:off x="5217491" y="29558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E95C818-1B84-43FA-886A-9A0E4A705F2A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D5878B-AA9E-4D75-AFDA-06FFC7B270B8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8A58A6-31F8-4B97-A53F-B46BF2F5061D}"/>
              </a:ext>
            </a:extLst>
          </p:cNvPr>
          <p:cNvSpPr txBox="1"/>
          <p:nvPr/>
        </p:nvSpPr>
        <p:spPr>
          <a:xfrm>
            <a:off x="9887114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28807D5-380C-473C-97B4-CDA55E4486B1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C209EB1-14B4-4476-A044-711ECD3DBD71}"/>
              </a:ext>
            </a:extLst>
          </p:cNvPr>
          <p:cNvSpPr/>
          <p:nvPr/>
        </p:nvSpPr>
        <p:spPr>
          <a:xfrm>
            <a:off x="1963784" y="4233145"/>
            <a:ext cx="1172848" cy="6415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DD4D8EA-8FAF-453E-A4A5-EDEE27926E51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6FBF69E-8A2E-43B4-B44A-AD7A3A3AEFAA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A5E51C8-8B9C-44C9-BD57-A38B154FEADA}"/>
              </a:ext>
            </a:extLst>
          </p:cNvPr>
          <p:cNvSpPr/>
          <p:nvPr/>
        </p:nvSpPr>
        <p:spPr>
          <a:xfrm>
            <a:off x="7490696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BAE130B-F4B6-45FB-8611-B35295F10844}"/>
              </a:ext>
            </a:extLst>
          </p:cNvPr>
          <p:cNvSpPr/>
          <p:nvPr/>
        </p:nvSpPr>
        <p:spPr>
          <a:xfrm>
            <a:off x="9557158" y="4257474"/>
            <a:ext cx="1172848" cy="802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2BACD1F-F6FD-47DB-9A15-0DF0D59816AF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CEFC70-2C69-400D-AF63-FE4BC305D0A5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392345E-ADDA-498E-82EE-5B3678224732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프랑시스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가득 버리었습니다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이름을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릴케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그러나 까닭이요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까닭입니다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0652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6CD122-35AA-4195-BFCD-BA4841A128B6}"/>
              </a:ext>
            </a:extLst>
          </p:cNvPr>
          <p:cNvSpPr/>
          <p:nvPr/>
        </p:nvSpPr>
        <p:spPr>
          <a:xfrm>
            <a:off x="399062" y="1529413"/>
            <a:ext cx="5473418" cy="49979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8D7D0D2-5590-45B1-AC8E-6E5CCE56A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35070"/>
              </p:ext>
            </p:extLst>
          </p:nvPr>
        </p:nvGraphicFramePr>
        <p:xfrm>
          <a:off x="6360586" y="4942482"/>
          <a:ext cx="4790351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0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98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입력해주세요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marL="6350" marR="6350" marT="6350" marB="0" vert="eaVert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en-US" altLang="ko-KR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입력해주세요</a:t>
                      </a:r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vert="eaVert"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simply dummy text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Lorem Ipsum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900" u="none" strike="noStrike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새굴림" panose="02030600000101010101" pitchFamily="18" charset="-127"/>
                        </a:rPr>
                        <a:t>Lorem Ipsum</a:t>
                      </a:r>
                      <a:endParaRPr lang="ko-KR" altLang="en-US" sz="9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simply dummy text</a:t>
                      </a:r>
                      <a:endParaRPr 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9B534A-2364-4E75-8F23-CEEB127A7CB5}"/>
              </a:ext>
            </a:extLst>
          </p:cNvPr>
          <p:cNvSpPr/>
          <p:nvPr/>
        </p:nvSpPr>
        <p:spPr>
          <a:xfrm>
            <a:off x="6319522" y="2046708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품목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C179EE-2557-4FFA-B279-1B03E276E04B}"/>
              </a:ext>
            </a:extLst>
          </p:cNvPr>
          <p:cNvSpPr/>
          <p:nvPr/>
        </p:nvSpPr>
        <p:spPr>
          <a:xfrm>
            <a:off x="8481697" y="2041848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제조사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420E31-9BA2-4E79-B455-6F554E68B140}"/>
              </a:ext>
            </a:extLst>
          </p:cNvPr>
          <p:cNvSpPr/>
          <p:nvPr/>
        </p:nvSpPr>
        <p:spPr>
          <a:xfrm>
            <a:off x="6319522" y="2434296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모델명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7A4C3A7-6ADA-428A-BA2E-74DE174589AE}"/>
              </a:ext>
            </a:extLst>
          </p:cNvPr>
          <p:cNvSpPr/>
          <p:nvPr/>
        </p:nvSpPr>
        <p:spPr>
          <a:xfrm>
            <a:off x="6319522" y="2821884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특장점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CEFC16-DE43-4E6D-8A4D-165B305E4502}"/>
              </a:ext>
            </a:extLst>
          </p:cNvPr>
          <p:cNvSpPr txBox="1"/>
          <p:nvPr/>
        </p:nvSpPr>
        <p:spPr>
          <a:xfrm>
            <a:off x="7099186" y="2065791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3ADDD4-BED3-4B89-8DC5-7A9945B7FAB8}"/>
              </a:ext>
            </a:extLst>
          </p:cNvPr>
          <p:cNvSpPr txBox="1"/>
          <p:nvPr/>
        </p:nvSpPr>
        <p:spPr>
          <a:xfrm>
            <a:off x="7099186" y="245303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1CB989-2020-4304-899A-B14543AE1FAA}"/>
              </a:ext>
            </a:extLst>
          </p:cNvPr>
          <p:cNvSpPr txBox="1"/>
          <p:nvPr/>
        </p:nvSpPr>
        <p:spPr>
          <a:xfrm>
            <a:off x="9257324" y="204896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06B039-BA85-427B-918F-F48921FE1940}"/>
              </a:ext>
            </a:extLst>
          </p:cNvPr>
          <p:cNvSpPr txBox="1"/>
          <p:nvPr/>
        </p:nvSpPr>
        <p:spPr>
          <a:xfrm>
            <a:off x="9257324" y="2434296"/>
            <a:ext cx="1330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j-ea"/>
                <a:ea typeface="+mj-ea"/>
              </a:rPr>
              <a:t>Insert Text Here</a:t>
            </a:r>
            <a:endParaRPr lang="ko-KR" altLang="en-US" sz="1200" dirty="0">
              <a:latin typeface="+mj-ea"/>
              <a:ea typeface="+mj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6DAC80-B469-4C32-88C1-EFBBA6F56ED3}"/>
              </a:ext>
            </a:extLst>
          </p:cNvPr>
          <p:cNvSpPr txBox="1"/>
          <p:nvPr/>
        </p:nvSpPr>
        <p:spPr>
          <a:xfrm>
            <a:off x="7099186" y="2768704"/>
            <a:ext cx="4137474" cy="188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+mj-ea"/>
                <a:ea typeface="+mj-ea"/>
              </a:rPr>
              <a:t>Lorem Ipsum is simply dummy text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EE0C0DB-4AD5-495C-92D9-0C4B01B0FEB4}"/>
              </a:ext>
            </a:extLst>
          </p:cNvPr>
          <p:cNvSpPr/>
          <p:nvPr/>
        </p:nvSpPr>
        <p:spPr>
          <a:xfrm>
            <a:off x="8481697" y="2434296"/>
            <a:ext cx="742950" cy="324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가격</a:t>
            </a:r>
          </a:p>
        </p:txBody>
      </p:sp>
    </p:spTree>
    <p:extLst>
      <p:ext uri="{BB962C8B-B14F-4D97-AF65-F5344CB8AC3E}">
        <p14:creationId xmlns:p14="http://schemas.microsoft.com/office/powerpoint/2010/main" val="346697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122A060-9A25-4DFB-B3A8-DB9E9CE64455}"/>
              </a:ext>
            </a:extLst>
          </p:cNvPr>
          <p:cNvSpPr/>
          <p:nvPr/>
        </p:nvSpPr>
        <p:spPr>
          <a:xfrm>
            <a:off x="5751098" y="360266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834F69E-84F5-425C-BFFA-ECBD89D4C281}"/>
              </a:ext>
            </a:extLst>
          </p:cNvPr>
          <p:cNvSpPr/>
          <p:nvPr/>
        </p:nvSpPr>
        <p:spPr>
          <a:xfrm>
            <a:off x="3669656" y="3602664"/>
            <a:ext cx="2738208" cy="273820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18AA9DA-8513-4FC6-907C-82912F7DDFC9}"/>
              </a:ext>
            </a:extLst>
          </p:cNvPr>
          <p:cNvSpPr/>
          <p:nvPr/>
        </p:nvSpPr>
        <p:spPr>
          <a:xfrm>
            <a:off x="4745741" y="1753056"/>
            <a:ext cx="2738208" cy="2738208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43E9A-11AD-4550-B9BC-9661472E5078}"/>
              </a:ext>
            </a:extLst>
          </p:cNvPr>
          <p:cNvSpPr txBox="1"/>
          <p:nvPr/>
        </p:nvSpPr>
        <p:spPr>
          <a:xfrm>
            <a:off x="3858318" y="492469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814B5-8AAB-42E2-AFFE-798B7BC7A244}"/>
              </a:ext>
            </a:extLst>
          </p:cNvPr>
          <p:cNvSpPr txBox="1"/>
          <p:nvPr/>
        </p:nvSpPr>
        <p:spPr>
          <a:xfrm>
            <a:off x="6584828" y="492469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8A733-300A-4730-A394-3E3185E89C0E}"/>
              </a:ext>
            </a:extLst>
          </p:cNvPr>
          <p:cNvSpPr txBox="1"/>
          <p:nvPr/>
        </p:nvSpPr>
        <p:spPr>
          <a:xfrm>
            <a:off x="5227422" y="2922105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300" dirty="0">
                <a:solidFill>
                  <a:schemeClr val="bg1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DD4DD-B221-4DB3-82C9-9714DADA8761}"/>
              </a:ext>
            </a:extLst>
          </p:cNvPr>
          <p:cNvSpPr txBox="1"/>
          <p:nvPr/>
        </p:nvSpPr>
        <p:spPr>
          <a:xfrm>
            <a:off x="946224" y="4911846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역사를 곧 바이며</a:t>
            </a:r>
            <a:r>
              <a:rPr lang="en-US" altLang="ko-KR" sz="1600" dirty="0"/>
              <a:t>, </a:t>
            </a:r>
            <a:r>
              <a:rPr lang="ko-KR" altLang="en-US" sz="1600" dirty="0"/>
              <a:t>풀이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발휘하기 가슴에 커다란 청춘에서만 그들의 이것이다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희망의 사랑의 가장 주며</a:t>
            </a:r>
            <a:r>
              <a:rPr lang="en-US" altLang="ko-KR" sz="1600" dirty="0"/>
              <a:t>, </a:t>
            </a:r>
            <a:r>
              <a:rPr lang="ko-KR" altLang="en-US" sz="1600" dirty="0"/>
              <a:t>더운지라 가슴에 황금시대다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878313-7C82-4070-875A-D7A2F0DAA310}"/>
              </a:ext>
            </a:extLst>
          </p:cNvPr>
          <p:cNvSpPr txBox="1"/>
          <p:nvPr/>
        </p:nvSpPr>
        <p:spPr>
          <a:xfrm>
            <a:off x="8657581" y="4911845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역사를 곧 바이며</a:t>
            </a:r>
            <a:r>
              <a:rPr lang="en-US" altLang="ko-KR" sz="1600" dirty="0"/>
              <a:t>, </a:t>
            </a:r>
            <a:r>
              <a:rPr lang="ko-KR" altLang="en-US" sz="1600" dirty="0"/>
              <a:t>풀이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발휘하기 가슴에 커다란 청춘에서만 그들의 이것이다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희망의 사랑의 가장 주며</a:t>
            </a:r>
            <a:r>
              <a:rPr lang="en-US" altLang="ko-KR" sz="1600" dirty="0"/>
              <a:t>, </a:t>
            </a:r>
            <a:r>
              <a:rPr lang="ko-KR" altLang="en-US" sz="1600" dirty="0"/>
              <a:t>더운지라 가슴에 황금시대다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9D5CB-5799-4D8E-BADC-C031F261C033}"/>
              </a:ext>
            </a:extLst>
          </p:cNvPr>
          <p:cNvSpPr txBox="1"/>
          <p:nvPr/>
        </p:nvSpPr>
        <p:spPr>
          <a:xfrm>
            <a:off x="7631338" y="2180028"/>
            <a:ext cx="2633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역사를 곧 바이며</a:t>
            </a:r>
            <a:r>
              <a:rPr lang="en-US" altLang="ko-KR" sz="1600" dirty="0"/>
              <a:t>, </a:t>
            </a:r>
            <a:r>
              <a:rPr lang="ko-KR" altLang="en-US" sz="1600" dirty="0"/>
              <a:t>풀이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발휘하기 가슴에 커다란 청춘에서만 그들의 이것이다</a:t>
            </a:r>
            <a:r>
              <a:rPr lang="en-US" altLang="ko-KR" sz="1600" dirty="0"/>
              <a:t>. </a:t>
            </a:r>
            <a:r>
              <a:rPr lang="ko-KR" altLang="en-US" sz="1600" dirty="0"/>
              <a:t>눈에 희망의 사랑의 가장 주며</a:t>
            </a:r>
            <a:r>
              <a:rPr lang="en-US" altLang="ko-KR" sz="1600" dirty="0"/>
              <a:t>, </a:t>
            </a:r>
            <a:r>
              <a:rPr lang="ko-KR" altLang="en-US" sz="1600" dirty="0"/>
              <a:t>더운지라 가슴에 황금시대다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0AD75-0537-43C9-A65B-2285F22132BD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FD3AA9-BF5D-40A5-B588-4C1902D3B67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24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19A6FA6-A29A-4B67-B9D7-EEBC9F1DA427}"/>
              </a:ext>
            </a:extLst>
          </p:cNvPr>
          <p:cNvSpPr/>
          <p:nvPr/>
        </p:nvSpPr>
        <p:spPr>
          <a:xfrm>
            <a:off x="5026294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F5E506-BC28-47CB-AFEB-EBEACDBC5183}"/>
              </a:ext>
            </a:extLst>
          </p:cNvPr>
          <p:cNvSpPr/>
          <p:nvPr/>
        </p:nvSpPr>
        <p:spPr>
          <a:xfrm>
            <a:off x="5245455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357A574-7768-4394-BB6D-9DC4333E4230}"/>
              </a:ext>
            </a:extLst>
          </p:cNvPr>
          <p:cNvSpPr/>
          <p:nvPr/>
        </p:nvSpPr>
        <p:spPr>
          <a:xfrm>
            <a:off x="5464616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06A49D2-806B-4E37-8663-01A38E541B43}"/>
              </a:ext>
            </a:extLst>
          </p:cNvPr>
          <p:cNvSpPr/>
          <p:nvPr/>
        </p:nvSpPr>
        <p:spPr>
          <a:xfrm>
            <a:off x="568377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C805B2-9286-4AAC-9242-A3B58E27809D}"/>
              </a:ext>
            </a:extLst>
          </p:cNvPr>
          <p:cNvSpPr/>
          <p:nvPr/>
        </p:nvSpPr>
        <p:spPr>
          <a:xfrm>
            <a:off x="5902937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74FB1AA-F7EA-4BED-A2CA-4F7AB255703A}"/>
              </a:ext>
            </a:extLst>
          </p:cNvPr>
          <p:cNvSpPr/>
          <p:nvPr/>
        </p:nvSpPr>
        <p:spPr>
          <a:xfrm>
            <a:off x="6122098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5246ECF-9532-4C60-B913-4E83433A558A}"/>
              </a:ext>
            </a:extLst>
          </p:cNvPr>
          <p:cNvSpPr/>
          <p:nvPr/>
        </p:nvSpPr>
        <p:spPr>
          <a:xfrm>
            <a:off x="6341259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DA733CC-3187-4A06-9D2E-5F5E9DDFA334}"/>
              </a:ext>
            </a:extLst>
          </p:cNvPr>
          <p:cNvSpPr/>
          <p:nvPr/>
        </p:nvSpPr>
        <p:spPr>
          <a:xfrm>
            <a:off x="6560420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C222DA3-D14A-45BC-9646-9333FD6F1AEB}"/>
              </a:ext>
            </a:extLst>
          </p:cNvPr>
          <p:cNvSpPr/>
          <p:nvPr/>
        </p:nvSpPr>
        <p:spPr>
          <a:xfrm>
            <a:off x="6779581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ED0F4A2-962F-423E-AF4B-9D7ECC647CB0}"/>
              </a:ext>
            </a:extLst>
          </p:cNvPr>
          <p:cNvSpPr/>
          <p:nvPr/>
        </p:nvSpPr>
        <p:spPr>
          <a:xfrm>
            <a:off x="6998742" y="19390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8CC67D7-6BF0-4B1B-9CF7-EBA4837208CA}"/>
              </a:ext>
            </a:extLst>
          </p:cNvPr>
          <p:cNvSpPr/>
          <p:nvPr/>
        </p:nvSpPr>
        <p:spPr>
          <a:xfrm>
            <a:off x="5026294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2E01028-0434-4DAC-957B-3DEBA28CB727}"/>
              </a:ext>
            </a:extLst>
          </p:cNvPr>
          <p:cNvSpPr/>
          <p:nvPr/>
        </p:nvSpPr>
        <p:spPr>
          <a:xfrm>
            <a:off x="5245455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6C5F4C7-5FD1-42C8-8F22-9B59D1593704}"/>
              </a:ext>
            </a:extLst>
          </p:cNvPr>
          <p:cNvSpPr/>
          <p:nvPr/>
        </p:nvSpPr>
        <p:spPr>
          <a:xfrm>
            <a:off x="5464616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B15E6C8-7B01-40E2-B1BB-5844627A3670}"/>
              </a:ext>
            </a:extLst>
          </p:cNvPr>
          <p:cNvSpPr/>
          <p:nvPr/>
        </p:nvSpPr>
        <p:spPr>
          <a:xfrm>
            <a:off x="568377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18EF9AE-0D09-405F-8FC2-377B20575AD9}"/>
              </a:ext>
            </a:extLst>
          </p:cNvPr>
          <p:cNvSpPr/>
          <p:nvPr/>
        </p:nvSpPr>
        <p:spPr>
          <a:xfrm>
            <a:off x="5902937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94EA0DB-4494-424A-B43E-D78EC690B0F3}"/>
              </a:ext>
            </a:extLst>
          </p:cNvPr>
          <p:cNvSpPr/>
          <p:nvPr/>
        </p:nvSpPr>
        <p:spPr>
          <a:xfrm>
            <a:off x="6122098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0B2E6CF-AC63-4C75-9D7B-47B7F6C4A743}"/>
              </a:ext>
            </a:extLst>
          </p:cNvPr>
          <p:cNvSpPr/>
          <p:nvPr/>
        </p:nvSpPr>
        <p:spPr>
          <a:xfrm>
            <a:off x="6341259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8446524-C7F1-4BDE-B7CA-356F2A01F84F}"/>
              </a:ext>
            </a:extLst>
          </p:cNvPr>
          <p:cNvSpPr/>
          <p:nvPr/>
        </p:nvSpPr>
        <p:spPr>
          <a:xfrm>
            <a:off x="6560420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9008826-146E-4A17-9E1F-64937B63A4E2}"/>
              </a:ext>
            </a:extLst>
          </p:cNvPr>
          <p:cNvSpPr/>
          <p:nvPr/>
        </p:nvSpPr>
        <p:spPr>
          <a:xfrm>
            <a:off x="6779581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BFCFD14-3747-49B7-B1F3-22403BEB8AB9}"/>
              </a:ext>
            </a:extLst>
          </p:cNvPr>
          <p:cNvSpPr/>
          <p:nvPr/>
        </p:nvSpPr>
        <p:spPr>
          <a:xfrm>
            <a:off x="6998742" y="21660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B423512-284C-47A2-B8C4-867350A8CAB6}"/>
              </a:ext>
            </a:extLst>
          </p:cNvPr>
          <p:cNvSpPr/>
          <p:nvPr/>
        </p:nvSpPr>
        <p:spPr>
          <a:xfrm>
            <a:off x="5026294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D22A181-89DC-44BA-9D66-31BB68C20257}"/>
              </a:ext>
            </a:extLst>
          </p:cNvPr>
          <p:cNvSpPr/>
          <p:nvPr/>
        </p:nvSpPr>
        <p:spPr>
          <a:xfrm>
            <a:off x="5245455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5E696A7-2275-49EB-B04D-B75D81440760}"/>
              </a:ext>
            </a:extLst>
          </p:cNvPr>
          <p:cNvSpPr/>
          <p:nvPr/>
        </p:nvSpPr>
        <p:spPr>
          <a:xfrm>
            <a:off x="5464616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9BC035A-F456-451B-8AF0-97951F00F687}"/>
              </a:ext>
            </a:extLst>
          </p:cNvPr>
          <p:cNvSpPr/>
          <p:nvPr/>
        </p:nvSpPr>
        <p:spPr>
          <a:xfrm>
            <a:off x="568377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06ACE57-5B8A-4922-AED0-89D945FAE29A}"/>
              </a:ext>
            </a:extLst>
          </p:cNvPr>
          <p:cNvSpPr/>
          <p:nvPr/>
        </p:nvSpPr>
        <p:spPr>
          <a:xfrm>
            <a:off x="5902937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7494637-A10B-40D8-8A61-2943D1ECEE88}"/>
              </a:ext>
            </a:extLst>
          </p:cNvPr>
          <p:cNvSpPr/>
          <p:nvPr/>
        </p:nvSpPr>
        <p:spPr>
          <a:xfrm>
            <a:off x="6122098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1FB5FFF-6895-49B2-873A-F5748F54AE28}"/>
              </a:ext>
            </a:extLst>
          </p:cNvPr>
          <p:cNvSpPr/>
          <p:nvPr/>
        </p:nvSpPr>
        <p:spPr>
          <a:xfrm>
            <a:off x="6341259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491AB44-F9AA-4DBE-8571-838741FDE85A}"/>
              </a:ext>
            </a:extLst>
          </p:cNvPr>
          <p:cNvSpPr/>
          <p:nvPr/>
        </p:nvSpPr>
        <p:spPr>
          <a:xfrm>
            <a:off x="6560420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7E042C3E-95B0-4E6C-9644-9F1911D37243}"/>
              </a:ext>
            </a:extLst>
          </p:cNvPr>
          <p:cNvSpPr/>
          <p:nvPr/>
        </p:nvSpPr>
        <p:spPr>
          <a:xfrm>
            <a:off x="6779581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43246F2-1E66-4ED2-88D8-3CDA80EA1710}"/>
              </a:ext>
            </a:extLst>
          </p:cNvPr>
          <p:cNvSpPr/>
          <p:nvPr/>
        </p:nvSpPr>
        <p:spPr>
          <a:xfrm>
            <a:off x="6998742" y="23930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9609AB9-881E-4479-87D5-5952101EB049}"/>
              </a:ext>
            </a:extLst>
          </p:cNvPr>
          <p:cNvSpPr/>
          <p:nvPr/>
        </p:nvSpPr>
        <p:spPr>
          <a:xfrm>
            <a:off x="5026294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DC5682-0450-47F5-8EA3-19E88EB5545C}"/>
              </a:ext>
            </a:extLst>
          </p:cNvPr>
          <p:cNvSpPr/>
          <p:nvPr/>
        </p:nvSpPr>
        <p:spPr>
          <a:xfrm>
            <a:off x="5245455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55BEC2F-45B7-4153-A943-E49D515B44EE}"/>
              </a:ext>
            </a:extLst>
          </p:cNvPr>
          <p:cNvSpPr/>
          <p:nvPr/>
        </p:nvSpPr>
        <p:spPr>
          <a:xfrm>
            <a:off x="5464616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8C3CA75-EEF4-408D-BDF2-89984D0190A2}"/>
              </a:ext>
            </a:extLst>
          </p:cNvPr>
          <p:cNvSpPr/>
          <p:nvPr/>
        </p:nvSpPr>
        <p:spPr>
          <a:xfrm>
            <a:off x="568377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1A0D722-E51D-4E14-8C44-BD5A03C707E0}"/>
              </a:ext>
            </a:extLst>
          </p:cNvPr>
          <p:cNvSpPr/>
          <p:nvPr/>
        </p:nvSpPr>
        <p:spPr>
          <a:xfrm>
            <a:off x="5902937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0069A5E-5090-4F5B-9594-454A998A1191}"/>
              </a:ext>
            </a:extLst>
          </p:cNvPr>
          <p:cNvSpPr/>
          <p:nvPr/>
        </p:nvSpPr>
        <p:spPr>
          <a:xfrm>
            <a:off x="6122098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AFAD880-6B23-4936-9F6F-5C16ED7CF5E2}"/>
              </a:ext>
            </a:extLst>
          </p:cNvPr>
          <p:cNvSpPr/>
          <p:nvPr/>
        </p:nvSpPr>
        <p:spPr>
          <a:xfrm>
            <a:off x="6341259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C10F360-7F64-46B2-A530-2E6A86216ED3}"/>
              </a:ext>
            </a:extLst>
          </p:cNvPr>
          <p:cNvSpPr/>
          <p:nvPr/>
        </p:nvSpPr>
        <p:spPr>
          <a:xfrm>
            <a:off x="6560420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0B3F54B-12E8-4016-976E-06C877DF8F31}"/>
              </a:ext>
            </a:extLst>
          </p:cNvPr>
          <p:cNvSpPr/>
          <p:nvPr/>
        </p:nvSpPr>
        <p:spPr>
          <a:xfrm>
            <a:off x="6779581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7F9E8D9-E59C-44F7-B82B-81425F892A44}"/>
              </a:ext>
            </a:extLst>
          </p:cNvPr>
          <p:cNvSpPr/>
          <p:nvPr/>
        </p:nvSpPr>
        <p:spPr>
          <a:xfrm>
            <a:off x="6998742" y="26200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F8D2F2A-FFF9-4CEB-AB23-34DA8B49EB5F}"/>
              </a:ext>
            </a:extLst>
          </p:cNvPr>
          <p:cNvSpPr/>
          <p:nvPr/>
        </p:nvSpPr>
        <p:spPr>
          <a:xfrm>
            <a:off x="5026294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B7C98EC-86D5-47E8-94CF-1762AB74D57A}"/>
              </a:ext>
            </a:extLst>
          </p:cNvPr>
          <p:cNvSpPr/>
          <p:nvPr/>
        </p:nvSpPr>
        <p:spPr>
          <a:xfrm>
            <a:off x="5245455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67F8EB8-BA1D-4814-9285-A7E5AED9F1A0}"/>
              </a:ext>
            </a:extLst>
          </p:cNvPr>
          <p:cNvSpPr/>
          <p:nvPr/>
        </p:nvSpPr>
        <p:spPr>
          <a:xfrm>
            <a:off x="5464616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A3DD8E1-E7F5-499C-A1C8-A7AF36EE7C8B}"/>
              </a:ext>
            </a:extLst>
          </p:cNvPr>
          <p:cNvSpPr/>
          <p:nvPr/>
        </p:nvSpPr>
        <p:spPr>
          <a:xfrm>
            <a:off x="568377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3E36400-E795-4E8D-8D36-9FCD51EE4A40}"/>
              </a:ext>
            </a:extLst>
          </p:cNvPr>
          <p:cNvSpPr/>
          <p:nvPr/>
        </p:nvSpPr>
        <p:spPr>
          <a:xfrm>
            <a:off x="5902937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85E1841B-CA3C-4428-82CD-9F78AB2F3EE1}"/>
              </a:ext>
            </a:extLst>
          </p:cNvPr>
          <p:cNvSpPr/>
          <p:nvPr/>
        </p:nvSpPr>
        <p:spPr>
          <a:xfrm>
            <a:off x="6122098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4E64F81-5AB2-4E07-B85A-443A581F075E}"/>
              </a:ext>
            </a:extLst>
          </p:cNvPr>
          <p:cNvSpPr/>
          <p:nvPr/>
        </p:nvSpPr>
        <p:spPr>
          <a:xfrm>
            <a:off x="6341259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9FD81E03-A58F-4E3F-BA2C-5F9ACA28B310}"/>
              </a:ext>
            </a:extLst>
          </p:cNvPr>
          <p:cNvSpPr/>
          <p:nvPr/>
        </p:nvSpPr>
        <p:spPr>
          <a:xfrm>
            <a:off x="6560420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7F63BD41-FF9C-484A-A78E-EA3C49AAED33}"/>
              </a:ext>
            </a:extLst>
          </p:cNvPr>
          <p:cNvSpPr/>
          <p:nvPr/>
        </p:nvSpPr>
        <p:spPr>
          <a:xfrm>
            <a:off x="6779581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3F020DB-9409-4CB4-8E83-6FFDB2D039AD}"/>
              </a:ext>
            </a:extLst>
          </p:cNvPr>
          <p:cNvSpPr/>
          <p:nvPr/>
        </p:nvSpPr>
        <p:spPr>
          <a:xfrm>
            <a:off x="6998742" y="28470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4D8273C-67FE-44F5-BEC5-02D2E321352A}"/>
              </a:ext>
            </a:extLst>
          </p:cNvPr>
          <p:cNvSpPr/>
          <p:nvPr/>
        </p:nvSpPr>
        <p:spPr>
          <a:xfrm>
            <a:off x="5026294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C8EB836-CF5E-4BBA-9D89-41541D77FD15}"/>
              </a:ext>
            </a:extLst>
          </p:cNvPr>
          <p:cNvSpPr/>
          <p:nvPr/>
        </p:nvSpPr>
        <p:spPr>
          <a:xfrm>
            <a:off x="5245455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37402DF8-36EA-4107-9A0D-0FE08506BA1A}"/>
              </a:ext>
            </a:extLst>
          </p:cNvPr>
          <p:cNvSpPr/>
          <p:nvPr/>
        </p:nvSpPr>
        <p:spPr>
          <a:xfrm>
            <a:off x="5464616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707869BF-22AB-467C-9A48-A96B72A500C9}"/>
              </a:ext>
            </a:extLst>
          </p:cNvPr>
          <p:cNvSpPr/>
          <p:nvPr/>
        </p:nvSpPr>
        <p:spPr>
          <a:xfrm>
            <a:off x="568377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BFD3818-DFF8-433E-89F6-3433612FD9CE}"/>
              </a:ext>
            </a:extLst>
          </p:cNvPr>
          <p:cNvSpPr/>
          <p:nvPr/>
        </p:nvSpPr>
        <p:spPr>
          <a:xfrm>
            <a:off x="5902937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3F414A00-58A9-402C-BA70-413E37BE5CC1}"/>
              </a:ext>
            </a:extLst>
          </p:cNvPr>
          <p:cNvSpPr/>
          <p:nvPr/>
        </p:nvSpPr>
        <p:spPr>
          <a:xfrm>
            <a:off x="6122098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269B8B8-217C-40E9-AD6B-8A8A6649B900}"/>
              </a:ext>
            </a:extLst>
          </p:cNvPr>
          <p:cNvSpPr/>
          <p:nvPr/>
        </p:nvSpPr>
        <p:spPr>
          <a:xfrm>
            <a:off x="6341259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06645FA-A18E-4597-992F-F542B4E64D01}"/>
              </a:ext>
            </a:extLst>
          </p:cNvPr>
          <p:cNvSpPr/>
          <p:nvPr/>
        </p:nvSpPr>
        <p:spPr>
          <a:xfrm>
            <a:off x="6560420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97E9BA0-DB1D-4139-BFEC-10788D4A5A5F}"/>
              </a:ext>
            </a:extLst>
          </p:cNvPr>
          <p:cNvSpPr/>
          <p:nvPr/>
        </p:nvSpPr>
        <p:spPr>
          <a:xfrm>
            <a:off x="6779581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DFEF57E-5EBA-4A47-A0C0-03C521195E62}"/>
              </a:ext>
            </a:extLst>
          </p:cNvPr>
          <p:cNvSpPr/>
          <p:nvPr/>
        </p:nvSpPr>
        <p:spPr>
          <a:xfrm>
            <a:off x="6998742" y="3074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FA6D004-5CCB-485F-BEA7-79217338C244}"/>
              </a:ext>
            </a:extLst>
          </p:cNvPr>
          <p:cNvSpPr/>
          <p:nvPr/>
        </p:nvSpPr>
        <p:spPr>
          <a:xfrm>
            <a:off x="5026294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18D9AA3-22DC-4203-A797-766781723149}"/>
              </a:ext>
            </a:extLst>
          </p:cNvPr>
          <p:cNvSpPr/>
          <p:nvPr/>
        </p:nvSpPr>
        <p:spPr>
          <a:xfrm>
            <a:off x="5245455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42E715C2-E45F-4BB8-AE71-3BFC716F27FD}"/>
              </a:ext>
            </a:extLst>
          </p:cNvPr>
          <p:cNvSpPr/>
          <p:nvPr/>
        </p:nvSpPr>
        <p:spPr>
          <a:xfrm>
            <a:off x="5464616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4BCCEAB-1E39-4EA9-BAEA-90088DEDF677}"/>
              </a:ext>
            </a:extLst>
          </p:cNvPr>
          <p:cNvSpPr/>
          <p:nvPr/>
        </p:nvSpPr>
        <p:spPr>
          <a:xfrm>
            <a:off x="568377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FFEE3B8-7C8B-4F72-9BFC-7B9315868635}"/>
              </a:ext>
            </a:extLst>
          </p:cNvPr>
          <p:cNvSpPr/>
          <p:nvPr/>
        </p:nvSpPr>
        <p:spPr>
          <a:xfrm>
            <a:off x="5902937" y="33010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6A46BBF-607A-4910-BC95-EC79F7CDAC48}"/>
              </a:ext>
            </a:extLst>
          </p:cNvPr>
          <p:cNvSpPr/>
          <p:nvPr/>
        </p:nvSpPr>
        <p:spPr>
          <a:xfrm>
            <a:off x="612209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AA6E44F-4B7B-478B-A668-C5D60F4E52EA}"/>
              </a:ext>
            </a:extLst>
          </p:cNvPr>
          <p:cNvSpPr/>
          <p:nvPr/>
        </p:nvSpPr>
        <p:spPr>
          <a:xfrm>
            <a:off x="634125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BC2B50A-753B-473B-A5B6-102BC073E588}"/>
              </a:ext>
            </a:extLst>
          </p:cNvPr>
          <p:cNvSpPr/>
          <p:nvPr/>
        </p:nvSpPr>
        <p:spPr>
          <a:xfrm>
            <a:off x="656042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981D592-4D9E-4A7D-A2AE-507ADC033A18}"/>
              </a:ext>
            </a:extLst>
          </p:cNvPr>
          <p:cNvSpPr/>
          <p:nvPr/>
        </p:nvSpPr>
        <p:spPr>
          <a:xfrm>
            <a:off x="677958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823E5B4-3ED2-4C26-B1E0-4FBDF8EE0E4B}"/>
              </a:ext>
            </a:extLst>
          </p:cNvPr>
          <p:cNvSpPr/>
          <p:nvPr/>
        </p:nvSpPr>
        <p:spPr>
          <a:xfrm>
            <a:off x="699874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F78E77C6-54FD-4248-8A4F-0A4F017D0A75}"/>
              </a:ext>
            </a:extLst>
          </p:cNvPr>
          <p:cNvSpPr/>
          <p:nvPr/>
        </p:nvSpPr>
        <p:spPr>
          <a:xfrm>
            <a:off x="502629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C328195-F8BD-4E0F-9D3F-C57921BB74C0}"/>
              </a:ext>
            </a:extLst>
          </p:cNvPr>
          <p:cNvSpPr/>
          <p:nvPr/>
        </p:nvSpPr>
        <p:spPr>
          <a:xfrm>
            <a:off x="5245455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1533907B-3632-420C-875B-7917FA4C8ABD}"/>
              </a:ext>
            </a:extLst>
          </p:cNvPr>
          <p:cNvSpPr/>
          <p:nvPr/>
        </p:nvSpPr>
        <p:spPr>
          <a:xfrm>
            <a:off x="546461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CD5CD14-F8EB-43F1-B0D7-01558D6C4FA5}"/>
              </a:ext>
            </a:extLst>
          </p:cNvPr>
          <p:cNvSpPr/>
          <p:nvPr/>
        </p:nvSpPr>
        <p:spPr>
          <a:xfrm>
            <a:off x="568377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92EB3E0-084F-47D1-8C5B-4E18540D2453}"/>
              </a:ext>
            </a:extLst>
          </p:cNvPr>
          <p:cNvSpPr/>
          <p:nvPr/>
        </p:nvSpPr>
        <p:spPr>
          <a:xfrm>
            <a:off x="590293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612EF64-9E4B-4788-AEA3-0B29E6D81994}"/>
              </a:ext>
            </a:extLst>
          </p:cNvPr>
          <p:cNvSpPr/>
          <p:nvPr/>
        </p:nvSpPr>
        <p:spPr>
          <a:xfrm>
            <a:off x="612209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5045C85-75BB-47E0-B856-9A1BC714A50E}"/>
              </a:ext>
            </a:extLst>
          </p:cNvPr>
          <p:cNvSpPr/>
          <p:nvPr/>
        </p:nvSpPr>
        <p:spPr>
          <a:xfrm>
            <a:off x="634125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5303D5F-B27D-4A5F-A54C-6A597E0F54D7}"/>
              </a:ext>
            </a:extLst>
          </p:cNvPr>
          <p:cNvSpPr/>
          <p:nvPr/>
        </p:nvSpPr>
        <p:spPr>
          <a:xfrm>
            <a:off x="656042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068D1FB-94CA-454E-9DD4-3722C35F9E4F}"/>
              </a:ext>
            </a:extLst>
          </p:cNvPr>
          <p:cNvSpPr/>
          <p:nvPr/>
        </p:nvSpPr>
        <p:spPr>
          <a:xfrm>
            <a:off x="677958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3608BBD-0C18-4C59-BCC1-4BE199C2DEFA}"/>
              </a:ext>
            </a:extLst>
          </p:cNvPr>
          <p:cNvSpPr/>
          <p:nvPr/>
        </p:nvSpPr>
        <p:spPr>
          <a:xfrm>
            <a:off x="699874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CABAFE3-D0CE-4CAB-8F14-7A8854EEA1F0}"/>
              </a:ext>
            </a:extLst>
          </p:cNvPr>
          <p:cNvSpPr/>
          <p:nvPr/>
        </p:nvSpPr>
        <p:spPr>
          <a:xfrm>
            <a:off x="502629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19775CCA-EA99-4F43-9B41-3D4E257F4058}"/>
              </a:ext>
            </a:extLst>
          </p:cNvPr>
          <p:cNvSpPr/>
          <p:nvPr/>
        </p:nvSpPr>
        <p:spPr>
          <a:xfrm>
            <a:off x="524545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A527ED-5A42-4685-9F07-FE4EFF55C0C2}"/>
              </a:ext>
            </a:extLst>
          </p:cNvPr>
          <p:cNvSpPr/>
          <p:nvPr/>
        </p:nvSpPr>
        <p:spPr>
          <a:xfrm>
            <a:off x="546461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B04240CF-2BF7-47D7-8CD9-C976112BA0C8}"/>
              </a:ext>
            </a:extLst>
          </p:cNvPr>
          <p:cNvSpPr/>
          <p:nvPr/>
        </p:nvSpPr>
        <p:spPr>
          <a:xfrm>
            <a:off x="568377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9B8D482-2FE3-4FA2-9E9E-65CBE9336146}"/>
              </a:ext>
            </a:extLst>
          </p:cNvPr>
          <p:cNvSpPr/>
          <p:nvPr/>
        </p:nvSpPr>
        <p:spPr>
          <a:xfrm>
            <a:off x="590293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7AF25656-76A5-4F5F-9350-C7D90350D449}"/>
              </a:ext>
            </a:extLst>
          </p:cNvPr>
          <p:cNvSpPr/>
          <p:nvPr/>
        </p:nvSpPr>
        <p:spPr>
          <a:xfrm>
            <a:off x="612209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047AD44A-1098-4064-8998-C6D820EEFF56}"/>
              </a:ext>
            </a:extLst>
          </p:cNvPr>
          <p:cNvSpPr/>
          <p:nvPr/>
        </p:nvSpPr>
        <p:spPr>
          <a:xfrm>
            <a:off x="634125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E1E596C0-D79E-4143-87F3-9E2B37FAF525}"/>
              </a:ext>
            </a:extLst>
          </p:cNvPr>
          <p:cNvSpPr/>
          <p:nvPr/>
        </p:nvSpPr>
        <p:spPr>
          <a:xfrm>
            <a:off x="656042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EDD56710-9C12-43CF-AD35-97F0D01E8C9C}"/>
              </a:ext>
            </a:extLst>
          </p:cNvPr>
          <p:cNvSpPr/>
          <p:nvPr/>
        </p:nvSpPr>
        <p:spPr>
          <a:xfrm>
            <a:off x="677958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7B8E468-D059-4A21-A0D3-9D8B020408AE}"/>
              </a:ext>
            </a:extLst>
          </p:cNvPr>
          <p:cNvSpPr/>
          <p:nvPr/>
        </p:nvSpPr>
        <p:spPr>
          <a:xfrm>
            <a:off x="699874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82C72BD-C792-4D46-A41B-634F9C9E3A80}"/>
              </a:ext>
            </a:extLst>
          </p:cNvPr>
          <p:cNvSpPr/>
          <p:nvPr/>
        </p:nvSpPr>
        <p:spPr>
          <a:xfrm>
            <a:off x="502629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5985C74-278D-40F6-AD0C-49D2B3D178B1}"/>
              </a:ext>
            </a:extLst>
          </p:cNvPr>
          <p:cNvSpPr/>
          <p:nvPr/>
        </p:nvSpPr>
        <p:spPr>
          <a:xfrm>
            <a:off x="524545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0BDFC661-9FD8-4182-9DEB-B4839ABD5EDB}"/>
              </a:ext>
            </a:extLst>
          </p:cNvPr>
          <p:cNvSpPr/>
          <p:nvPr/>
        </p:nvSpPr>
        <p:spPr>
          <a:xfrm>
            <a:off x="546461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92A20690-1145-466E-9CAF-3BE1664348EC}"/>
              </a:ext>
            </a:extLst>
          </p:cNvPr>
          <p:cNvSpPr/>
          <p:nvPr/>
        </p:nvSpPr>
        <p:spPr>
          <a:xfrm>
            <a:off x="568377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E723F501-C2DB-46F3-997B-0014AF1BE5EF}"/>
              </a:ext>
            </a:extLst>
          </p:cNvPr>
          <p:cNvSpPr/>
          <p:nvPr/>
        </p:nvSpPr>
        <p:spPr>
          <a:xfrm>
            <a:off x="590293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FA48883-828C-4DB4-88A3-7A823225BD2E}"/>
              </a:ext>
            </a:extLst>
          </p:cNvPr>
          <p:cNvSpPr/>
          <p:nvPr/>
        </p:nvSpPr>
        <p:spPr>
          <a:xfrm>
            <a:off x="612209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3BCD44EA-2DBD-43CD-8481-B94B04DC3EB1}"/>
              </a:ext>
            </a:extLst>
          </p:cNvPr>
          <p:cNvSpPr/>
          <p:nvPr/>
        </p:nvSpPr>
        <p:spPr>
          <a:xfrm>
            <a:off x="634125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D1B0697-4E17-4108-8128-D4C23EA7B631}"/>
              </a:ext>
            </a:extLst>
          </p:cNvPr>
          <p:cNvSpPr/>
          <p:nvPr/>
        </p:nvSpPr>
        <p:spPr>
          <a:xfrm>
            <a:off x="656042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3BD74BC-453F-4CD8-B53C-A0AC37233005}"/>
              </a:ext>
            </a:extLst>
          </p:cNvPr>
          <p:cNvSpPr/>
          <p:nvPr/>
        </p:nvSpPr>
        <p:spPr>
          <a:xfrm>
            <a:off x="677958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3234C7D1-0389-4DCE-BEBA-7C7654717FA8}"/>
              </a:ext>
            </a:extLst>
          </p:cNvPr>
          <p:cNvSpPr/>
          <p:nvPr/>
        </p:nvSpPr>
        <p:spPr>
          <a:xfrm>
            <a:off x="699874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CF54B6B-4E3E-48FE-98C8-CB557FB1048F}"/>
              </a:ext>
            </a:extLst>
          </p:cNvPr>
          <p:cNvSpPr/>
          <p:nvPr/>
        </p:nvSpPr>
        <p:spPr>
          <a:xfrm>
            <a:off x="1048062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20D56C75-DF9B-41E0-B1CC-A28BC1763C9E}"/>
              </a:ext>
            </a:extLst>
          </p:cNvPr>
          <p:cNvSpPr/>
          <p:nvPr/>
        </p:nvSpPr>
        <p:spPr>
          <a:xfrm>
            <a:off x="1267223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9BE8E9FF-B74E-4C67-B153-61082901CFE1}"/>
              </a:ext>
            </a:extLst>
          </p:cNvPr>
          <p:cNvSpPr/>
          <p:nvPr/>
        </p:nvSpPr>
        <p:spPr>
          <a:xfrm>
            <a:off x="1486384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9DA3729-9BA3-480D-BF25-8998165785ED}"/>
              </a:ext>
            </a:extLst>
          </p:cNvPr>
          <p:cNvSpPr/>
          <p:nvPr/>
        </p:nvSpPr>
        <p:spPr>
          <a:xfrm>
            <a:off x="170554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94FE9251-D012-48FF-9270-F844E6B197F7}"/>
              </a:ext>
            </a:extLst>
          </p:cNvPr>
          <p:cNvSpPr/>
          <p:nvPr/>
        </p:nvSpPr>
        <p:spPr>
          <a:xfrm>
            <a:off x="1924705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3F714D55-129D-45E8-8606-AA4F3DB3B300}"/>
              </a:ext>
            </a:extLst>
          </p:cNvPr>
          <p:cNvSpPr/>
          <p:nvPr/>
        </p:nvSpPr>
        <p:spPr>
          <a:xfrm>
            <a:off x="2143866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EAE39E3A-B54B-4367-9AF6-0557B6960DE7}"/>
              </a:ext>
            </a:extLst>
          </p:cNvPr>
          <p:cNvSpPr/>
          <p:nvPr/>
        </p:nvSpPr>
        <p:spPr>
          <a:xfrm>
            <a:off x="2363027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D46B02BD-C625-44FF-BD6A-6AF9D4F19B2C}"/>
              </a:ext>
            </a:extLst>
          </p:cNvPr>
          <p:cNvSpPr/>
          <p:nvPr/>
        </p:nvSpPr>
        <p:spPr>
          <a:xfrm>
            <a:off x="2582188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AC577A0-B3C9-45F5-9B26-D770F39E75F9}"/>
              </a:ext>
            </a:extLst>
          </p:cNvPr>
          <p:cNvSpPr/>
          <p:nvPr/>
        </p:nvSpPr>
        <p:spPr>
          <a:xfrm>
            <a:off x="2801349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2E771341-8452-4AC7-A46C-F4B354F281C3}"/>
              </a:ext>
            </a:extLst>
          </p:cNvPr>
          <p:cNvSpPr/>
          <p:nvPr/>
        </p:nvSpPr>
        <p:spPr>
          <a:xfrm>
            <a:off x="3020510" y="19390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8A0745CD-7F9B-4755-A9BC-637ACA37DF72}"/>
              </a:ext>
            </a:extLst>
          </p:cNvPr>
          <p:cNvSpPr/>
          <p:nvPr/>
        </p:nvSpPr>
        <p:spPr>
          <a:xfrm>
            <a:off x="1048062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D4C83C6-FBBF-4134-9C3C-5E545FF28095}"/>
              </a:ext>
            </a:extLst>
          </p:cNvPr>
          <p:cNvSpPr/>
          <p:nvPr/>
        </p:nvSpPr>
        <p:spPr>
          <a:xfrm>
            <a:off x="1267223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A4A7B0C-3EE1-47DE-A4F4-6EEB2FFD10A7}"/>
              </a:ext>
            </a:extLst>
          </p:cNvPr>
          <p:cNvSpPr/>
          <p:nvPr/>
        </p:nvSpPr>
        <p:spPr>
          <a:xfrm>
            <a:off x="1486384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8136F76F-6158-4B62-9E42-AAE401781717}"/>
              </a:ext>
            </a:extLst>
          </p:cNvPr>
          <p:cNvSpPr/>
          <p:nvPr/>
        </p:nvSpPr>
        <p:spPr>
          <a:xfrm>
            <a:off x="170554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76BF58C9-964B-4924-87AD-5A7AE0112148}"/>
              </a:ext>
            </a:extLst>
          </p:cNvPr>
          <p:cNvSpPr/>
          <p:nvPr/>
        </p:nvSpPr>
        <p:spPr>
          <a:xfrm>
            <a:off x="1924705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72567109-4A41-4D16-A469-05A5513438A7}"/>
              </a:ext>
            </a:extLst>
          </p:cNvPr>
          <p:cNvSpPr/>
          <p:nvPr/>
        </p:nvSpPr>
        <p:spPr>
          <a:xfrm>
            <a:off x="2143866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B7EA1275-BE12-41B2-BF77-514D0F252A56}"/>
              </a:ext>
            </a:extLst>
          </p:cNvPr>
          <p:cNvSpPr/>
          <p:nvPr/>
        </p:nvSpPr>
        <p:spPr>
          <a:xfrm>
            <a:off x="2363027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8C5F219D-6F0E-43E6-9621-11E0C5BCA125}"/>
              </a:ext>
            </a:extLst>
          </p:cNvPr>
          <p:cNvSpPr/>
          <p:nvPr/>
        </p:nvSpPr>
        <p:spPr>
          <a:xfrm>
            <a:off x="2582188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0EB9670F-B64C-4FE2-B14E-36C6CACC3072}"/>
              </a:ext>
            </a:extLst>
          </p:cNvPr>
          <p:cNvSpPr/>
          <p:nvPr/>
        </p:nvSpPr>
        <p:spPr>
          <a:xfrm>
            <a:off x="2801349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709D762-F58F-4CCA-A7AC-DD6E81D4EED4}"/>
              </a:ext>
            </a:extLst>
          </p:cNvPr>
          <p:cNvSpPr/>
          <p:nvPr/>
        </p:nvSpPr>
        <p:spPr>
          <a:xfrm>
            <a:off x="3020510" y="21660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72404ACA-68B0-4A37-9661-CC1037D070CF}"/>
              </a:ext>
            </a:extLst>
          </p:cNvPr>
          <p:cNvSpPr/>
          <p:nvPr/>
        </p:nvSpPr>
        <p:spPr>
          <a:xfrm>
            <a:off x="1048062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323625A8-140D-48E3-BCE2-6561BAD6E702}"/>
              </a:ext>
            </a:extLst>
          </p:cNvPr>
          <p:cNvSpPr/>
          <p:nvPr/>
        </p:nvSpPr>
        <p:spPr>
          <a:xfrm>
            <a:off x="1267223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F47B294-BB0B-47D3-8A0C-CD65BB4C0866}"/>
              </a:ext>
            </a:extLst>
          </p:cNvPr>
          <p:cNvSpPr/>
          <p:nvPr/>
        </p:nvSpPr>
        <p:spPr>
          <a:xfrm>
            <a:off x="1486384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58F79601-36CA-4730-A82D-81BAB974D1FE}"/>
              </a:ext>
            </a:extLst>
          </p:cNvPr>
          <p:cNvSpPr/>
          <p:nvPr/>
        </p:nvSpPr>
        <p:spPr>
          <a:xfrm>
            <a:off x="170554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F8414BA4-1F11-47EE-BE62-F8051F9B60A2}"/>
              </a:ext>
            </a:extLst>
          </p:cNvPr>
          <p:cNvSpPr/>
          <p:nvPr/>
        </p:nvSpPr>
        <p:spPr>
          <a:xfrm>
            <a:off x="1924705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70F88D71-D9AA-4287-BFDE-B5D5B2AD5BC0}"/>
              </a:ext>
            </a:extLst>
          </p:cNvPr>
          <p:cNvSpPr/>
          <p:nvPr/>
        </p:nvSpPr>
        <p:spPr>
          <a:xfrm>
            <a:off x="2143866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57A4899F-CDBD-4409-8469-C26A433C6464}"/>
              </a:ext>
            </a:extLst>
          </p:cNvPr>
          <p:cNvSpPr/>
          <p:nvPr/>
        </p:nvSpPr>
        <p:spPr>
          <a:xfrm>
            <a:off x="2363027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E53DE1B-5368-4857-81F2-DBF0E5599DAA}"/>
              </a:ext>
            </a:extLst>
          </p:cNvPr>
          <p:cNvSpPr/>
          <p:nvPr/>
        </p:nvSpPr>
        <p:spPr>
          <a:xfrm>
            <a:off x="2582188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C760FAA1-A7A2-48F5-BEA9-84B0A8D444C9}"/>
              </a:ext>
            </a:extLst>
          </p:cNvPr>
          <p:cNvSpPr/>
          <p:nvPr/>
        </p:nvSpPr>
        <p:spPr>
          <a:xfrm>
            <a:off x="2801349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7CF86FCF-A65A-4B24-B4F3-8E9BDC772296}"/>
              </a:ext>
            </a:extLst>
          </p:cNvPr>
          <p:cNvSpPr/>
          <p:nvPr/>
        </p:nvSpPr>
        <p:spPr>
          <a:xfrm>
            <a:off x="3020510" y="23930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8DFDA4FF-5B93-4E86-A029-6F903DD6DF18}"/>
              </a:ext>
            </a:extLst>
          </p:cNvPr>
          <p:cNvSpPr/>
          <p:nvPr/>
        </p:nvSpPr>
        <p:spPr>
          <a:xfrm>
            <a:off x="1048062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FF52197B-60C8-4D98-B46A-DA8805044218}"/>
              </a:ext>
            </a:extLst>
          </p:cNvPr>
          <p:cNvSpPr/>
          <p:nvPr/>
        </p:nvSpPr>
        <p:spPr>
          <a:xfrm>
            <a:off x="1267223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F9C1B44-5A36-4187-BD5B-84BAB092FDBC}"/>
              </a:ext>
            </a:extLst>
          </p:cNvPr>
          <p:cNvSpPr/>
          <p:nvPr/>
        </p:nvSpPr>
        <p:spPr>
          <a:xfrm>
            <a:off x="1486384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CB1773B-B750-4889-94BF-CCFBAD958D59}"/>
              </a:ext>
            </a:extLst>
          </p:cNvPr>
          <p:cNvSpPr/>
          <p:nvPr/>
        </p:nvSpPr>
        <p:spPr>
          <a:xfrm>
            <a:off x="170554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307CA22C-BBE9-40F0-899B-C871A4091B59}"/>
              </a:ext>
            </a:extLst>
          </p:cNvPr>
          <p:cNvSpPr/>
          <p:nvPr/>
        </p:nvSpPr>
        <p:spPr>
          <a:xfrm>
            <a:off x="1924705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FA2168B0-CE9D-4E33-AC97-AA7B5EE35CF7}"/>
              </a:ext>
            </a:extLst>
          </p:cNvPr>
          <p:cNvSpPr/>
          <p:nvPr/>
        </p:nvSpPr>
        <p:spPr>
          <a:xfrm>
            <a:off x="2143866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9767BAFE-E6B0-4FBA-951B-6992BB806176}"/>
              </a:ext>
            </a:extLst>
          </p:cNvPr>
          <p:cNvSpPr/>
          <p:nvPr/>
        </p:nvSpPr>
        <p:spPr>
          <a:xfrm>
            <a:off x="2363027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89FEA16-6357-4C70-B37F-AEB920342C56}"/>
              </a:ext>
            </a:extLst>
          </p:cNvPr>
          <p:cNvSpPr/>
          <p:nvPr/>
        </p:nvSpPr>
        <p:spPr>
          <a:xfrm>
            <a:off x="2582188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F0E099E5-74E5-41B4-8EA6-21635D965185}"/>
              </a:ext>
            </a:extLst>
          </p:cNvPr>
          <p:cNvSpPr/>
          <p:nvPr/>
        </p:nvSpPr>
        <p:spPr>
          <a:xfrm>
            <a:off x="2801349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8F1E7877-426E-49D3-9399-4BCB0470566B}"/>
              </a:ext>
            </a:extLst>
          </p:cNvPr>
          <p:cNvSpPr/>
          <p:nvPr/>
        </p:nvSpPr>
        <p:spPr>
          <a:xfrm>
            <a:off x="3020510" y="26200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17390A79-CC2A-4582-849B-C725FE279A4B}"/>
              </a:ext>
            </a:extLst>
          </p:cNvPr>
          <p:cNvSpPr/>
          <p:nvPr/>
        </p:nvSpPr>
        <p:spPr>
          <a:xfrm>
            <a:off x="1048062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0B09ACC4-E699-4F6E-9AF6-DE0BB3291969}"/>
              </a:ext>
            </a:extLst>
          </p:cNvPr>
          <p:cNvSpPr/>
          <p:nvPr/>
        </p:nvSpPr>
        <p:spPr>
          <a:xfrm>
            <a:off x="1267223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CC375F0-9F96-4402-BE28-AF542C358B48}"/>
              </a:ext>
            </a:extLst>
          </p:cNvPr>
          <p:cNvSpPr/>
          <p:nvPr/>
        </p:nvSpPr>
        <p:spPr>
          <a:xfrm>
            <a:off x="1486384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51C8ACFF-92D0-4C31-AAA3-79A542A857BC}"/>
              </a:ext>
            </a:extLst>
          </p:cNvPr>
          <p:cNvSpPr/>
          <p:nvPr/>
        </p:nvSpPr>
        <p:spPr>
          <a:xfrm>
            <a:off x="170554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9CA384C2-80A1-4DA9-9D79-0ADBC92F42D9}"/>
              </a:ext>
            </a:extLst>
          </p:cNvPr>
          <p:cNvSpPr/>
          <p:nvPr/>
        </p:nvSpPr>
        <p:spPr>
          <a:xfrm>
            <a:off x="1924705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8313D95F-D0A2-4BB7-A60B-C07982E77B8D}"/>
              </a:ext>
            </a:extLst>
          </p:cNvPr>
          <p:cNvSpPr/>
          <p:nvPr/>
        </p:nvSpPr>
        <p:spPr>
          <a:xfrm>
            <a:off x="2143866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0B3ABD44-713F-4ED6-AF51-93D156B86CD5}"/>
              </a:ext>
            </a:extLst>
          </p:cNvPr>
          <p:cNvSpPr/>
          <p:nvPr/>
        </p:nvSpPr>
        <p:spPr>
          <a:xfrm>
            <a:off x="2363027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3F2F47CA-5A0D-4BBA-94AD-3FD6E65E533E}"/>
              </a:ext>
            </a:extLst>
          </p:cNvPr>
          <p:cNvSpPr/>
          <p:nvPr/>
        </p:nvSpPr>
        <p:spPr>
          <a:xfrm>
            <a:off x="2582188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9FA9E6B6-4012-46E3-A229-5BCC22DDA047}"/>
              </a:ext>
            </a:extLst>
          </p:cNvPr>
          <p:cNvSpPr/>
          <p:nvPr/>
        </p:nvSpPr>
        <p:spPr>
          <a:xfrm>
            <a:off x="2801349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FD713DDE-B91F-4C44-854A-ECC97E4A80B2}"/>
              </a:ext>
            </a:extLst>
          </p:cNvPr>
          <p:cNvSpPr/>
          <p:nvPr/>
        </p:nvSpPr>
        <p:spPr>
          <a:xfrm>
            <a:off x="3020510" y="28470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1164D46-6BED-4DC5-B335-972F9B13E635}"/>
              </a:ext>
            </a:extLst>
          </p:cNvPr>
          <p:cNvSpPr/>
          <p:nvPr/>
        </p:nvSpPr>
        <p:spPr>
          <a:xfrm>
            <a:off x="1048062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50BDBC07-D67E-4A97-8D31-269CFE01D5DF}"/>
              </a:ext>
            </a:extLst>
          </p:cNvPr>
          <p:cNvSpPr/>
          <p:nvPr/>
        </p:nvSpPr>
        <p:spPr>
          <a:xfrm>
            <a:off x="1267223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0E700BF5-C2DF-4436-A1F2-F62B4176CC18}"/>
              </a:ext>
            </a:extLst>
          </p:cNvPr>
          <p:cNvSpPr/>
          <p:nvPr/>
        </p:nvSpPr>
        <p:spPr>
          <a:xfrm>
            <a:off x="1486384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26C5F338-384C-4623-B67F-E5756D0A5134}"/>
              </a:ext>
            </a:extLst>
          </p:cNvPr>
          <p:cNvSpPr/>
          <p:nvPr/>
        </p:nvSpPr>
        <p:spPr>
          <a:xfrm>
            <a:off x="170554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289D48A9-9001-49C3-8260-68EA31EF21F4}"/>
              </a:ext>
            </a:extLst>
          </p:cNvPr>
          <p:cNvSpPr/>
          <p:nvPr/>
        </p:nvSpPr>
        <p:spPr>
          <a:xfrm>
            <a:off x="1924705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A309482F-8E77-4768-99D1-D2660D169E20}"/>
              </a:ext>
            </a:extLst>
          </p:cNvPr>
          <p:cNvSpPr/>
          <p:nvPr/>
        </p:nvSpPr>
        <p:spPr>
          <a:xfrm>
            <a:off x="2143866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AF7C847-AC8D-4854-9859-470716C07893}"/>
              </a:ext>
            </a:extLst>
          </p:cNvPr>
          <p:cNvSpPr/>
          <p:nvPr/>
        </p:nvSpPr>
        <p:spPr>
          <a:xfrm>
            <a:off x="2363027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9BFE88E-E720-4D88-B49D-113A1D62F9E6}"/>
              </a:ext>
            </a:extLst>
          </p:cNvPr>
          <p:cNvSpPr/>
          <p:nvPr/>
        </p:nvSpPr>
        <p:spPr>
          <a:xfrm>
            <a:off x="2582188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14B2880-BD99-4A17-A4FA-10B5FED9CCAE}"/>
              </a:ext>
            </a:extLst>
          </p:cNvPr>
          <p:cNvSpPr/>
          <p:nvPr/>
        </p:nvSpPr>
        <p:spPr>
          <a:xfrm>
            <a:off x="2801349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E6EA0991-1140-474F-88B3-53EB02649853}"/>
              </a:ext>
            </a:extLst>
          </p:cNvPr>
          <p:cNvSpPr/>
          <p:nvPr/>
        </p:nvSpPr>
        <p:spPr>
          <a:xfrm>
            <a:off x="3020510" y="3074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6467D0DD-4F53-4B18-9254-05AD864735D0}"/>
              </a:ext>
            </a:extLst>
          </p:cNvPr>
          <p:cNvSpPr/>
          <p:nvPr/>
        </p:nvSpPr>
        <p:spPr>
          <a:xfrm>
            <a:off x="1048062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162CAEBF-B255-4613-8B66-7D182158FFE6}"/>
              </a:ext>
            </a:extLst>
          </p:cNvPr>
          <p:cNvSpPr/>
          <p:nvPr/>
        </p:nvSpPr>
        <p:spPr>
          <a:xfrm>
            <a:off x="1267223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606D7E29-7498-4A17-86DD-7CED78E05DD8}"/>
              </a:ext>
            </a:extLst>
          </p:cNvPr>
          <p:cNvSpPr/>
          <p:nvPr/>
        </p:nvSpPr>
        <p:spPr>
          <a:xfrm>
            <a:off x="1486384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044679E6-45F0-477D-885B-E6F58EB1EC95}"/>
              </a:ext>
            </a:extLst>
          </p:cNvPr>
          <p:cNvSpPr/>
          <p:nvPr/>
        </p:nvSpPr>
        <p:spPr>
          <a:xfrm>
            <a:off x="170554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14E2D523-347A-435E-93EC-2B7A67563653}"/>
              </a:ext>
            </a:extLst>
          </p:cNvPr>
          <p:cNvSpPr/>
          <p:nvPr/>
        </p:nvSpPr>
        <p:spPr>
          <a:xfrm>
            <a:off x="1924705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42845DE-A51B-46BD-936F-E5A6135D3781}"/>
              </a:ext>
            </a:extLst>
          </p:cNvPr>
          <p:cNvSpPr/>
          <p:nvPr/>
        </p:nvSpPr>
        <p:spPr>
          <a:xfrm>
            <a:off x="2143866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3D704A1-9A72-4A26-9474-848E0951D811}"/>
              </a:ext>
            </a:extLst>
          </p:cNvPr>
          <p:cNvSpPr/>
          <p:nvPr/>
        </p:nvSpPr>
        <p:spPr>
          <a:xfrm>
            <a:off x="2363027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7BED502F-9844-4332-880F-ED570E7A3B52}"/>
              </a:ext>
            </a:extLst>
          </p:cNvPr>
          <p:cNvSpPr/>
          <p:nvPr/>
        </p:nvSpPr>
        <p:spPr>
          <a:xfrm>
            <a:off x="2582188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C925E73D-3C7E-42EE-9B2B-E152D1A02730}"/>
              </a:ext>
            </a:extLst>
          </p:cNvPr>
          <p:cNvSpPr/>
          <p:nvPr/>
        </p:nvSpPr>
        <p:spPr>
          <a:xfrm>
            <a:off x="2801349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AC081502-6B6B-452F-AB24-AD4AA3EAAFA3}"/>
              </a:ext>
            </a:extLst>
          </p:cNvPr>
          <p:cNvSpPr/>
          <p:nvPr/>
        </p:nvSpPr>
        <p:spPr>
          <a:xfrm>
            <a:off x="3020510" y="33010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C27BE2BF-8394-4553-ABB7-FA01C25773BC}"/>
              </a:ext>
            </a:extLst>
          </p:cNvPr>
          <p:cNvSpPr/>
          <p:nvPr/>
        </p:nvSpPr>
        <p:spPr>
          <a:xfrm>
            <a:off x="1048062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555A3B1B-FF91-4F2D-88BB-B298E4AAF56B}"/>
              </a:ext>
            </a:extLst>
          </p:cNvPr>
          <p:cNvSpPr/>
          <p:nvPr/>
        </p:nvSpPr>
        <p:spPr>
          <a:xfrm>
            <a:off x="1267223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063ED016-A7F2-459C-83D2-AB1A66B5ADF5}"/>
              </a:ext>
            </a:extLst>
          </p:cNvPr>
          <p:cNvSpPr/>
          <p:nvPr/>
        </p:nvSpPr>
        <p:spPr>
          <a:xfrm>
            <a:off x="1486384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9684DA8-8323-4342-BB57-E2B6C2A647C9}"/>
              </a:ext>
            </a:extLst>
          </p:cNvPr>
          <p:cNvSpPr/>
          <p:nvPr/>
        </p:nvSpPr>
        <p:spPr>
          <a:xfrm>
            <a:off x="170554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9E1A0BFE-0787-47AB-9969-0908B662F483}"/>
              </a:ext>
            </a:extLst>
          </p:cNvPr>
          <p:cNvSpPr/>
          <p:nvPr/>
        </p:nvSpPr>
        <p:spPr>
          <a:xfrm>
            <a:off x="1924705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17FC43F2-398E-4FF4-B167-D6046D5B14B2}"/>
              </a:ext>
            </a:extLst>
          </p:cNvPr>
          <p:cNvSpPr/>
          <p:nvPr/>
        </p:nvSpPr>
        <p:spPr>
          <a:xfrm>
            <a:off x="2143866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FEDABF49-0F1F-471F-BE14-DC34665B3CCD}"/>
              </a:ext>
            </a:extLst>
          </p:cNvPr>
          <p:cNvSpPr/>
          <p:nvPr/>
        </p:nvSpPr>
        <p:spPr>
          <a:xfrm>
            <a:off x="2363027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3121A165-F4E7-429D-B409-27E5661752E7}"/>
              </a:ext>
            </a:extLst>
          </p:cNvPr>
          <p:cNvSpPr/>
          <p:nvPr/>
        </p:nvSpPr>
        <p:spPr>
          <a:xfrm>
            <a:off x="2582188" y="35280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589FCE9F-E8DF-4F95-ADD5-1E828E01E4CA}"/>
              </a:ext>
            </a:extLst>
          </p:cNvPr>
          <p:cNvSpPr/>
          <p:nvPr/>
        </p:nvSpPr>
        <p:spPr>
          <a:xfrm>
            <a:off x="280134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A5B7A64D-582A-4E98-89D8-8A102BF01512}"/>
              </a:ext>
            </a:extLst>
          </p:cNvPr>
          <p:cNvSpPr/>
          <p:nvPr/>
        </p:nvSpPr>
        <p:spPr>
          <a:xfrm>
            <a:off x="302051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0D2E1D8-3202-45BD-BB3A-76E2A5D2C002}"/>
              </a:ext>
            </a:extLst>
          </p:cNvPr>
          <p:cNvSpPr/>
          <p:nvPr/>
        </p:nvSpPr>
        <p:spPr>
          <a:xfrm>
            <a:off x="104806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C6743EC-A13E-4075-A560-B58373A8245C}"/>
              </a:ext>
            </a:extLst>
          </p:cNvPr>
          <p:cNvSpPr/>
          <p:nvPr/>
        </p:nvSpPr>
        <p:spPr>
          <a:xfrm>
            <a:off x="126722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0A56218E-D404-4566-9542-F8BBE0F0291F}"/>
              </a:ext>
            </a:extLst>
          </p:cNvPr>
          <p:cNvSpPr/>
          <p:nvPr/>
        </p:nvSpPr>
        <p:spPr>
          <a:xfrm>
            <a:off x="148638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875D9E3A-486B-456D-9B78-B7A9E1400099}"/>
              </a:ext>
            </a:extLst>
          </p:cNvPr>
          <p:cNvSpPr/>
          <p:nvPr/>
        </p:nvSpPr>
        <p:spPr>
          <a:xfrm>
            <a:off x="170554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A88D9526-B23F-40EA-809B-C19F2D90EC9A}"/>
              </a:ext>
            </a:extLst>
          </p:cNvPr>
          <p:cNvSpPr/>
          <p:nvPr/>
        </p:nvSpPr>
        <p:spPr>
          <a:xfrm>
            <a:off x="1924705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3C99DB7A-2A0B-4756-8AD2-B2EC49D7CEE5}"/>
              </a:ext>
            </a:extLst>
          </p:cNvPr>
          <p:cNvSpPr/>
          <p:nvPr/>
        </p:nvSpPr>
        <p:spPr>
          <a:xfrm>
            <a:off x="214386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33414DD4-DAA4-4D73-877B-55708699EA60}"/>
              </a:ext>
            </a:extLst>
          </p:cNvPr>
          <p:cNvSpPr/>
          <p:nvPr/>
        </p:nvSpPr>
        <p:spPr>
          <a:xfrm>
            <a:off x="236302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5952B82E-2114-4C02-B65B-B08876585539}"/>
              </a:ext>
            </a:extLst>
          </p:cNvPr>
          <p:cNvSpPr/>
          <p:nvPr/>
        </p:nvSpPr>
        <p:spPr>
          <a:xfrm>
            <a:off x="258218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00957449-68B7-42E1-AF10-16AC4BE72E20}"/>
              </a:ext>
            </a:extLst>
          </p:cNvPr>
          <p:cNvSpPr/>
          <p:nvPr/>
        </p:nvSpPr>
        <p:spPr>
          <a:xfrm>
            <a:off x="280134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56735C6A-40FC-4776-AE3A-A601C4E2B6DC}"/>
              </a:ext>
            </a:extLst>
          </p:cNvPr>
          <p:cNvSpPr/>
          <p:nvPr/>
        </p:nvSpPr>
        <p:spPr>
          <a:xfrm>
            <a:off x="302051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628DA7B3-4B55-4C98-853C-BE517ACAA37D}"/>
              </a:ext>
            </a:extLst>
          </p:cNvPr>
          <p:cNvSpPr/>
          <p:nvPr/>
        </p:nvSpPr>
        <p:spPr>
          <a:xfrm>
            <a:off x="104806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F9759A58-90B3-42E6-9100-455CC6EB3C45}"/>
              </a:ext>
            </a:extLst>
          </p:cNvPr>
          <p:cNvSpPr/>
          <p:nvPr/>
        </p:nvSpPr>
        <p:spPr>
          <a:xfrm>
            <a:off x="126722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182993A1-600E-4218-8CE3-86E4359A2713}"/>
              </a:ext>
            </a:extLst>
          </p:cNvPr>
          <p:cNvSpPr/>
          <p:nvPr/>
        </p:nvSpPr>
        <p:spPr>
          <a:xfrm>
            <a:off x="148638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B3B672C5-CA66-474F-BEC1-E31D478AA280}"/>
              </a:ext>
            </a:extLst>
          </p:cNvPr>
          <p:cNvSpPr/>
          <p:nvPr/>
        </p:nvSpPr>
        <p:spPr>
          <a:xfrm>
            <a:off x="170554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17BA4BE0-EF3E-4DAB-8028-7013B557BA81}"/>
              </a:ext>
            </a:extLst>
          </p:cNvPr>
          <p:cNvSpPr/>
          <p:nvPr/>
        </p:nvSpPr>
        <p:spPr>
          <a:xfrm>
            <a:off x="1924705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3E745A34-6522-4524-959E-65B5C9B95812}"/>
              </a:ext>
            </a:extLst>
          </p:cNvPr>
          <p:cNvSpPr/>
          <p:nvPr/>
        </p:nvSpPr>
        <p:spPr>
          <a:xfrm>
            <a:off x="214386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B8DE9F7A-5474-4A17-B54F-4E124920C04F}"/>
              </a:ext>
            </a:extLst>
          </p:cNvPr>
          <p:cNvSpPr/>
          <p:nvPr/>
        </p:nvSpPr>
        <p:spPr>
          <a:xfrm>
            <a:off x="236302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DC832AA-7E4B-4D63-B2AC-EF2616A02890}"/>
              </a:ext>
            </a:extLst>
          </p:cNvPr>
          <p:cNvSpPr/>
          <p:nvPr/>
        </p:nvSpPr>
        <p:spPr>
          <a:xfrm>
            <a:off x="258218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F1B37FF-173D-446F-9B46-C45F1D436FB0}"/>
              </a:ext>
            </a:extLst>
          </p:cNvPr>
          <p:cNvSpPr/>
          <p:nvPr/>
        </p:nvSpPr>
        <p:spPr>
          <a:xfrm>
            <a:off x="280134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80D8EE6C-2F0A-4C02-86B4-1228A3A03B75}"/>
              </a:ext>
            </a:extLst>
          </p:cNvPr>
          <p:cNvSpPr/>
          <p:nvPr/>
        </p:nvSpPr>
        <p:spPr>
          <a:xfrm>
            <a:off x="302051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6C6E22EB-2264-4795-A6B8-A9D8FA42D832}"/>
              </a:ext>
            </a:extLst>
          </p:cNvPr>
          <p:cNvSpPr/>
          <p:nvPr/>
        </p:nvSpPr>
        <p:spPr>
          <a:xfrm>
            <a:off x="9004526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0E04CCE7-FAD5-4307-8467-9020F01940C7}"/>
              </a:ext>
            </a:extLst>
          </p:cNvPr>
          <p:cNvSpPr/>
          <p:nvPr/>
        </p:nvSpPr>
        <p:spPr>
          <a:xfrm>
            <a:off x="9223687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A0A7A96B-93F7-4B41-8313-5A07EAE443CA}"/>
              </a:ext>
            </a:extLst>
          </p:cNvPr>
          <p:cNvSpPr/>
          <p:nvPr/>
        </p:nvSpPr>
        <p:spPr>
          <a:xfrm>
            <a:off x="9442848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9E1C225A-35A1-4257-AB78-C3EB47EFF741}"/>
              </a:ext>
            </a:extLst>
          </p:cNvPr>
          <p:cNvSpPr/>
          <p:nvPr/>
        </p:nvSpPr>
        <p:spPr>
          <a:xfrm>
            <a:off x="966200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6AB3B94E-ED0E-4625-AC45-CCB12404090B}"/>
              </a:ext>
            </a:extLst>
          </p:cNvPr>
          <p:cNvSpPr/>
          <p:nvPr/>
        </p:nvSpPr>
        <p:spPr>
          <a:xfrm>
            <a:off x="9881169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D8482BA2-1BA6-4ADF-9035-10B82C0E846B}"/>
              </a:ext>
            </a:extLst>
          </p:cNvPr>
          <p:cNvSpPr/>
          <p:nvPr/>
        </p:nvSpPr>
        <p:spPr>
          <a:xfrm>
            <a:off x="10100330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3739B99-3786-4BD1-A499-6CA608565FC7}"/>
              </a:ext>
            </a:extLst>
          </p:cNvPr>
          <p:cNvSpPr/>
          <p:nvPr/>
        </p:nvSpPr>
        <p:spPr>
          <a:xfrm>
            <a:off x="10319491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D1C3C7D3-5B81-4948-93D9-4CBAE4D6C837}"/>
              </a:ext>
            </a:extLst>
          </p:cNvPr>
          <p:cNvSpPr/>
          <p:nvPr/>
        </p:nvSpPr>
        <p:spPr>
          <a:xfrm>
            <a:off x="10538652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F5209EE4-BFD8-4CAE-9C9D-717E598D2734}"/>
              </a:ext>
            </a:extLst>
          </p:cNvPr>
          <p:cNvSpPr/>
          <p:nvPr/>
        </p:nvSpPr>
        <p:spPr>
          <a:xfrm>
            <a:off x="10757813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3B53AF07-956F-446E-8BD6-485EC50740CA}"/>
              </a:ext>
            </a:extLst>
          </p:cNvPr>
          <p:cNvSpPr/>
          <p:nvPr/>
        </p:nvSpPr>
        <p:spPr>
          <a:xfrm>
            <a:off x="10976974" y="1939065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E3A70B3D-CE46-4C2D-9AC4-DC6A208370E1}"/>
              </a:ext>
            </a:extLst>
          </p:cNvPr>
          <p:cNvSpPr/>
          <p:nvPr/>
        </p:nvSpPr>
        <p:spPr>
          <a:xfrm>
            <a:off x="9004526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C1470512-C3F9-4D42-84A2-55319351E6CC}"/>
              </a:ext>
            </a:extLst>
          </p:cNvPr>
          <p:cNvSpPr/>
          <p:nvPr/>
        </p:nvSpPr>
        <p:spPr>
          <a:xfrm>
            <a:off x="9223687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54F17F04-F0E9-4926-955C-6F6CE96C8025}"/>
              </a:ext>
            </a:extLst>
          </p:cNvPr>
          <p:cNvSpPr/>
          <p:nvPr/>
        </p:nvSpPr>
        <p:spPr>
          <a:xfrm>
            <a:off x="9442848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BB2FC6A6-D1E3-4D73-88A9-731001900D8F}"/>
              </a:ext>
            </a:extLst>
          </p:cNvPr>
          <p:cNvSpPr/>
          <p:nvPr/>
        </p:nvSpPr>
        <p:spPr>
          <a:xfrm>
            <a:off x="966200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05FCF828-8D21-4B88-94C9-DE6D616DB21E}"/>
              </a:ext>
            </a:extLst>
          </p:cNvPr>
          <p:cNvSpPr/>
          <p:nvPr/>
        </p:nvSpPr>
        <p:spPr>
          <a:xfrm>
            <a:off x="9881169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A8109759-D0B8-465E-BD08-ED32E257754A}"/>
              </a:ext>
            </a:extLst>
          </p:cNvPr>
          <p:cNvSpPr/>
          <p:nvPr/>
        </p:nvSpPr>
        <p:spPr>
          <a:xfrm>
            <a:off x="10100330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29FFDD53-7CDA-4D5D-A956-DEDCDF9F3025}"/>
              </a:ext>
            </a:extLst>
          </p:cNvPr>
          <p:cNvSpPr/>
          <p:nvPr/>
        </p:nvSpPr>
        <p:spPr>
          <a:xfrm>
            <a:off x="10319491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F5C8AB7A-E3CF-42A1-A20B-6A02F87549A1}"/>
              </a:ext>
            </a:extLst>
          </p:cNvPr>
          <p:cNvSpPr/>
          <p:nvPr/>
        </p:nvSpPr>
        <p:spPr>
          <a:xfrm>
            <a:off x="10538652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AC4C23F1-A3F7-4AD5-91AA-C8FE7B9562EB}"/>
              </a:ext>
            </a:extLst>
          </p:cNvPr>
          <p:cNvSpPr/>
          <p:nvPr/>
        </p:nvSpPr>
        <p:spPr>
          <a:xfrm>
            <a:off x="10757813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2130DAFD-A9C9-47D7-B65D-39F63202B04D}"/>
              </a:ext>
            </a:extLst>
          </p:cNvPr>
          <p:cNvSpPr/>
          <p:nvPr/>
        </p:nvSpPr>
        <p:spPr>
          <a:xfrm>
            <a:off x="10976974" y="2166064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B5EAD01D-294C-400E-BCD8-29BE00299D7B}"/>
              </a:ext>
            </a:extLst>
          </p:cNvPr>
          <p:cNvSpPr/>
          <p:nvPr/>
        </p:nvSpPr>
        <p:spPr>
          <a:xfrm>
            <a:off x="9004526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7026CF5A-CBC6-4C23-AD71-89A4802B862C}"/>
              </a:ext>
            </a:extLst>
          </p:cNvPr>
          <p:cNvSpPr/>
          <p:nvPr/>
        </p:nvSpPr>
        <p:spPr>
          <a:xfrm>
            <a:off x="9223687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2AF40703-7D26-47DC-BCF3-E07B380EDF35}"/>
              </a:ext>
            </a:extLst>
          </p:cNvPr>
          <p:cNvSpPr/>
          <p:nvPr/>
        </p:nvSpPr>
        <p:spPr>
          <a:xfrm>
            <a:off x="9442848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79A6EA3D-E101-4776-A7D8-BBE43DE10F86}"/>
              </a:ext>
            </a:extLst>
          </p:cNvPr>
          <p:cNvSpPr/>
          <p:nvPr/>
        </p:nvSpPr>
        <p:spPr>
          <a:xfrm>
            <a:off x="966200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D0313EA0-AE2A-4BB0-B5EF-B542855F88A3}"/>
              </a:ext>
            </a:extLst>
          </p:cNvPr>
          <p:cNvSpPr/>
          <p:nvPr/>
        </p:nvSpPr>
        <p:spPr>
          <a:xfrm>
            <a:off x="9881169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A874773F-B1B6-4D96-89A7-0F64D8D79525}"/>
              </a:ext>
            </a:extLst>
          </p:cNvPr>
          <p:cNvSpPr/>
          <p:nvPr/>
        </p:nvSpPr>
        <p:spPr>
          <a:xfrm>
            <a:off x="10100330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1D59A424-4465-4F49-9344-BCB2256E8959}"/>
              </a:ext>
            </a:extLst>
          </p:cNvPr>
          <p:cNvSpPr/>
          <p:nvPr/>
        </p:nvSpPr>
        <p:spPr>
          <a:xfrm>
            <a:off x="10319491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A8A16E25-EB85-4539-9ABB-1FC711CC807B}"/>
              </a:ext>
            </a:extLst>
          </p:cNvPr>
          <p:cNvSpPr/>
          <p:nvPr/>
        </p:nvSpPr>
        <p:spPr>
          <a:xfrm>
            <a:off x="10538652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24C56D39-5D9C-4FAE-91E7-197F02CFB331}"/>
              </a:ext>
            </a:extLst>
          </p:cNvPr>
          <p:cNvSpPr/>
          <p:nvPr/>
        </p:nvSpPr>
        <p:spPr>
          <a:xfrm>
            <a:off x="10757813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672F9F93-B5EE-4EBB-8B73-29C213FCE773}"/>
              </a:ext>
            </a:extLst>
          </p:cNvPr>
          <p:cNvSpPr/>
          <p:nvPr/>
        </p:nvSpPr>
        <p:spPr>
          <a:xfrm>
            <a:off x="10976974" y="2393063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955713D2-EEE7-429C-B4F6-FB134005BF39}"/>
              </a:ext>
            </a:extLst>
          </p:cNvPr>
          <p:cNvSpPr/>
          <p:nvPr/>
        </p:nvSpPr>
        <p:spPr>
          <a:xfrm>
            <a:off x="9004526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EA0634FE-17B7-44D1-BBB2-3B4638C1FBB8}"/>
              </a:ext>
            </a:extLst>
          </p:cNvPr>
          <p:cNvSpPr/>
          <p:nvPr/>
        </p:nvSpPr>
        <p:spPr>
          <a:xfrm>
            <a:off x="9223687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D30AC9BC-3EEF-45F8-9DA7-FD63FD2A6EA6}"/>
              </a:ext>
            </a:extLst>
          </p:cNvPr>
          <p:cNvSpPr/>
          <p:nvPr/>
        </p:nvSpPr>
        <p:spPr>
          <a:xfrm>
            <a:off x="9442848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ECCC7AF8-EACB-460C-B766-637C8A2B339B}"/>
              </a:ext>
            </a:extLst>
          </p:cNvPr>
          <p:cNvSpPr/>
          <p:nvPr/>
        </p:nvSpPr>
        <p:spPr>
          <a:xfrm>
            <a:off x="966200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30D7A098-BD63-4917-8203-47BA4401E793}"/>
              </a:ext>
            </a:extLst>
          </p:cNvPr>
          <p:cNvSpPr/>
          <p:nvPr/>
        </p:nvSpPr>
        <p:spPr>
          <a:xfrm>
            <a:off x="9881169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968575CC-5C46-40A7-8C14-0E8BDDC7B145}"/>
              </a:ext>
            </a:extLst>
          </p:cNvPr>
          <p:cNvSpPr/>
          <p:nvPr/>
        </p:nvSpPr>
        <p:spPr>
          <a:xfrm>
            <a:off x="10100330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A4733DD4-9ED0-4C2C-9E8A-C6F3BAAA849F}"/>
              </a:ext>
            </a:extLst>
          </p:cNvPr>
          <p:cNvSpPr/>
          <p:nvPr/>
        </p:nvSpPr>
        <p:spPr>
          <a:xfrm>
            <a:off x="10319491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F1F140F0-6FAC-4CA0-B78E-7CC8C369E9B5}"/>
              </a:ext>
            </a:extLst>
          </p:cNvPr>
          <p:cNvSpPr/>
          <p:nvPr/>
        </p:nvSpPr>
        <p:spPr>
          <a:xfrm>
            <a:off x="10538652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F34C275A-5585-46F9-ABD1-E3E8C30F3C6C}"/>
              </a:ext>
            </a:extLst>
          </p:cNvPr>
          <p:cNvSpPr/>
          <p:nvPr/>
        </p:nvSpPr>
        <p:spPr>
          <a:xfrm>
            <a:off x="10757813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F43DAD88-85E3-42F2-AB64-FE3717E9CDDB}"/>
              </a:ext>
            </a:extLst>
          </p:cNvPr>
          <p:cNvSpPr/>
          <p:nvPr/>
        </p:nvSpPr>
        <p:spPr>
          <a:xfrm>
            <a:off x="10976974" y="2620062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250990D-7A27-4E38-B729-FBC7ACCEDF1E}"/>
              </a:ext>
            </a:extLst>
          </p:cNvPr>
          <p:cNvSpPr/>
          <p:nvPr/>
        </p:nvSpPr>
        <p:spPr>
          <a:xfrm>
            <a:off x="9004526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D5B7F8BE-2FC7-4811-8D5B-85FD30562721}"/>
              </a:ext>
            </a:extLst>
          </p:cNvPr>
          <p:cNvSpPr/>
          <p:nvPr/>
        </p:nvSpPr>
        <p:spPr>
          <a:xfrm>
            <a:off x="9223687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A34C5988-834B-40B4-A495-6A4464667B34}"/>
              </a:ext>
            </a:extLst>
          </p:cNvPr>
          <p:cNvSpPr/>
          <p:nvPr/>
        </p:nvSpPr>
        <p:spPr>
          <a:xfrm>
            <a:off x="9442848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EBA4D888-C904-44EB-9CF4-71833140EB62}"/>
              </a:ext>
            </a:extLst>
          </p:cNvPr>
          <p:cNvSpPr/>
          <p:nvPr/>
        </p:nvSpPr>
        <p:spPr>
          <a:xfrm>
            <a:off x="9662009" y="2847061"/>
            <a:ext cx="166963" cy="1669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3E17BFAA-FD78-4974-8EC6-642C3E471405}"/>
              </a:ext>
            </a:extLst>
          </p:cNvPr>
          <p:cNvSpPr/>
          <p:nvPr/>
        </p:nvSpPr>
        <p:spPr>
          <a:xfrm>
            <a:off x="9881169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E515557C-DE0E-4AE8-B843-8ADE9DCA0D4C}"/>
              </a:ext>
            </a:extLst>
          </p:cNvPr>
          <p:cNvSpPr/>
          <p:nvPr/>
        </p:nvSpPr>
        <p:spPr>
          <a:xfrm>
            <a:off x="10100330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4F638FA9-C907-41D4-AB93-2585E9B76E87}"/>
              </a:ext>
            </a:extLst>
          </p:cNvPr>
          <p:cNvSpPr/>
          <p:nvPr/>
        </p:nvSpPr>
        <p:spPr>
          <a:xfrm>
            <a:off x="10319491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BF9C0497-70C6-486D-8B4E-0868658BA3CC}"/>
              </a:ext>
            </a:extLst>
          </p:cNvPr>
          <p:cNvSpPr/>
          <p:nvPr/>
        </p:nvSpPr>
        <p:spPr>
          <a:xfrm>
            <a:off x="10538652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755FD616-0AC5-451B-9206-7DFDA3FDD795}"/>
              </a:ext>
            </a:extLst>
          </p:cNvPr>
          <p:cNvSpPr/>
          <p:nvPr/>
        </p:nvSpPr>
        <p:spPr>
          <a:xfrm>
            <a:off x="10757813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F7A771CE-3563-46E3-B53D-41BFE0B199CD}"/>
              </a:ext>
            </a:extLst>
          </p:cNvPr>
          <p:cNvSpPr/>
          <p:nvPr/>
        </p:nvSpPr>
        <p:spPr>
          <a:xfrm>
            <a:off x="10976974" y="2847061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8CC66980-5355-48BE-BA3A-7AAFAE9B1A62}"/>
              </a:ext>
            </a:extLst>
          </p:cNvPr>
          <p:cNvSpPr/>
          <p:nvPr/>
        </p:nvSpPr>
        <p:spPr>
          <a:xfrm>
            <a:off x="9004526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26059907-307A-40A3-B62C-03B027712EC6}"/>
              </a:ext>
            </a:extLst>
          </p:cNvPr>
          <p:cNvSpPr/>
          <p:nvPr/>
        </p:nvSpPr>
        <p:spPr>
          <a:xfrm>
            <a:off x="9223687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33DFE9FD-3301-40CA-ADC2-2AE83FEB2FC9}"/>
              </a:ext>
            </a:extLst>
          </p:cNvPr>
          <p:cNvSpPr/>
          <p:nvPr/>
        </p:nvSpPr>
        <p:spPr>
          <a:xfrm>
            <a:off x="9442848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4A0B7375-8B11-493F-9357-0903BB95D8E4}"/>
              </a:ext>
            </a:extLst>
          </p:cNvPr>
          <p:cNvSpPr/>
          <p:nvPr/>
        </p:nvSpPr>
        <p:spPr>
          <a:xfrm>
            <a:off x="966200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8E93F250-4373-4210-AA4C-61C5AAC5A678}"/>
              </a:ext>
            </a:extLst>
          </p:cNvPr>
          <p:cNvSpPr/>
          <p:nvPr/>
        </p:nvSpPr>
        <p:spPr>
          <a:xfrm>
            <a:off x="9881169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656B5410-A3AF-4DDA-8869-3722DD076EB5}"/>
              </a:ext>
            </a:extLst>
          </p:cNvPr>
          <p:cNvSpPr/>
          <p:nvPr/>
        </p:nvSpPr>
        <p:spPr>
          <a:xfrm>
            <a:off x="10100330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29A06537-3623-4446-A012-DCE2EF76099F}"/>
              </a:ext>
            </a:extLst>
          </p:cNvPr>
          <p:cNvSpPr/>
          <p:nvPr/>
        </p:nvSpPr>
        <p:spPr>
          <a:xfrm>
            <a:off x="10319491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88BF5F0E-80EB-42C9-807F-AF966C15BEC5}"/>
              </a:ext>
            </a:extLst>
          </p:cNvPr>
          <p:cNvSpPr/>
          <p:nvPr/>
        </p:nvSpPr>
        <p:spPr>
          <a:xfrm>
            <a:off x="10538652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5D1FA411-B417-47D1-8B6B-CD8BB8104E20}"/>
              </a:ext>
            </a:extLst>
          </p:cNvPr>
          <p:cNvSpPr/>
          <p:nvPr/>
        </p:nvSpPr>
        <p:spPr>
          <a:xfrm>
            <a:off x="10757813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FDD27314-ED72-45A9-9517-9717CC10AD0F}"/>
              </a:ext>
            </a:extLst>
          </p:cNvPr>
          <p:cNvSpPr/>
          <p:nvPr/>
        </p:nvSpPr>
        <p:spPr>
          <a:xfrm>
            <a:off x="10976974" y="3074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75981F9E-BC78-4464-AF10-ECD09E5953A9}"/>
              </a:ext>
            </a:extLst>
          </p:cNvPr>
          <p:cNvSpPr/>
          <p:nvPr/>
        </p:nvSpPr>
        <p:spPr>
          <a:xfrm>
            <a:off x="9004526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F8EB2F5D-EA84-4B53-9E75-9B9B6DFE1044}"/>
              </a:ext>
            </a:extLst>
          </p:cNvPr>
          <p:cNvSpPr/>
          <p:nvPr/>
        </p:nvSpPr>
        <p:spPr>
          <a:xfrm>
            <a:off x="9223687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D51D7234-C9C7-4E48-87D1-6808A52EC560}"/>
              </a:ext>
            </a:extLst>
          </p:cNvPr>
          <p:cNvSpPr/>
          <p:nvPr/>
        </p:nvSpPr>
        <p:spPr>
          <a:xfrm>
            <a:off x="9442848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B31477AA-1AD6-4E20-BA3C-306A6B846BCB}"/>
              </a:ext>
            </a:extLst>
          </p:cNvPr>
          <p:cNvSpPr/>
          <p:nvPr/>
        </p:nvSpPr>
        <p:spPr>
          <a:xfrm>
            <a:off x="966200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13E6D0A7-97FB-41DA-9815-FAD7252F23B1}"/>
              </a:ext>
            </a:extLst>
          </p:cNvPr>
          <p:cNvSpPr/>
          <p:nvPr/>
        </p:nvSpPr>
        <p:spPr>
          <a:xfrm>
            <a:off x="9881169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36708F83-03A9-45B3-9D8A-14D82581F880}"/>
              </a:ext>
            </a:extLst>
          </p:cNvPr>
          <p:cNvSpPr/>
          <p:nvPr/>
        </p:nvSpPr>
        <p:spPr>
          <a:xfrm>
            <a:off x="10100330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7D5A94F-2731-45EC-951E-C1A9F7344BEC}"/>
              </a:ext>
            </a:extLst>
          </p:cNvPr>
          <p:cNvSpPr/>
          <p:nvPr/>
        </p:nvSpPr>
        <p:spPr>
          <a:xfrm>
            <a:off x="10319491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4E031EF7-45AB-4B9A-9A40-8C6E2681FACF}"/>
              </a:ext>
            </a:extLst>
          </p:cNvPr>
          <p:cNvSpPr/>
          <p:nvPr/>
        </p:nvSpPr>
        <p:spPr>
          <a:xfrm>
            <a:off x="10538652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67F4E01B-01DE-49B2-B99B-500B5859B995}"/>
              </a:ext>
            </a:extLst>
          </p:cNvPr>
          <p:cNvSpPr/>
          <p:nvPr/>
        </p:nvSpPr>
        <p:spPr>
          <a:xfrm>
            <a:off x="10757813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A54575D2-E19A-4839-8C55-9B316C352974}"/>
              </a:ext>
            </a:extLst>
          </p:cNvPr>
          <p:cNvSpPr/>
          <p:nvPr/>
        </p:nvSpPr>
        <p:spPr>
          <a:xfrm>
            <a:off x="10976974" y="3301060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6C2919B3-D4E7-457E-8627-95C004064162}"/>
              </a:ext>
            </a:extLst>
          </p:cNvPr>
          <p:cNvSpPr/>
          <p:nvPr/>
        </p:nvSpPr>
        <p:spPr>
          <a:xfrm>
            <a:off x="9004526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A8BFCD04-6A3A-4742-B44B-CCFB0BD3B457}"/>
              </a:ext>
            </a:extLst>
          </p:cNvPr>
          <p:cNvSpPr/>
          <p:nvPr/>
        </p:nvSpPr>
        <p:spPr>
          <a:xfrm>
            <a:off x="9223687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A57909CE-4011-4A71-B016-09D3C574242E}"/>
              </a:ext>
            </a:extLst>
          </p:cNvPr>
          <p:cNvSpPr/>
          <p:nvPr/>
        </p:nvSpPr>
        <p:spPr>
          <a:xfrm>
            <a:off x="9442848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8655F06E-C225-459F-8A9A-8C17CC924CEE}"/>
              </a:ext>
            </a:extLst>
          </p:cNvPr>
          <p:cNvSpPr/>
          <p:nvPr/>
        </p:nvSpPr>
        <p:spPr>
          <a:xfrm>
            <a:off x="966200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0480B8F0-1F3E-4B76-9244-92A9A7612AF4}"/>
              </a:ext>
            </a:extLst>
          </p:cNvPr>
          <p:cNvSpPr/>
          <p:nvPr/>
        </p:nvSpPr>
        <p:spPr>
          <a:xfrm>
            <a:off x="9881169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5E90D15E-AEFD-4A32-B9BA-AA7DCAD64F64}"/>
              </a:ext>
            </a:extLst>
          </p:cNvPr>
          <p:cNvSpPr/>
          <p:nvPr/>
        </p:nvSpPr>
        <p:spPr>
          <a:xfrm>
            <a:off x="10100330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7F9D2E00-281B-4A0E-B9CE-A0027672E6B4}"/>
              </a:ext>
            </a:extLst>
          </p:cNvPr>
          <p:cNvSpPr/>
          <p:nvPr/>
        </p:nvSpPr>
        <p:spPr>
          <a:xfrm>
            <a:off x="10319491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0B8ADA2B-114C-451B-8634-88ED407BCEC6}"/>
              </a:ext>
            </a:extLst>
          </p:cNvPr>
          <p:cNvSpPr/>
          <p:nvPr/>
        </p:nvSpPr>
        <p:spPr>
          <a:xfrm>
            <a:off x="10538652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2031B858-7981-4F53-8DB8-EE17D0023920}"/>
              </a:ext>
            </a:extLst>
          </p:cNvPr>
          <p:cNvSpPr/>
          <p:nvPr/>
        </p:nvSpPr>
        <p:spPr>
          <a:xfrm>
            <a:off x="10757813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5DA2B7C2-3B4B-4F5E-B48B-D0B8A688D18E}"/>
              </a:ext>
            </a:extLst>
          </p:cNvPr>
          <p:cNvSpPr/>
          <p:nvPr/>
        </p:nvSpPr>
        <p:spPr>
          <a:xfrm>
            <a:off x="10976974" y="3528059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ED521ABC-E8C2-4315-B6E2-B0FF2C85F4CB}"/>
              </a:ext>
            </a:extLst>
          </p:cNvPr>
          <p:cNvSpPr/>
          <p:nvPr/>
        </p:nvSpPr>
        <p:spPr>
          <a:xfrm>
            <a:off x="9004526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42D739E6-0444-43B4-BE8A-3CDBEC2EA7E9}"/>
              </a:ext>
            </a:extLst>
          </p:cNvPr>
          <p:cNvSpPr/>
          <p:nvPr/>
        </p:nvSpPr>
        <p:spPr>
          <a:xfrm>
            <a:off x="9223687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7CC214C0-0AFE-47B3-AAD8-C0E2B5A4A8A6}"/>
              </a:ext>
            </a:extLst>
          </p:cNvPr>
          <p:cNvSpPr/>
          <p:nvPr/>
        </p:nvSpPr>
        <p:spPr>
          <a:xfrm>
            <a:off x="9442848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7EBCC4FE-6EAE-4942-BF37-21DCAA74A3D7}"/>
              </a:ext>
            </a:extLst>
          </p:cNvPr>
          <p:cNvSpPr/>
          <p:nvPr/>
        </p:nvSpPr>
        <p:spPr>
          <a:xfrm>
            <a:off x="966200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A8037AD4-252E-4AA6-B986-6922A3947355}"/>
              </a:ext>
            </a:extLst>
          </p:cNvPr>
          <p:cNvSpPr/>
          <p:nvPr/>
        </p:nvSpPr>
        <p:spPr>
          <a:xfrm>
            <a:off x="9881169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F560E24B-E484-4611-8C53-E9D3295F853A}"/>
              </a:ext>
            </a:extLst>
          </p:cNvPr>
          <p:cNvSpPr/>
          <p:nvPr/>
        </p:nvSpPr>
        <p:spPr>
          <a:xfrm>
            <a:off x="10100330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CCFCC1EA-C35B-456B-B32F-D90EF4ADF649}"/>
              </a:ext>
            </a:extLst>
          </p:cNvPr>
          <p:cNvSpPr/>
          <p:nvPr/>
        </p:nvSpPr>
        <p:spPr>
          <a:xfrm>
            <a:off x="10319491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F511C4E9-A396-4199-89CD-00CC1D84235A}"/>
              </a:ext>
            </a:extLst>
          </p:cNvPr>
          <p:cNvSpPr/>
          <p:nvPr/>
        </p:nvSpPr>
        <p:spPr>
          <a:xfrm>
            <a:off x="10538652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54FCF307-2502-41F2-B511-9FFC2591DEE2}"/>
              </a:ext>
            </a:extLst>
          </p:cNvPr>
          <p:cNvSpPr/>
          <p:nvPr/>
        </p:nvSpPr>
        <p:spPr>
          <a:xfrm>
            <a:off x="10757813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0A5C844E-8D61-4C2F-8F8D-A409D336116A}"/>
              </a:ext>
            </a:extLst>
          </p:cNvPr>
          <p:cNvSpPr/>
          <p:nvPr/>
        </p:nvSpPr>
        <p:spPr>
          <a:xfrm>
            <a:off x="10976974" y="3755058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0C3F882F-E67F-4F51-9D07-A2A8249AAE54}"/>
              </a:ext>
            </a:extLst>
          </p:cNvPr>
          <p:cNvSpPr/>
          <p:nvPr/>
        </p:nvSpPr>
        <p:spPr>
          <a:xfrm>
            <a:off x="9004526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5CA4049A-4F54-4F5C-80F3-243713C39EBA}"/>
              </a:ext>
            </a:extLst>
          </p:cNvPr>
          <p:cNvSpPr/>
          <p:nvPr/>
        </p:nvSpPr>
        <p:spPr>
          <a:xfrm>
            <a:off x="9223687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6F3DEB62-FF65-4191-9EBB-95E21C0316C9}"/>
              </a:ext>
            </a:extLst>
          </p:cNvPr>
          <p:cNvSpPr/>
          <p:nvPr/>
        </p:nvSpPr>
        <p:spPr>
          <a:xfrm>
            <a:off x="9442848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C55AE32F-1053-4D6E-A46A-6A6D9BB53C87}"/>
              </a:ext>
            </a:extLst>
          </p:cNvPr>
          <p:cNvSpPr/>
          <p:nvPr/>
        </p:nvSpPr>
        <p:spPr>
          <a:xfrm>
            <a:off x="966200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8C4BCD5E-4089-4959-95D7-205092686EB3}"/>
              </a:ext>
            </a:extLst>
          </p:cNvPr>
          <p:cNvSpPr/>
          <p:nvPr/>
        </p:nvSpPr>
        <p:spPr>
          <a:xfrm>
            <a:off x="9881169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99CF92E3-0C39-4B43-AE68-8340765DB718}"/>
              </a:ext>
            </a:extLst>
          </p:cNvPr>
          <p:cNvSpPr/>
          <p:nvPr/>
        </p:nvSpPr>
        <p:spPr>
          <a:xfrm>
            <a:off x="10100330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D33D9781-D22B-46C9-82F2-2381D77A775A}"/>
              </a:ext>
            </a:extLst>
          </p:cNvPr>
          <p:cNvSpPr/>
          <p:nvPr/>
        </p:nvSpPr>
        <p:spPr>
          <a:xfrm>
            <a:off x="10319491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A4497C90-0DDE-45B4-9C01-670716F4AF26}"/>
              </a:ext>
            </a:extLst>
          </p:cNvPr>
          <p:cNvSpPr/>
          <p:nvPr/>
        </p:nvSpPr>
        <p:spPr>
          <a:xfrm>
            <a:off x="10538652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403F8F66-3E30-44A0-A32F-FD484274251B}"/>
              </a:ext>
            </a:extLst>
          </p:cNvPr>
          <p:cNvSpPr/>
          <p:nvPr/>
        </p:nvSpPr>
        <p:spPr>
          <a:xfrm>
            <a:off x="10757813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7E2CDE08-913D-4E06-848D-0E87FC054CF3}"/>
              </a:ext>
            </a:extLst>
          </p:cNvPr>
          <p:cNvSpPr/>
          <p:nvPr/>
        </p:nvSpPr>
        <p:spPr>
          <a:xfrm>
            <a:off x="10976974" y="3982057"/>
            <a:ext cx="166963" cy="1669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0FFF95BF-5B3F-4E26-8350-8C7D24C7FFC2}"/>
              </a:ext>
            </a:extLst>
          </p:cNvPr>
          <p:cNvSpPr txBox="1"/>
          <p:nvPr/>
        </p:nvSpPr>
        <p:spPr>
          <a:xfrm>
            <a:off x="1142308" y="5651356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3D2010DF-A598-4816-8D42-8E95C5025672}"/>
              </a:ext>
            </a:extLst>
          </p:cNvPr>
          <p:cNvSpPr txBox="1"/>
          <p:nvPr/>
        </p:nvSpPr>
        <p:spPr>
          <a:xfrm>
            <a:off x="1718588" y="505844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CBB2A1C-ACE2-49FB-854B-F50DD7B6629E}"/>
              </a:ext>
            </a:extLst>
          </p:cNvPr>
          <p:cNvSpPr txBox="1"/>
          <p:nvPr/>
        </p:nvSpPr>
        <p:spPr>
          <a:xfrm>
            <a:off x="5101399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61868768-8058-42A9-96D9-768C16FC523C}"/>
              </a:ext>
            </a:extLst>
          </p:cNvPr>
          <p:cNvSpPr txBox="1"/>
          <p:nvPr/>
        </p:nvSpPr>
        <p:spPr>
          <a:xfrm>
            <a:off x="5677679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0943E3E8-5626-4B6E-BC4C-146466B35599}"/>
              </a:ext>
            </a:extLst>
          </p:cNvPr>
          <p:cNvSpPr txBox="1"/>
          <p:nvPr/>
        </p:nvSpPr>
        <p:spPr>
          <a:xfrm>
            <a:off x="9098772" y="5647287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/>
              <a:t>내용을 입력하세요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349AD53E-2A1B-4134-BA49-4A579B4097F9}"/>
              </a:ext>
            </a:extLst>
          </p:cNvPr>
          <p:cNvSpPr txBox="1"/>
          <p:nvPr/>
        </p:nvSpPr>
        <p:spPr>
          <a:xfrm>
            <a:off x="9675052" y="506251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20D5991F-0EDD-434D-84EA-975991FE4954}"/>
              </a:ext>
            </a:extLst>
          </p:cNvPr>
          <p:cNvCxnSpPr>
            <a:cxnSpLocks/>
          </p:cNvCxnSpPr>
          <p:nvPr/>
        </p:nvCxnSpPr>
        <p:spPr>
          <a:xfrm>
            <a:off x="1752469" y="47726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368F2218-9CF2-4DA4-B36F-0568C082B485}"/>
              </a:ext>
            </a:extLst>
          </p:cNvPr>
          <p:cNvCxnSpPr>
            <a:cxnSpLocks/>
          </p:cNvCxnSpPr>
          <p:nvPr/>
        </p:nvCxnSpPr>
        <p:spPr>
          <a:xfrm>
            <a:off x="5711560" y="4772660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D1B8BD6D-1AE1-43F2-9C34-116537281D7D}"/>
              </a:ext>
            </a:extLst>
          </p:cNvPr>
          <p:cNvCxnSpPr>
            <a:cxnSpLocks/>
          </p:cNvCxnSpPr>
          <p:nvPr/>
        </p:nvCxnSpPr>
        <p:spPr>
          <a:xfrm>
            <a:off x="9708933" y="4772660"/>
            <a:ext cx="73406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61D2C3-EB99-4ED8-B7DF-3E6BA8B9AD60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801885-6F7C-4221-83BA-426A52055E79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58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66D7227-EDB7-412B-8FD5-2F49D050DE00}"/>
              </a:ext>
            </a:extLst>
          </p:cNvPr>
          <p:cNvGrpSpPr/>
          <p:nvPr/>
        </p:nvGrpSpPr>
        <p:grpSpPr>
          <a:xfrm>
            <a:off x="851389" y="2579172"/>
            <a:ext cx="10489222" cy="2661406"/>
            <a:chOff x="931986" y="1705412"/>
            <a:chExt cx="10489222" cy="2661406"/>
          </a:xfrm>
        </p:grpSpPr>
        <p:graphicFrame>
          <p:nvGraphicFramePr>
            <p:cNvPr id="44" name="Chart 6">
              <a:extLst>
                <a:ext uri="{FF2B5EF4-FFF2-40B4-BE49-F238E27FC236}">
                  <a16:creationId xmlns:a16="http://schemas.microsoft.com/office/drawing/2014/main" id="{185B0246-1EB1-404E-BB0C-4367582B0B2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87261866"/>
                </p:ext>
              </p:extLst>
            </p:nvPr>
          </p:nvGraphicFramePr>
          <p:xfrm>
            <a:off x="2652032" y="1705412"/>
            <a:ext cx="6887939" cy="21040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0" name="Round Same Side Corner Rectangle 8">
              <a:extLst>
                <a:ext uri="{FF2B5EF4-FFF2-40B4-BE49-F238E27FC236}">
                  <a16:creationId xmlns:a16="http://schemas.microsoft.com/office/drawing/2014/main" id="{5CA96947-0638-4EA5-A622-7C7B4309570B}"/>
                </a:ext>
              </a:extLst>
            </p:cNvPr>
            <p:cNvSpPr/>
            <p:nvPr/>
          </p:nvSpPr>
          <p:spPr>
            <a:xfrm>
              <a:off x="5103840" y="1999608"/>
              <a:ext cx="575459" cy="1515617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Round Same Side Corner Rectangle 20">
              <a:extLst>
                <a:ext uri="{FF2B5EF4-FFF2-40B4-BE49-F238E27FC236}">
                  <a16:creationId xmlns:a16="http://schemas.microsoft.com/office/drawing/2014/main" id="{BF05E7BA-1AA8-445E-97ED-1603E9E5C349}"/>
                </a:ext>
              </a:extLst>
            </p:cNvPr>
            <p:cNvSpPr/>
            <p:nvPr/>
          </p:nvSpPr>
          <p:spPr>
            <a:xfrm rot="10800000">
              <a:off x="6349186" y="1992612"/>
              <a:ext cx="717050" cy="1529609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7" name="Group 9">
              <a:extLst>
                <a:ext uri="{FF2B5EF4-FFF2-40B4-BE49-F238E27FC236}">
                  <a16:creationId xmlns:a16="http://schemas.microsoft.com/office/drawing/2014/main" id="{FAD431D6-E670-48EC-8E73-962AC3A60CEA}"/>
                </a:ext>
              </a:extLst>
            </p:cNvPr>
            <p:cNvGrpSpPr/>
            <p:nvPr/>
          </p:nvGrpSpPr>
          <p:grpSpPr>
            <a:xfrm>
              <a:off x="931986" y="2631066"/>
              <a:ext cx="3107688" cy="1048024"/>
              <a:chOff x="803640" y="3362835"/>
              <a:chExt cx="2059657" cy="1048024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5D0E900-D9CC-4CC3-B2E0-270372D1960D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35FEB5-B335-4161-A680-E35B4B8ED278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8" name="Group 12">
              <a:extLst>
                <a:ext uri="{FF2B5EF4-FFF2-40B4-BE49-F238E27FC236}">
                  <a16:creationId xmlns:a16="http://schemas.microsoft.com/office/drawing/2014/main" id="{E8113265-F426-4A18-B159-DB4ADC2CD449}"/>
                </a:ext>
              </a:extLst>
            </p:cNvPr>
            <p:cNvGrpSpPr/>
            <p:nvPr/>
          </p:nvGrpSpPr>
          <p:grpSpPr>
            <a:xfrm>
              <a:off x="8087402" y="2631066"/>
              <a:ext cx="3333806" cy="1048024"/>
              <a:chOff x="803640" y="3362835"/>
              <a:chExt cx="2059657" cy="1048024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74E9311-D36A-4724-9E40-F7D60623A262}"/>
                  </a:ext>
                </a:extLst>
              </p:cNvPr>
              <p:cNvSpPr txBox="1"/>
              <p:nvPr/>
            </p:nvSpPr>
            <p:spPr>
              <a:xfrm>
                <a:off x="803640" y="3579862"/>
                <a:ext cx="2059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 Get a modern PowerPoint  Presentation that is beautifully designed.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C8F64C-8413-40EA-B9A6-265F68316AC8}"/>
                  </a:ext>
                </a:extLst>
              </p:cNvPr>
              <p:cNvSpPr txBox="1"/>
              <p:nvPr/>
            </p:nvSpPr>
            <p:spPr>
              <a:xfrm>
                <a:off x="803640" y="3362835"/>
                <a:ext cx="20596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90AFE0C-AE1A-4BC1-BA27-F4FC5B496E13}"/>
                </a:ext>
              </a:extLst>
            </p:cNvPr>
            <p:cNvSpPr txBox="1"/>
            <p:nvPr/>
          </p:nvSpPr>
          <p:spPr>
            <a:xfrm>
              <a:off x="2038078" y="1798349"/>
              <a:ext cx="2001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9BCEBC-8BAE-4988-B252-DC7815A78B03}"/>
                </a:ext>
              </a:extLst>
            </p:cNvPr>
            <p:cNvSpPr txBox="1"/>
            <p:nvPr/>
          </p:nvSpPr>
          <p:spPr>
            <a:xfrm>
              <a:off x="8087402" y="1798349"/>
              <a:ext cx="20015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 PowerPoint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aphicFrame>
          <p:nvGraphicFramePr>
            <p:cNvPr id="61" name="Chart 17">
              <a:extLst>
                <a:ext uri="{FF2B5EF4-FFF2-40B4-BE49-F238E27FC236}">
                  <a16:creationId xmlns:a16="http://schemas.microsoft.com/office/drawing/2014/main" id="{57A5B0AC-27BC-4A86-994A-7F67A25DD38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0378497"/>
                </p:ext>
              </p:extLst>
            </p:nvPr>
          </p:nvGraphicFramePr>
          <p:xfrm>
            <a:off x="1908968" y="3875514"/>
            <a:ext cx="3888000" cy="491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2" name="Chart 18">
              <a:extLst>
                <a:ext uri="{FF2B5EF4-FFF2-40B4-BE49-F238E27FC236}">
                  <a16:creationId xmlns:a16="http://schemas.microsoft.com/office/drawing/2014/main" id="{CB05566D-A8A8-49B1-BD43-795135B4E6A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41867318"/>
                </p:ext>
              </p:extLst>
            </p:nvPr>
          </p:nvGraphicFramePr>
          <p:xfrm>
            <a:off x="7392144" y="3875514"/>
            <a:ext cx="3888000" cy="49130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46428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2024DE-C3DD-451D-B9C9-C4B0B54D43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6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03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CC2A94-3B7C-40CD-85CA-3396D49AB7DB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cx1="http://schemas.microsoft.com/office/drawing/2015/9/8/chartex" xmlns="" Requires="cx1">
          <p:graphicFrame>
            <p:nvGraphicFramePr>
              <p:cNvPr id="24" name="차트 23">
                <a:extLst>
                  <a:ext uri="{FF2B5EF4-FFF2-40B4-BE49-F238E27FC236}">
                    <a16:creationId xmlns:a16="http://schemas.microsoft.com/office/drawing/2014/main" id="{D4414DFF-3459-47C3-AB99-FCCC629827A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32837454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4" name="차트 23">
                <a:extLst>
                  <a:ext uri="{FF2B5EF4-FFF2-40B4-BE49-F238E27FC236}">
                    <a16:creationId xmlns:a16="http://schemas.microsoft.com/office/drawing/2014/main" id="{D4414DFF-3459-47C3-AB99-FCCC629827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3DF181-F5FC-4296-804F-A14ADC41E677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7955BD4C-DC4E-4CD1-90F1-1809F80AE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8458412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228D44-9A46-445D-B8E2-218436356BD1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5668D1-B06A-4F43-91C8-6A23B83E156E}"/>
              </a:ext>
            </a:extLst>
          </p:cNvPr>
          <p:cNvSpPr txBox="1"/>
          <p:nvPr/>
        </p:nvSpPr>
        <p:spPr>
          <a:xfrm>
            <a:off x="1468735" y="1788695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 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2317491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18" name="모서리가 둥근 직사각형 1">
            <a:extLst>
              <a:ext uri="{FF2B5EF4-FFF2-40B4-BE49-F238E27FC236}">
                <a16:creationId xmlns:a16="http://schemas.microsoft.com/office/drawing/2014/main" id="{6DE67B55-2E54-41E8-8670-592D41674941}"/>
              </a:ext>
            </a:extLst>
          </p:cNvPr>
          <p:cNvSpPr/>
          <p:nvPr/>
        </p:nvSpPr>
        <p:spPr>
          <a:xfrm>
            <a:off x="861435" y="234280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31">
            <a:extLst>
              <a:ext uri="{FF2B5EF4-FFF2-40B4-BE49-F238E27FC236}">
                <a16:creationId xmlns:a16="http://schemas.microsoft.com/office/drawing/2014/main" id="{59E54B21-A931-4AA1-8372-F42AB1A61C74}"/>
              </a:ext>
            </a:extLst>
          </p:cNvPr>
          <p:cNvSpPr/>
          <p:nvPr/>
        </p:nvSpPr>
        <p:spPr>
          <a:xfrm>
            <a:off x="861435" y="2342809"/>
            <a:ext cx="4698897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03E2E6-96DA-4372-8592-14563AB890F3}"/>
              </a:ext>
            </a:extLst>
          </p:cNvPr>
          <p:cNvSpPr txBox="1"/>
          <p:nvPr/>
        </p:nvSpPr>
        <p:spPr>
          <a:xfrm>
            <a:off x="6359712" y="2293311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93%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D8007D-A8BB-4119-A361-788E48366839}"/>
              </a:ext>
            </a:extLst>
          </p:cNvPr>
          <p:cNvSpPr txBox="1"/>
          <p:nvPr/>
        </p:nvSpPr>
        <p:spPr>
          <a:xfrm>
            <a:off x="7185267" y="2368031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672B27C5-AEA0-4B77-BB34-C83159AE89CF}"/>
              </a:ext>
            </a:extLst>
          </p:cNvPr>
          <p:cNvSpPr/>
          <p:nvPr/>
        </p:nvSpPr>
        <p:spPr>
          <a:xfrm>
            <a:off x="5368794" y="234280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16">
            <a:extLst>
              <a:ext uri="{FF2B5EF4-FFF2-40B4-BE49-F238E27FC236}">
                <a16:creationId xmlns:a16="http://schemas.microsoft.com/office/drawing/2014/main" id="{0C87C093-D374-461C-8F29-68569BF37B08}"/>
              </a:ext>
            </a:extLst>
          </p:cNvPr>
          <p:cNvSpPr/>
          <p:nvPr/>
        </p:nvSpPr>
        <p:spPr>
          <a:xfrm>
            <a:off x="861435" y="320408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2">
            <a:extLst>
              <a:ext uri="{FF2B5EF4-FFF2-40B4-BE49-F238E27FC236}">
                <a16:creationId xmlns:a16="http://schemas.microsoft.com/office/drawing/2014/main" id="{0716FFBA-07B4-411F-A6CB-6A87A91E8C31}"/>
              </a:ext>
            </a:extLst>
          </p:cNvPr>
          <p:cNvSpPr/>
          <p:nvPr/>
        </p:nvSpPr>
        <p:spPr>
          <a:xfrm>
            <a:off x="861436" y="3204086"/>
            <a:ext cx="4014835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56429E-078A-49BB-A70A-A85B7FC0F247}"/>
              </a:ext>
            </a:extLst>
          </p:cNvPr>
          <p:cNvSpPr txBox="1"/>
          <p:nvPr/>
        </p:nvSpPr>
        <p:spPr>
          <a:xfrm>
            <a:off x="6359712" y="3153362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84%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377F4C-E30C-48C8-AEF0-6DD8B48A960C}"/>
              </a:ext>
            </a:extLst>
          </p:cNvPr>
          <p:cNvSpPr txBox="1"/>
          <p:nvPr/>
        </p:nvSpPr>
        <p:spPr>
          <a:xfrm>
            <a:off x="7185267" y="3232344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9C2962B9-3077-415A-AFC1-D3E72AE085CC}"/>
              </a:ext>
            </a:extLst>
          </p:cNvPr>
          <p:cNvSpPr/>
          <p:nvPr/>
        </p:nvSpPr>
        <p:spPr>
          <a:xfrm>
            <a:off x="4684733" y="3217634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18">
            <a:extLst>
              <a:ext uri="{FF2B5EF4-FFF2-40B4-BE49-F238E27FC236}">
                <a16:creationId xmlns:a16="http://schemas.microsoft.com/office/drawing/2014/main" id="{D15654C1-670E-4DD3-B3DE-65D57223A526}"/>
              </a:ext>
            </a:extLst>
          </p:cNvPr>
          <p:cNvSpPr/>
          <p:nvPr/>
        </p:nvSpPr>
        <p:spPr>
          <a:xfrm>
            <a:off x="861435" y="406658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4">
            <a:extLst>
              <a:ext uri="{FF2B5EF4-FFF2-40B4-BE49-F238E27FC236}">
                <a16:creationId xmlns:a16="http://schemas.microsoft.com/office/drawing/2014/main" id="{6D374C6A-0BB9-40F6-BBAB-F1C5B9E8E9C5}"/>
              </a:ext>
            </a:extLst>
          </p:cNvPr>
          <p:cNvSpPr/>
          <p:nvPr/>
        </p:nvSpPr>
        <p:spPr>
          <a:xfrm>
            <a:off x="861436" y="4066589"/>
            <a:ext cx="2646710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4E6BE2-68EE-43B7-93E0-4DB9D88B0C97}"/>
              </a:ext>
            </a:extLst>
          </p:cNvPr>
          <p:cNvSpPr txBox="1"/>
          <p:nvPr/>
        </p:nvSpPr>
        <p:spPr>
          <a:xfrm>
            <a:off x="6359712" y="4013413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61%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A9DA3E-E993-4901-B13B-28F5CE3F4BD8}"/>
              </a:ext>
            </a:extLst>
          </p:cNvPr>
          <p:cNvSpPr txBox="1"/>
          <p:nvPr/>
        </p:nvSpPr>
        <p:spPr>
          <a:xfrm>
            <a:off x="7185267" y="410091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3" name="다이아몬드 42">
            <a:extLst>
              <a:ext uri="{FF2B5EF4-FFF2-40B4-BE49-F238E27FC236}">
                <a16:creationId xmlns:a16="http://schemas.microsoft.com/office/drawing/2014/main" id="{04B23FCC-8552-486C-86EA-E87FBD6DE9F3}"/>
              </a:ext>
            </a:extLst>
          </p:cNvPr>
          <p:cNvSpPr/>
          <p:nvPr/>
        </p:nvSpPr>
        <p:spPr>
          <a:xfrm>
            <a:off x="3316613" y="4064538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19">
            <a:extLst>
              <a:ext uri="{FF2B5EF4-FFF2-40B4-BE49-F238E27FC236}">
                <a16:creationId xmlns:a16="http://schemas.microsoft.com/office/drawing/2014/main" id="{09CFE357-ACEB-4D8D-89C6-32E71CF2D472}"/>
              </a:ext>
            </a:extLst>
          </p:cNvPr>
          <p:cNvSpPr/>
          <p:nvPr/>
        </p:nvSpPr>
        <p:spPr>
          <a:xfrm>
            <a:off x="861435" y="4930576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35">
            <a:extLst>
              <a:ext uri="{FF2B5EF4-FFF2-40B4-BE49-F238E27FC236}">
                <a16:creationId xmlns:a16="http://schemas.microsoft.com/office/drawing/2014/main" id="{A2F4BAB7-097C-4957-BE46-241FA820BA0D}"/>
              </a:ext>
            </a:extLst>
          </p:cNvPr>
          <p:cNvSpPr/>
          <p:nvPr/>
        </p:nvSpPr>
        <p:spPr>
          <a:xfrm>
            <a:off x="861436" y="4927866"/>
            <a:ext cx="1953527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80594D-41D4-4472-BA5D-AFFAAE3B1E92}"/>
              </a:ext>
            </a:extLst>
          </p:cNvPr>
          <p:cNvSpPr txBox="1"/>
          <p:nvPr/>
        </p:nvSpPr>
        <p:spPr>
          <a:xfrm>
            <a:off x="6359712" y="4873464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47%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6143C8-1631-4532-9BBF-B8A65E475FB0}"/>
              </a:ext>
            </a:extLst>
          </p:cNvPr>
          <p:cNvSpPr txBox="1"/>
          <p:nvPr/>
        </p:nvSpPr>
        <p:spPr>
          <a:xfrm>
            <a:off x="7185267" y="4965232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9E398E4D-3A31-48D2-8E29-47C1F7B24811}"/>
              </a:ext>
            </a:extLst>
          </p:cNvPr>
          <p:cNvSpPr/>
          <p:nvPr/>
        </p:nvSpPr>
        <p:spPr>
          <a:xfrm>
            <a:off x="2632553" y="4928689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21">
            <a:extLst>
              <a:ext uri="{FF2B5EF4-FFF2-40B4-BE49-F238E27FC236}">
                <a16:creationId xmlns:a16="http://schemas.microsoft.com/office/drawing/2014/main" id="{732DAC1F-E795-45C9-9FE6-0CA2B620CF36}"/>
              </a:ext>
            </a:extLst>
          </p:cNvPr>
          <p:cNvSpPr/>
          <p:nvPr/>
        </p:nvSpPr>
        <p:spPr>
          <a:xfrm>
            <a:off x="861435" y="5790369"/>
            <a:ext cx="5319113" cy="341578"/>
          </a:xfrm>
          <a:prstGeom prst="round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37">
            <a:extLst>
              <a:ext uri="{FF2B5EF4-FFF2-40B4-BE49-F238E27FC236}">
                <a16:creationId xmlns:a16="http://schemas.microsoft.com/office/drawing/2014/main" id="{EB1CB336-57E2-43AC-B210-61C51C3BE3B0}"/>
              </a:ext>
            </a:extLst>
          </p:cNvPr>
          <p:cNvSpPr/>
          <p:nvPr/>
        </p:nvSpPr>
        <p:spPr>
          <a:xfrm>
            <a:off x="861436" y="5790369"/>
            <a:ext cx="567161" cy="341578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FA9F0B-CB3D-4650-8E73-C432BADA85FE}"/>
              </a:ext>
            </a:extLst>
          </p:cNvPr>
          <p:cNvSpPr txBox="1"/>
          <p:nvPr/>
        </p:nvSpPr>
        <p:spPr>
          <a:xfrm>
            <a:off x="6359712" y="5733515"/>
            <a:ext cx="697189" cy="4483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+mj-ea"/>
                <a:ea typeface="+mj-ea"/>
              </a:rPr>
              <a:t>12%</a:t>
            </a:r>
            <a:endParaRPr lang="ko-KR" altLang="en-US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3A7B29-2169-49F0-9380-A64A03981397}"/>
              </a:ext>
            </a:extLst>
          </p:cNvPr>
          <p:cNvSpPr txBox="1"/>
          <p:nvPr/>
        </p:nvSpPr>
        <p:spPr>
          <a:xfrm>
            <a:off x="7185267" y="5833809"/>
            <a:ext cx="4145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800" dirty="0">
                <a:solidFill>
                  <a:schemeClr val="tx2"/>
                </a:solidFill>
                <a:latin typeface="+mj-ea"/>
                <a:ea typeface="+mj-ea"/>
              </a:rPr>
              <a:t>Lorem Ipsum is simply dummy text of the printing and typesetting industry. </a:t>
            </a:r>
            <a:endParaRPr lang="ko-KR" altLang="en-US" sz="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55" name="다이아몬드 54">
            <a:extLst>
              <a:ext uri="{FF2B5EF4-FFF2-40B4-BE49-F238E27FC236}">
                <a16:creationId xmlns:a16="http://schemas.microsoft.com/office/drawing/2014/main" id="{B9067F24-8CE1-4787-B474-E1B9C1F78289}"/>
              </a:ext>
            </a:extLst>
          </p:cNvPr>
          <p:cNvSpPr/>
          <p:nvPr/>
        </p:nvSpPr>
        <p:spPr>
          <a:xfrm>
            <a:off x="1255311" y="5796941"/>
            <a:ext cx="353673" cy="336159"/>
          </a:xfrm>
          <a:prstGeom prst="diamond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A2D5-E3DF-4F31-A78F-0DA195C82FB9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6AD8A0-1D65-4051-BF6F-1F533128C4F2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26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추진 배경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291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4EDB016-1A7D-4CFE-8B09-0BB5750390DC}"/>
              </a:ext>
            </a:extLst>
          </p:cNvPr>
          <p:cNvCxnSpPr/>
          <p:nvPr/>
        </p:nvCxnSpPr>
        <p:spPr>
          <a:xfrm>
            <a:off x="5860552" y="3343919"/>
            <a:ext cx="0" cy="1192863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6DE677-431B-4304-8964-3223A3EC3B97}"/>
              </a:ext>
            </a:extLst>
          </p:cNvPr>
          <p:cNvCxnSpPr/>
          <p:nvPr/>
        </p:nvCxnSpPr>
        <p:spPr>
          <a:xfrm flipH="1">
            <a:off x="4554515" y="4544085"/>
            <a:ext cx="1288010" cy="77449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EFB3306-45CC-4EBA-A7D3-6A0A8E232752}"/>
              </a:ext>
            </a:extLst>
          </p:cNvPr>
          <p:cNvCxnSpPr/>
          <p:nvPr/>
        </p:nvCxnSpPr>
        <p:spPr>
          <a:xfrm>
            <a:off x="5889576" y="4544082"/>
            <a:ext cx="1072693" cy="679245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7A206AA7-8B52-488D-AE30-1911CE51A2A1}"/>
              </a:ext>
            </a:extLst>
          </p:cNvPr>
          <p:cNvSpPr/>
          <p:nvPr/>
        </p:nvSpPr>
        <p:spPr>
          <a:xfrm>
            <a:off x="3322461" y="47504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0664BC1-7305-4514-8404-6D157679DBAA}"/>
              </a:ext>
            </a:extLst>
          </p:cNvPr>
          <p:cNvSpPr/>
          <p:nvPr/>
        </p:nvSpPr>
        <p:spPr>
          <a:xfrm>
            <a:off x="4978729" y="1594307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5A9E54-7F89-4835-BE88-CE26EEDFBA8F}"/>
              </a:ext>
            </a:extLst>
          </p:cNvPr>
          <p:cNvSpPr/>
          <p:nvPr/>
        </p:nvSpPr>
        <p:spPr>
          <a:xfrm>
            <a:off x="6737495" y="4750440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41C5FA3-4A3D-401D-8710-D55F89AB1809}"/>
              </a:ext>
            </a:extLst>
          </p:cNvPr>
          <p:cNvGrpSpPr/>
          <p:nvPr/>
        </p:nvGrpSpPr>
        <p:grpSpPr>
          <a:xfrm>
            <a:off x="6962269" y="1815021"/>
            <a:ext cx="2499978" cy="1013459"/>
            <a:chOff x="7200899" y="1678040"/>
            <a:chExt cx="2499978" cy="10134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892FD6-4F10-4957-A5EF-455D60B194A5}"/>
                </a:ext>
              </a:extLst>
            </p:cNvPr>
            <p:cNvSpPr txBox="1"/>
            <p:nvPr/>
          </p:nvSpPr>
          <p:spPr>
            <a:xfrm>
              <a:off x="7200899" y="1678040"/>
              <a:ext cx="1949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Insert Title Here</a:t>
              </a:r>
              <a:endParaRPr lang="ko-KR" alt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084FD6-8602-42A3-B2BA-735C1C452190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/>
                <a:t>Lorem Ipsum is simply dummy text of the printing and typesetting industry. Lorem Ipsum has been the industry's standard dummy text ever since the 1500s, when an unknown printer took.</a:t>
              </a:r>
              <a:endParaRPr lang="ko-KR" altLang="en-US" sz="8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23F504-8D95-4E4B-9C74-80B9E7722A59}"/>
              </a:ext>
            </a:extLst>
          </p:cNvPr>
          <p:cNvGrpSpPr/>
          <p:nvPr/>
        </p:nvGrpSpPr>
        <p:grpSpPr>
          <a:xfrm>
            <a:off x="538480" y="5177342"/>
            <a:ext cx="2499978" cy="1013459"/>
            <a:chOff x="7200899" y="1678040"/>
            <a:chExt cx="2499978" cy="10134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C25F85-2541-4CA0-97C7-CD8834373637}"/>
                </a:ext>
              </a:extLst>
            </p:cNvPr>
            <p:cNvSpPr txBox="1"/>
            <p:nvPr/>
          </p:nvSpPr>
          <p:spPr>
            <a:xfrm>
              <a:off x="7200899" y="1678040"/>
              <a:ext cx="1949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Insert Title Here</a:t>
              </a:r>
              <a:endParaRPr lang="ko-KR" altLang="en-US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1EE00D-815D-4A77-AC78-8C3D83E85F2B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/>
                <a:t>Lorem Ipsum is simply dummy text of the printing and typesetting industry. Lorem Ipsum has been the industry's standard dummy text ever since the 1500s, when an unknown printer took.</a:t>
              </a:r>
              <a:endParaRPr lang="ko-KR" altLang="en-US" sz="8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EE1D07-8AA3-4AE2-9B58-7A9695DA339D}"/>
              </a:ext>
            </a:extLst>
          </p:cNvPr>
          <p:cNvGrpSpPr/>
          <p:nvPr/>
        </p:nvGrpSpPr>
        <p:grpSpPr>
          <a:xfrm>
            <a:off x="8738442" y="5177342"/>
            <a:ext cx="2499978" cy="1013459"/>
            <a:chOff x="7200899" y="1678040"/>
            <a:chExt cx="2499978" cy="101345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0F71E4-2510-42E7-9960-74E752DA3FC5}"/>
                </a:ext>
              </a:extLst>
            </p:cNvPr>
            <p:cNvSpPr txBox="1"/>
            <p:nvPr/>
          </p:nvSpPr>
          <p:spPr>
            <a:xfrm>
              <a:off x="7200899" y="1678040"/>
              <a:ext cx="19495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/>
                <a:t>Insert Title Here</a:t>
              </a:r>
              <a:endParaRPr lang="ko-KR" altLang="en-US" sz="2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8F3953-E7A4-4D8C-AD56-384801E622FA}"/>
                </a:ext>
              </a:extLst>
            </p:cNvPr>
            <p:cNvSpPr txBox="1"/>
            <p:nvPr/>
          </p:nvSpPr>
          <p:spPr>
            <a:xfrm>
              <a:off x="7200899" y="2106724"/>
              <a:ext cx="24999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Lorem Ipsum is simply dummy text of the printing and typesetting industry. Lorem Ipsum has been the industry's standard dummy text ever since the 1500s, when an unknown printer took.</a:t>
              </a:r>
              <a:endParaRPr lang="ko-KR" altLang="en-US" sz="8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29C9088-C3B1-49B3-9393-C82BD0878F17}"/>
              </a:ext>
            </a:extLst>
          </p:cNvPr>
          <p:cNvSpPr txBox="1"/>
          <p:nvPr/>
        </p:nvSpPr>
        <p:spPr>
          <a:xfrm>
            <a:off x="5399842" y="2225193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ABC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1825FC-DA57-4698-B7FD-75E57CE5170C}"/>
              </a:ext>
            </a:extLst>
          </p:cNvPr>
          <p:cNvSpPr txBox="1"/>
          <p:nvPr/>
        </p:nvSpPr>
        <p:spPr>
          <a:xfrm>
            <a:off x="3776086" y="5390673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EFG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42B282-B34C-4F29-BB08-A2A31881FCD1}"/>
              </a:ext>
            </a:extLst>
          </p:cNvPr>
          <p:cNvSpPr txBox="1"/>
          <p:nvPr/>
        </p:nvSpPr>
        <p:spPr>
          <a:xfrm>
            <a:off x="7185509" y="5392369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XYZ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3C97-01E5-462D-9F9A-AAF5CF8766BD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04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29C9088-C3B1-49B3-9393-C82BD0878F17}"/>
              </a:ext>
            </a:extLst>
          </p:cNvPr>
          <p:cNvSpPr txBox="1"/>
          <p:nvPr/>
        </p:nvSpPr>
        <p:spPr>
          <a:xfrm>
            <a:off x="5399842" y="2428393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ABC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3C97-01E5-462D-9F9A-AAF5CF8766BD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06B79F6A-9898-4977-9C92-4CA44BEB46CC}"/>
              </a:ext>
            </a:extLst>
          </p:cNvPr>
          <p:cNvSpPr/>
          <p:nvPr/>
        </p:nvSpPr>
        <p:spPr>
          <a:xfrm rot="5400000">
            <a:off x="1165581" y="25298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2C1C40BD-21DF-4949-9851-C5316B9098A1}"/>
              </a:ext>
            </a:extLst>
          </p:cNvPr>
          <p:cNvSpPr/>
          <p:nvPr/>
        </p:nvSpPr>
        <p:spPr>
          <a:xfrm>
            <a:off x="1165581" y="25298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C55F6E-F8CC-402B-83A8-7A9BF4FD72D7}"/>
              </a:ext>
            </a:extLst>
          </p:cNvPr>
          <p:cNvSpPr txBox="1"/>
          <p:nvPr/>
        </p:nvSpPr>
        <p:spPr>
          <a:xfrm>
            <a:off x="1645596" y="32201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75%</a:t>
            </a:r>
            <a:endParaRPr lang="ko-KR" altLang="en-US" sz="3200" dirty="0"/>
          </a:p>
        </p:txBody>
      </p:sp>
      <p:sp>
        <p:nvSpPr>
          <p:cNvPr id="34" name="テキスト ボックス 17">
            <a:extLst>
              <a:ext uri="{FF2B5EF4-FFF2-40B4-BE49-F238E27FC236}">
                <a16:creationId xmlns:a16="http://schemas.microsoft.com/office/drawing/2014/main" id="{59167F68-17D4-4124-BBCC-CB5C0EB3B230}"/>
              </a:ext>
            </a:extLst>
          </p:cNvPr>
          <p:cNvSpPr txBox="1"/>
          <p:nvPr/>
        </p:nvSpPr>
        <p:spPr>
          <a:xfrm>
            <a:off x="1147109" y="56522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F7D3BF1E-5A88-4454-A11D-D30D6027751E}"/>
              </a:ext>
            </a:extLst>
          </p:cNvPr>
          <p:cNvSpPr/>
          <p:nvPr/>
        </p:nvSpPr>
        <p:spPr>
          <a:xfrm rot="5400000">
            <a:off x="5148118" y="25298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id="{B1A6859B-66E9-48B2-B98B-146A54A968B1}"/>
              </a:ext>
            </a:extLst>
          </p:cNvPr>
          <p:cNvSpPr/>
          <p:nvPr/>
        </p:nvSpPr>
        <p:spPr>
          <a:xfrm>
            <a:off x="5148118" y="25298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A04F54-1F87-4DCE-BCC2-318ED9D1963C}"/>
              </a:ext>
            </a:extLst>
          </p:cNvPr>
          <p:cNvSpPr txBox="1"/>
          <p:nvPr/>
        </p:nvSpPr>
        <p:spPr>
          <a:xfrm>
            <a:off x="5628133" y="32201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67%</a:t>
            </a:r>
            <a:endParaRPr lang="ko-KR" altLang="en-US" sz="3200" dirty="0"/>
          </a:p>
        </p:txBody>
      </p:sp>
      <p:sp>
        <p:nvSpPr>
          <p:cNvPr id="38" name="テキスト ボックス 17">
            <a:extLst>
              <a:ext uri="{FF2B5EF4-FFF2-40B4-BE49-F238E27FC236}">
                <a16:creationId xmlns:a16="http://schemas.microsoft.com/office/drawing/2014/main" id="{979B7431-17FA-4539-9858-EF885B18C344}"/>
              </a:ext>
            </a:extLst>
          </p:cNvPr>
          <p:cNvSpPr txBox="1"/>
          <p:nvPr/>
        </p:nvSpPr>
        <p:spPr>
          <a:xfrm>
            <a:off x="5129646" y="56522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54087C4-F194-469D-B21B-17DC9310E5F3}"/>
              </a:ext>
            </a:extLst>
          </p:cNvPr>
          <p:cNvCxnSpPr/>
          <p:nvPr/>
        </p:nvCxnSpPr>
        <p:spPr>
          <a:xfrm>
            <a:off x="5781040" y="5513607"/>
            <a:ext cx="6299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원호 39">
            <a:extLst>
              <a:ext uri="{FF2B5EF4-FFF2-40B4-BE49-F238E27FC236}">
                <a16:creationId xmlns:a16="http://schemas.microsoft.com/office/drawing/2014/main" id="{97B491C8-1958-44D8-98B2-83DAE0C2DD6D}"/>
              </a:ext>
            </a:extLst>
          </p:cNvPr>
          <p:cNvSpPr/>
          <p:nvPr/>
        </p:nvSpPr>
        <p:spPr>
          <a:xfrm rot="5400000">
            <a:off x="9130654" y="25298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원호 40">
            <a:extLst>
              <a:ext uri="{FF2B5EF4-FFF2-40B4-BE49-F238E27FC236}">
                <a16:creationId xmlns:a16="http://schemas.microsoft.com/office/drawing/2014/main" id="{FCB0C966-7330-4CC6-91A1-C5B737B9A9C4}"/>
              </a:ext>
            </a:extLst>
          </p:cNvPr>
          <p:cNvSpPr/>
          <p:nvPr/>
        </p:nvSpPr>
        <p:spPr>
          <a:xfrm>
            <a:off x="9130654" y="25298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2C164F-5627-47F6-8360-CE060485C190}"/>
              </a:ext>
            </a:extLst>
          </p:cNvPr>
          <p:cNvSpPr txBox="1"/>
          <p:nvPr/>
        </p:nvSpPr>
        <p:spPr>
          <a:xfrm>
            <a:off x="9610669" y="32201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/>
              <a:t>51%</a:t>
            </a:r>
            <a:endParaRPr lang="ko-KR" altLang="en-US" sz="3200" dirty="0"/>
          </a:p>
        </p:txBody>
      </p:sp>
      <p:sp>
        <p:nvSpPr>
          <p:cNvPr id="43" name="テキスト ボックス 17">
            <a:extLst>
              <a:ext uri="{FF2B5EF4-FFF2-40B4-BE49-F238E27FC236}">
                <a16:creationId xmlns:a16="http://schemas.microsoft.com/office/drawing/2014/main" id="{8841F758-057F-4761-8DC5-41F9F522548B}"/>
              </a:ext>
            </a:extLst>
          </p:cNvPr>
          <p:cNvSpPr txBox="1"/>
          <p:nvPr/>
        </p:nvSpPr>
        <p:spPr>
          <a:xfrm>
            <a:off x="9112182" y="565227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latin typeface="+mn-ea"/>
              </a:rPr>
              <a:t>소제목을 입력하세요</a:t>
            </a:r>
            <a:endParaRPr kumimoji="1" lang="ja-JP" altLang="en-US" spc="-150" dirty="0">
              <a:latin typeface="+mn-ea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A4BAF4D-D9CC-4A28-AC71-E345D2372422}"/>
              </a:ext>
            </a:extLst>
          </p:cNvPr>
          <p:cNvCxnSpPr/>
          <p:nvPr/>
        </p:nvCxnSpPr>
        <p:spPr>
          <a:xfrm>
            <a:off x="9798411" y="5513607"/>
            <a:ext cx="6299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30B156-C553-470C-91D8-F4E12A43F6A0}"/>
              </a:ext>
            </a:extLst>
          </p:cNvPr>
          <p:cNvSpPr/>
          <p:nvPr/>
        </p:nvSpPr>
        <p:spPr>
          <a:xfrm rot="5400000">
            <a:off x="2095462" y="5197240"/>
            <a:ext cx="36000" cy="684000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82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53611C5-EB32-45B9-B157-2D3ED84BC205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45248-2BA4-4673-BBB9-A2A65F8B2A1F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DB3C97-01E5-462D-9F9A-AAF5CF8766BD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74859-D683-49B0-A5C5-4AF264C14332}"/>
              </a:ext>
            </a:extLst>
          </p:cNvPr>
          <p:cNvSpPr txBox="1"/>
          <p:nvPr/>
        </p:nvSpPr>
        <p:spPr>
          <a:xfrm>
            <a:off x="339536" y="1264666"/>
            <a:ext cx="2401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5E1FA96-17AB-4022-AD08-D003B776FB25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455ABEF-C3D5-4643-B1E9-8C89ECAD3068}"/>
              </a:ext>
            </a:extLst>
          </p:cNvPr>
          <p:cNvSpPr/>
          <p:nvPr/>
        </p:nvSpPr>
        <p:spPr>
          <a:xfrm>
            <a:off x="875104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BA5128-4942-4284-96FC-02DB8CD3A270}"/>
              </a:ext>
            </a:extLst>
          </p:cNvPr>
          <p:cNvSpPr txBox="1"/>
          <p:nvPr/>
        </p:nvSpPr>
        <p:spPr>
          <a:xfrm>
            <a:off x="1683273" y="6395660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A29D85-54ED-4C38-88FC-FC038AB55DC0}"/>
              </a:ext>
            </a:extLst>
          </p:cNvPr>
          <p:cNvSpPr/>
          <p:nvPr/>
        </p:nvSpPr>
        <p:spPr>
          <a:xfrm>
            <a:off x="875104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F354ED-05E2-4702-963C-80727007472B}"/>
              </a:ext>
            </a:extLst>
          </p:cNvPr>
          <p:cNvSpPr txBox="1"/>
          <p:nvPr/>
        </p:nvSpPr>
        <p:spPr>
          <a:xfrm>
            <a:off x="1683273" y="3839448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3C38E37-D12E-4DBD-AF0E-A8E2BAAFE4AA}"/>
              </a:ext>
            </a:extLst>
          </p:cNvPr>
          <p:cNvSpPr/>
          <p:nvPr/>
        </p:nvSpPr>
        <p:spPr>
          <a:xfrm>
            <a:off x="4489842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35880C-6F33-427A-AA0D-F4629C27BBBA}"/>
              </a:ext>
            </a:extLst>
          </p:cNvPr>
          <p:cNvSpPr txBox="1"/>
          <p:nvPr/>
        </p:nvSpPr>
        <p:spPr>
          <a:xfrm>
            <a:off x="5298011" y="3839448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8FE2D6-12EE-4DBF-B501-298F56C42CCC}"/>
              </a:ext>
            </a:extLst>
          </p:cNvPr>
          <p:cNvSpPr/>
          <p:nvPr/>
        </p:nvSpPr>
        <p:spPr>
          <a:xfrm>
            <a:off x="8104580" y="1866036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D0F78B-F543-4403-AD64-A137AF6B7314}"/>
              </a:ext>
            </a:extLst>
          </p:cNvPr>
          <p:cNvSpPr txBox="1"/>
          <p:nvPr/>
        </p:nvSpPr>
        <p:spPr>
          <a:xfrm>
            <a:off x="8912749" y="3839448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09E0D32-4ACD-466A-BAD9-82931DFAA487}"/>
              </a:ext>
            </a:extLst>
          </p:cNvPr>
          <p:cNvSpPr/>
          <p:nvPr/>
        </p:nvSpPr>
        <p:spPr>
          <a:xfrm>
            <a:off x="4489842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97333E-462F-4784-87FB-94DFECD2F011}"/>
              </a:ext>
            </a:extLst>
          </p:cNvPr>
          <p:cNvSpPr txBox="1"/>
          <p:nvPr/>
        </p:nvSpPr>
        <p:spPr>
          <a:xfrm>
            <a:off x="5298011" y="6395660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29E263A-A716-48A4-B59F-10383371A8E9}"/>
              </a:ext>
            </a:extLst>
          </p:cNvPr>
          <p:cNvSpPr/>
          <p:nvPr/>
        </p:nvSpPr>
        <p:spPr>
          <a:xfrm>
            <a:off x="8104580" y="4422248"/>
            <a:ext cx="3273241" cy="19084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C584B7-7EC8-404B-8936-497642B2F5C6}"/>
              </a:ext>
            </a:extLst>
          </p:cNvPr>
          <p:cNvSpPr txBox="1"/>
          <p:nvPr/>
        </p:nvSpPr>
        <p:spPr>
          <a:xfrm>
            <a:off x="8912749" y="6395660"/>
            <a:ext cx="1656904" cy="29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317626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1C9BCC-EDFA-4806-99DF-8A613D9A6013}"/>
              </a:ext>
            </a:extLst>
          </p:cNvPr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82182-A137-4743-83D4-FE511D8496B3}"/>
              </a:ext>
            </a:extLst>
          </p:cNvPr>
          <p:cNvSpPr txBox="1"/>
          <p:nvPr/>
        </p:nvSpPr>
        <p:spPr>
          <a:xfrm>
            <a:off x="1573058" y="2921168"/>
            <a:ext cx="8842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                                    ”</a:t>
            </a:r>
            <a:endParaRPr lang="ko-KR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3549532" y="3075056"/>
            <a:ext cx="5131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i="1">
                <a:solidFill>
                  <a:schemeClr val="tx1">
                    <a:lumMod val="75000"/>
                    <a:lumOff val="25000"/>
                  </a:schemeClr>
                </a:solidFill>
              </a:rPr>
              <a:t>핵심 내용을 입력하세요</a:t>
            </a:r>
            <a:endParaRPr lang="ko-KR" altLang="en-US" sz="4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93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0D9A74-20C5-4797-A71C-3BADA5484665}"/>
              </a:ext>
            </a:extLst>
          </p:cNvPr>
          <p:cNvGrpSpPr/>
          <p:nvPr/>
        </p:nvGrpSpPr>
        <p:grpSpPr>
          <a:xfrm>
            <a:off x="1533426" y="1843950"/>
            <a:ext cx="9125148" cy="3170098"/>
            <a:chOff x="1584226" y="2010598"/>
            <a:chExt cx="9125148" cy="31700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328F93B-05A5-444E-AF24-4A2A30E38A22}"/>
                </a:ext>
              </a:extLst>
            </p:cNvPr>
            <p:cNvSpPr txBox="1"/>
            <p:nvPr/>
          </p:nvSpPr>
          <p:spPr>
            <a:xfrm>
              <a:off x="1584226" y="2010598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455BA2-BC83-497B-BB13-4D47B1322F37}"/>
                </a:ext>
              </a:extLst>
            </p:cNvPr>
            <p:cNvSpPr txBox="1"/>
            <p:nvPr/>
          </p:nvSpPr>
          <p:spPr>
            <a:xfrm>
              <a:off x="9410621" y="2964705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21AEC5A-5830-454D-8939-8073E476BB27}"/>
              </a:ext>
            </a:extLst>
          </p:cNvPr>
          <p:cNvSpPr txBox="1"/>
          <p:nvPr/>
        </p:nvSpPr>
        <p:spPr>
          <a:xfrm>
            <a:off x="2854221" y="2951946"/>
            <a:ext cx="6543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chemeClr val="bg1"/>
                </a:solidFill>
              </a:rPr>
              <a:t>봄이 아무 아스라히 한 추억과 묻힌 봅니다</a:t>
            </a:r>
            <a:r>
              <a:rPr lang="en-US" altLang="ko-KR" sz="2800" i="1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2800" i="1" dirty="0">
                <a:solidFill>
                  <a:schemeClr val="bg1"/>
                </a:solidFill>
              </a:rPr>
              <a:t>이름자 별빛이 써 같이 별 시와 봅니다</a:t>
            </a:r>
            <a:r>
              <a:rPr lang="en-US" altLang="ko-KR" sz="2800" i="1" dirty="0">
                <a:solidFill>
                  <a:schemeClr val="bg1"/>
                </a:solidFill>
              </a:rPr>
              <a:t>. </a:t>
            </a:r>
            <a:endParaRPr lang="ko-KR" alt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32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79B09E2-560B-4AB0-B844-E705CD1A51B0}"/>
              </a:ext>
            </a:extLst>
          </p:cNvPr>
          <p:cNvSpPr/>
          <p:nvPr/>
        </p:nvSpPr>
        <p:spPr>
          <a:xfrm>
            <a:off x="4595964" y="2834640"/>
            <a:ext cx="3261360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53B88-5346-4CA9-84CE-2C01C7CF7232}"/>
              </a:ext>
            </a:extLst>
          </p:cNvPr>
          <p:cNvSpPr txBox="1"/>
          <p:nvPr/>
        </p:nvSpPr>
        <p:spPr>
          <a:xfrm>
            <a:off x="1769382" y="3105834"/>
            <a:ext cx="240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질문을 하고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1D149-BF9C-407C-B8C8-E25754592DA7}"/>
              </a:ext>
            </a:extLst>
          </p:cNvPr>
          <p:cNvSpPr txBox="1"/>
          <p:nvPr/>
        </p:nvSpPr>
        <p:spPr>
          <a:xfrm>
            <a:off x="5364870" y="2875002"/>
            <a:ext cx="17235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solidFill>
                  <a:srgbClr val="3939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68DC7-2BB0-467B-9DC4-4FA9C4E04C24}"/>
              </a:ext>
            </a:extLst>
          </p:cNvPr>
          <p:cNvSpPr txBox="1"/>
          <p:nvPr/>
        </p:nvSpPr>
        <p:spPr>
          <a:xfrm>
            <a:off x="8283890" y="3105834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쓰세요</a:t>
            </a:r>
            <a:r>
              <a:rPr lang="en-US" altLang="ko-KR" sz="3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816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980E0D-400B-4DD2-A151-C23AE873FCD5}"/>
              </a:ext>
            </a:extLst>
          </p:cNvPr>
          <p:cNvSpPr txBox="1"/>
          <p:nvPr/>
        </p:nvSpPr>
        <p:spPr>
          <a:xfrm>
            <a:off x="3074416" y="1982450"/>
            <a:ext cx="16093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</a:rPr>
              <a:t>“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426AF-B95E-4957-B867-478DD3449D6F}"/>
              </a:ext>
            </a:extLst>
          </p:cNvPr>
          <p:cNvSpPr txBox="1"/>
          <p:nvPr/>
        </p:nvSpPr>
        <p:spPr>
          <a:xfrm>
            <a:off x="8439403" y="4349955"/>
            <a:ext cx="16367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D8129-E34A-4047-8C81-FB5DB89C03B2}"/>
              </a:ext>
            </a:extLst>
          </p:cNvPr>
          <p:cNvSpPr txBox="1"/>
          <p:nvPr/>
        </p:nvSpPr>
        <p:spPr>
          <a:xfrm>
            <a:off x="3785195" y="2951946"/>
            <a:ext cx="4605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i="1" dirty="0">
                <a:solidFill>
                  <a:schemeClr val="bg1"/>
                </a:solidFill>
              </a:rPr>
              <a:t>차 나는 청춘이 이네들은 </a:t>
            </a:r>
            <a:endParaRPr lang="en-US" altLang="ko-KR" sz="2800" i="1" dirty="0">
              <a:solidFill>
                <a:schemeClr val="bg1"/>
              </a:solidFill>
            </a:endParaRPr>
          </a:p>
          <a:p>
            <a:r>
              <a:rPr lang="ko-KR" altLang="en-US" sz="2800" i="1" dirty="0">
                <a:solidFill>
                  <a:schemeClr val="bg1"/>
                </a:solidFill>
              </a:rPr>
              <a:t>언덕 이런 멀리 하나에 봅니다</a:t>
            </a:r>
            <a:r>
              <a:rPr lang="en-US" altLang="ko-KR" sz="2800" i="1" dirty="0">
                <a:solidFill>
                  <a:schemeClr val="bg1"/>
                </a:solidFill>
              </a:rPr>
              <a:t>.</a:t>
            </a:r>
            <a:endParaRPr lang="ko-KR" alt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590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CF5B50-228A-485D-A453-4D79A709A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537BB-D98F-4D52-8570-BDD16D01B008}"/>
              </a:ext>
            </a:extLst>
          </p:cNvPr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3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397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31F52C-3525-41AE-80DF-3FDB97C7BB55}"/>
              </a:ext>
            </a:extLst>
          </p:cNvPr>
          <p:cNvSpPr txBox="1"/>
          <p:nvPr/>
        </p:nvSpPr>
        <p:spPr>
          <a:xfrm>
            <a:off x="3314629" y="3075057"/>
            <a:ext cx="5562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solidFill>
                  <a:schemeClr val="bg1"/>
                </a:solidFill>
              </a:rPr>
              <a:t>마지막 메시지를 입력하세요</a:t>
            </a:r>
            <a:r>
              <a:rPr lang="en-US" altLang="ko-KR" sz="4000" spc="-300" dirty="0">
                <a:solidFill>
                  <a:schemeClr val="bg1"/>
                </a:solidFill>
              </a:rPr>
              <a:t>.</a:t>
            </a:r>
            <a:endParaRPr lang="ko-KR" altLang="en-US" sz="40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37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 smtClean="0">
                <a:solidFill>
                  <a:schemeClr val="bg1"/>
                </a:solidFill>
              </a:rPr>
              <a:t>1. </a:t>
            </a:r>
            <a:r>
              <a:rPr lang="ko-KR" altLang="en-US" sz="2000" spc="-300" dirty="0" smtClean="0">
                <a:solidFill>
                  <a:schemeClr val="bg1"/>
                </a:solidFill>
              </a:rPr>
              <a:t>추진배경</a:t>
            </a:r>
            <a:endParaRPr lang="ko-KR" altLang="en-US" sz="2000" spc="-3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482544"/>
            <a:ext cx="9806467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ko-KR" sz="1600" b="1" spc="-1" dirty="0">
                <a:solidFill>
                  <a:schemeClr val="bg1"/>
                </a:solidFill>
                <a:latin typeface="맑은 고딕"/>
                <a:ea typeface="맑은 고딕"/>
              </a:rPr>
              <a:t>HMR </a:t>
            </a:r>
            <a:r>
              <a:rPr lang="ko-KR" altLang="en-US" sz="1600" b="1" spc="-1" dirty="0">
                <a:solidFill>
                  <a:schemeClr val="bg1"/>
                </a:solidFill>
                <a:latin typeface="맑은 고딕"/>
                <a:ea typeface="맑은 고딕"/>
              </a:rPr>
              <a:t>식료품 시장 규모는 증가 추세이나 경쟁사 출현</a:t>
            </a:r>
            <a:r>
              <a:rPr lang="en-US" altLang="ko-KR" sz="1600" b="1" spc="-1" dirty="0">
                <a:solidFill>
                  <a:schemeClr val="bg1"/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 b="1" spc="-1" dirty="0">
                <a:solidFill>
                  <a:schemeClr val="bg1"/>
                </a:solidFill>
                <a:latin typeface="맑은 고딕"/>
                <a:ea typeface="맑은 고딕"/>
              </a:rPr>
              <a:t>불량률 증가로 인해 당사의 매출액은 지속 하락 중</a:t>
            </a:r>
            <a:r>
              <a:rPr lang="ko-KR" altLang="en-US" sz="1600" dirty="0">
                <a:solidFill>
                  <a:schemeClr val="bg1"/>
                </a:solidFill>
              </a:rPr>
              <a:t/>
            </a:r>
            <a:br>
              <a:rPr lang="ko-KR" altLang="en-US" sz="1600" dirty="0">
                <a:solidFill>
                  <a:schemeClr val="bg1"/>
                </a:solidFill>
              </a:rPr>
            </a:br>
            <a:r>
              <a:rPr lang="en-US" altLang="ko-KR" sz="1600" b="1" spc="-1" dirty="0">
                <a:solidFill>
                  <a:schemeClr val="bg1"/>
                </a:solidFill>
                <a:latin typeface="맑은 고딕"/>
                <a:ea typeface="맑은 고딕"/>
              </a:rPr>
              <a:t>HMR(Home Meal</a:t>
            </a:r>
            <a:r>
              <a:rPr lang="ko-KR" altLang="en-US" sz="1600" b="1" spc="-1" dirty="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600" b="1" spc="-1" dirty="0">
                <a:solidFill>
                  <a:schemeClr val="bg1"/>
                </a:solidFill>
                <a:latin typeface="맑은 고딕"/>
                <a:ea typeface="맑은 고딕"/>
              </a:rPr>
              <a:t>Replacement):</a:t>
            </a:r>
            <a:r>
              <a:rPr lang="ko-KR" altLang="en-US" sz="1600" b="1" spc="-1" dirty="0" err="1">
                <a:solidFill>
                  <a:schemeClr val="bg1"/>
                </a:solidFill>
                <a:latin typeface="맑은 고딕"/>
                <a:ea typeface="맑은 고딕"/>
              </a:rPr>
              <a:t>가정간편식</a:t>
            </a:r>
            <a:endParaRPr lang="ko-KR" altLang="en-US" sz="1600" spc="-1" dirty="0">
              <a:solidFill>
                <a:schemeClr val="bg1"/>
              </a:solidFill>
              <a:latin typeface="맑은 고딕"/>
            </a:endParaRPr>
          </a:p>
        </p:txBody>
      </p:sp>
      <p:graphicFrame>
        <p:nvGraphicFramePr>
          <p:cNvPr id="7" name="내용 개체 틀 5"/>
          <p:cNvGraphicFramePr/>
          <p:nvPr/>
        </p:nvGraphicFramePr>
        <p:xfrm>
          <a:off x="8164080" y="1908000"/>
          <a:ext cx="3328920" cy="318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그림 8"/>
          <p:cNvPicPr/>
          <p:nvPr/>
        </p:nvPicPr>
        <p:blipFill>
          <a:blip r:embed="rId3"/>
          <a:srcRect l="-977" t="250" r="50915" b="-628"/>
          <a:stretch/>
        </p:blipFill>
        <p:spPr>
          <a:xfrm>
            <a:off x="866880" y="1908000"/>
            <a:ext cx="2791080" cy="353052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1406520" y="5527800"/>
            <a:ext cx="21243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HMR </a:t>
            </a:r>
            <a:r>
              <a:rPr lang="en-US" sz="140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시장</a:t>
            </a:r>
            <a:r>
              <a:rPr lang="en-US" sz="140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지속</a:t>
            </a:r>
            <a:r>
              <a:rPr lang="en-US" sz="140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sz="140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성장성</a:t>
            </a:r>
            <a:endParaRPr lang="en-US" sz="1400" strike="noStrike" spc="-1" dirty="0">
              <a:latin typeface="Noto Sans CJK JP"/>
            </a:endParaRPr>
          </a:p>
        </p:txBody>
      </p:sp>
      <p:sp>
        <p:nvSpPr>
          <p:cNvPr id="12" name="CustomShape 5"/>
          <p:cNvSpPr/>
          <p:nvPr/>
        </p:nvSpPr>
        <p:spPr>
          <a:xfrm>
            <a:off x="8569440" y="1503000"/>
            <a:ext cx="27579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&lt;21년 </a:t>
            </a:r>
            <a:r>
              <a:rPr lang="en-US" sz="1400" b="1" strike="noStrike" spc="-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  <a:r>
              <a:rPr lang="en-US" sz="1400" b="1" strike="noStrike" spc="-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1" strike="noStrike" spc="-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매출액</a:t>
            </a:r>
            <a:r>
              <a:rPr lang="en-US" sz="1400" b="1" strike="noStrike" spc="-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1" strike="noStrike" spc="-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감소</a:t>
            </a:r>
            <a:r>
              <a:rPr lang="en-US" sz="1400" b="1" strike="noStrike" spc="-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1" strike="noStrike" spc="-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현상</a:t>
            </a:r>
            <a:r>
              <a:rPr lang="en-US" sz="1400" b="1" strike="noStrike" spc="-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sz="14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CustomShape 6"/>
          <p:cNvSpPr/>
          <p:nvPr/>
        </p:nvSpPr>
        <p:spPr>
          <a:xfrm>
            <a:off x="1186200" y="5980320"/>
            <a:ext cx="10167120" cy="364680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향후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경쟁사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및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생산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효율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감소로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인한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매출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하락을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막기위해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수요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예측기반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생산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전략이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r>
              <a:rPr lang="en-US" sz="1800" b="1" strike="noStrike" spc="-1" dirty="0" err="1">
                <a:solidFill>
                  <a:schemeClr val="bg1"/>
                </a:solidFill>
                <a:latin typeface="맑은 고딕"/>
              </a:rPr>
              <a:t>필요함</a:t>
            </a:r>
            <a:r>
              <a:rPr lang="en-US" sz="1800" b="1" strike="noStrike" spc="-1" dirty="0">
                <a:solidFill>
                  <a:schemeClr val="bg1"/>
                </a:solidFill>
                <a:latin typeface="맑은 고딕"/>
              </a:rPr>
              <a:t> </a:t>
            </a:r>
            <a:endParaRPr lang="en-US" sz="1800" b="0" strike="noStrike" spc="-1" dirty="0">
              <a:solidFill>
                <a:schemeClr val="bg1"/>
              </a:solidFill>
              <a:latin typeface="Noto Sans CJK JP"/>
            </a:endParaRPr>
          </a:p>
        </p:txBody>
      </p:sp>
      <p:sp>
        <p:nvSpPr>
          <p:cNvPr id="14" name="CustomShape 7"/>
          <p:cNvSpPr/>
          <p:nvPr/>
        </p:nvSpPr>
        <p:spPr>
          <a:xfrm>
            <a:off x="866880" y="1817280"/>
            <a:ext cx="2872800" cy="3621240"/>
          </a:xfrm>
          <a:prstGeom prst="rect">
            <a:avLst/>
          </a:prstGeom>
          <a:noFill/>
          <a:ln w="223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8"/>
          <p:cNvSpPr/>
          <p:nvPr/>
        </p:nvSpPr>
        <p:spPr>
          <a:xfrm>
            <a:off x="8112240" y="1817280"/>
            <a:ext cx="3457080" cy="3621240"/>
          </a:xfrm>
          <a:prstGeom prst="rect">
            <a:avLst/>
          </a:prstGeom>
          <a:noFill/>
          <a:ln w="223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/>
          <p:cNvSpPr/>
          <p:nvPr/>
        </p:nvSpPr>
        <p:spPr>
          <a:xfrm>
            <a:off x="3898800" y="1817280"/>
            <a:ext cx="4065840" cy="3621240"/>
          </a:xfrm>
          <a:prstGeom prst="rect">
            <a:avLst/>
          </a:prstGeom>
          <a:noFill/>
          <a:ln w="223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0"/>
          <p:cNvSpPr/>
          <p:nvPr/>
        </p:nvSpPr>
        <p:spPr>
          <a:xfrm>
            <a:off x="4412160" y="5527800"/>
            <a:ext cx="35524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sz="1400" strike="noStrike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간편가정식</a:t>
            </a:r>
            <a:r>
              <a:rPr lang="ko-KR" altLang="en-US" sz="1400" strike="noStrike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 시장 내 치열해진 경쟁</a:t>
            </a:r>
            <a:endParaRPr lang="en-US" sz="1400" strike="noStrike" spc="-1" dirty="0">
              <a:latin typeface="Noto Sans CJK JP"/>
            </a:endParaRPr>
          </a:p>
        </p:txBody>
      </p:sp>
      <p:sp>
        <p:nvSpPr>
          <p:cNvPr id="18" name="CustomShape 11"/>
          <p:cNvSpPr/>
          <p:nvPr/>
        </p:nvSpPr>
        <p:spPr>
          <a:xfrm>
            <a:off x="8347680" y="5527800"/>
            <a:ext cx="307836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latin typeface="맑은 고딕"/>
                <a:ea typeface="맑은 고딕"/>
              </a:rPr>
              <a:t>21년 1분기 대비 매출액 감소 현상</a:t>
            </a:r>
            <a:endParaRPr lang="en-US" sz="1400" strike="noStrike" spc="-1">
              <a:latin typeface="Noto Sans CJK JP"/>
            </a:endParaRPr>
          </a:p>
        </p:txBody>
      </p:sp>
      <p:sp>
        <p:nvSpPr>
          <p:cNvPr id="19" name="CustomShape 12"/>
          <p:cNvSpPr/>
          <p:nvPr/>
        </p:nvSpPr>
        <p:spPr>
          <a:xfrm>
            <a:off x="10886400" y="5183640"/>
            <a:ext cx="830160" cy="2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맑은 고딕"/>
              </a:rPr>
              <a:t>[단위: %]</a:t>
            </a:r>
            <a:endParaRPr lang="en-US" sz="1100" b="0" strike="noStrike" spc="-1">
              <a:latin typeface="Noto Sans CJK JP"/>
            </a:endParaRPr>
          </a:p>
        </p:txBody>
      </p:sp>
      <p:sp>
        <p:nvSpPr>
          <p:cNvPr id="20" name="TextShape 1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F38E7AF-69D0-43A8-9EFD-B10C1311F2E4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4</a:t>
            </a:fld>
            <a:endParaRPr lang="en-US" sz="1200" b="0" strike="noStrike" spc="-1">
              <a:latin typeface="Noto Sans CJK JP"/>
            </a:endParaRPr>
          </a:p>
        </p:txBody>
      </p:sp>
      <p:sp>
        <p:nvSpPr>
          <p:cNvPr id="21" name="CustomShape 14"/>
          <p:cNvSpPr/>
          <p:nvPr/>
        </p:nvSpPr>
        <p:spPr>
          <a:xfrm>
            <a:off x="1415880" y="1511280"/>
            <a:ext cx="280728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&lt;HMR 시장 성장&gt;</a:t>
            </a:r>
            <a:endParaRPr lang="en-US" sz="1400" b="0" strike="noStrike" spc="-1">
              <a:latin typeface="Noto Sans CJK JP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768" y="1476688"/>
            <a:ext cx="29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주요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HMR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현황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76700" y="1944404"/>
            <a:ext cx="3733799" cy="3434356"/>
            <a:chOff x="1705292" y="521335"/>
            <a:chExt cx="7100508" cy="5899376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1772" y="930593"/>
              <a:ext cx="3448050" cy="5438775"/>
            </a:xfrm>
            <a:prstGeom prst="rect">
              <a:avLst/>
            </a:prstGeom>
          </p:spPr>
        </p:pic>
        <p:grpSp>
          <p:nvGrpSpPr>
            <p:cNvPr id="24" name="그룹 23"/>
            <p:cNvGrpSpPr/>
            <p:nvPr/>
          </p:nvGrpSpPr>
          <p:grpSpPr>
            <a:xfrm>
              <a:off x="1705292" y="521335"/>
              <a:ext cx="6647498" cy="5866130"/>
              <a:chOff x="1705292" y="521335"/>
              <a:chExt cx="6647498" cy="5866130"/>
            </a:xfrm>
          </p:grpSpPr>
          <p:pic>
            <p:nvPicPr>
              <p:cNvPr id="35" name="그림 3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5292" y="521335"/>
                <a:ext cx="3523615" cy="5866130"/>
              </a:xfrm>
              <a:prstGeom prst="rect">
                <a:avLst/>
              </a:prstGeom>
            </p:spPr>
          </p:pic>
          <p:sp>
            <p:nvSpPr>
              <p:cNvPr id="36" name="직사각형 35"/>
              <p:cNvSpPr/>
              <p:nvPr/>
            </p:nvSpPr>
            <p:spPr>
              <a:xfrm>
                <a:off x="3746500" y="1587500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3860800" y="2184400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000500" y="3771582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3873500" y="5962014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416107" y="4355146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7565390" y="4901882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476490" y="5409882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298690" y="2745898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260590" y="1667906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7561580" y="1064578"/>
                <a:ext cx="787400" cy="279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직사각형 24"/>
            <p:cNvSpPr/>
            <p:nvPr/>
          </p:nvSpPr>
          <p:spPr>
            <a:xfrm>
              <a:off x="7856696" y="5966220"/>
              <a:ext cx="787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57216" y="914493"/>
              <a:ext cx="3648584" cy="5506218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7"/>
            <a:srcRect b="91991"/>
            <a:stretch/>
          </p:blipFill>
          <p:spPr>
            <a:xfrm>
              <a:off x="5215572" y="521335"/>
              <a:ext cx="3524250" cy="469900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7082790" y="1636473"/>
              <a:ext cx="787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424261" y="1066204"/>
              <a:ext cx="787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142480" y="2713905"/>
              <a:ext cx="787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432548" y="4863239"/>
              <a:ext cx="787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406163" y="5435825"/>
              <a:ext cx="787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719124" y="5982320"/>
              <a:ext cx="787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949538"/>
              </p:ext>
            </p:extLst>
          </p:nvPr>
        </p:nvGraphicFramePr>
        <p:xfrm>
          <a:off x="4056030" y="1835461"/>
          <a:ext cx="37432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601">
                  <a:extLst>
                    <a:ext uri="{9D8B030D-6E8A-4147-A177-3AD203B41FA5}">
                      <a16:colId xmlns:a16="http://schemas.microsoft.com/office/drawing/2014/main" val="508413364"/>
                    </a:ext>
                  </a:extLst>
                </a:gridCol>
                <a:gridCol w="1871601">
                  <a:extLst>
                    <a:ext uri="{9D8B030D-6E8A-4147-A177-3AD203B41FA5}">
                      <a16:colId xmlns:a16="http://schemas.microsoft.com/office/drawing/2014/main" val="2199462393"/>
                    </a:ext>
                  </a:extLst>
                </a:gridCol>
              </a:tblGrid>
              <a:tr h="3577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기업명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47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35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현황 및 </a:t>
            </a:r>
            <a:r>
              <a:rPr lang="ko-KR" altLang="en-US" sz="3600" spc="-300" dirty="0" err="1" smtClean="0">
                <a:solidFill>
                  <a:schemeClr val="bg1"/>
                </a:solidFill>
              </a:rPr>
              <a:t>개선기회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358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pc="-150" dirty="0">
              <a:solidFill>
                <a:srgbClr val="39393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</a:t>
            </a:r>
            <a:r>
              <a:rPr lang="en-US" altLang="ko-KR" sz="1400" dirty="0" smtClean="0">
                <a:solidFill>
                  <a:schemeClr val="bg1"/>
                </a:solidFill>
              </a:rPr>
              <a:t>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611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bg1"/>
                </a:solidFill>
              </a:rPr>
              <a:t>현황 및 개선 기회</a:t>
            </a:r>
            <a:endParaRPr lang="ko-KR" altLang="en-US" sz="2800" spc="-3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5104" y="647939"/>
            <a:ext cx="908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급격한 수요 증가로 대량 생산 과정 중 불량 제품의 비중이 급등하여 수주 대응이 </a:t>
            </a:r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7100B8-8C44-4182-BB3F-F98A768C7E16}"/>
              </a:ext>
            </a:extLst>
          </p:cNvPr>
          <p:cNvSpPr txBox="1"/>
          <p:nvPr/>
        </p:nvSpPr>
        <p:spPr>
          <a:xfrm flipH="1">
            <a:off x="195417" y="1201191"/>
            <a:ext cx="387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000" b="1" dirty="0" smtClean="0">
                <a:ea typeface="맑은 고딕" panose="020B0503020000020004" pitchFamily="50" charset="-127"/>
              </a:rPr>
              <a:t> 식생활 행태 변화 추이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9C1C11-0397-4105-84F7-A55C1901835A}"/>
              </a:ext>
            </a:extLst>
          </p:cNvPr>
          <p:cNvSpPr txBox="1"/>
          <p:nvPr/>
        </p:nvSpPr>
        <p:spPr>
          <a:xfrm flipH="1">
            <a:off x="4119250" y="1170315"/>
            <a:ext cx="2266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ko-KR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품질 불량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C0C3CA-3232-4C91-8F8E-5636A51CC28A}"/>
              </a:ext>
            </a:extLst>
          </p:cNvPr>
          <p:cNvSpPr txBox="1"/>
          <p:nvPr/>
        </p:nvSpPr>
        <p:spPr>
          <a:xfrm flipH="1">
            <a:off x="8071708" y="1206478"/>
            <a:ext cx="2081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kumimoji="1" lang="ko-KR" altLang="en-US" sz="2000" b="1" dirty="0">
                <a:latin typeface="+mn-ea"/>
              </a:rPr>
              <a:t>납기 문제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654C19-A88D-4260-A0B6-7D701D3722FB}"/>
              </a:ext>
            </a:extLst>
          </p:cNvPr>
          <p:cNvSpPr/>
          <p:nvPr/>
        </p:nvSpPr>
        <p:spPr>
          <a:xfrm>
            <a:off x="320914" y="1557434"/>
            <a:ext cx="3666759" cy="3358703"/>
          </a:xfrm>
          <a:prstGeom prst="rect">
            <a:avLst/>
          </a:prstGeom>
          <a:solidFill>
            <a:schemeClr val="bg1"/>
          </a:solidFill>
          <a:ln>
            <a:solidFill>
              <a:srgbClr val="0439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45E26C-547B-4515-933F-7DC40CC7672A}"/>
              </a:ext>
            </a:extLst>
          </p:cNvPr>
          <p:cNvSpPr/>
          <p:nvPr/>
        </p:nvSpPr>
        <p:spPr>
          <a:xfrm>
            <a:off x="4306479" y="1552638"/>
            <a:ext cx="3666759" cy="3358703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4C5DABC-6DB6-478C-AE19-1CFA204533A6}"/>
              </a:ext>
            </a:extLst>
          </p:cNvPr>
          <p:cNvSpPr/>
          <p:nvPr/>
        </p:nvSpPr>
        <p:spPr>
          <a:xfrm>
            <a:off x="8314025" y="1552638"/>
            <a:ext cx="3666759" cy="3358703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2"/>
          <a:srcRect b="10195"/>
          <a:stretch/>
        </p:blipFill>
        <p:spPr>
          <a:xfrm>
            <a:off x="4460354" y="1748855"/>
            <a:ext cx="3312327" cy="78843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611" y="2781337"/>
            <a:ext cx="3596746" cy="10574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8B5BA210-D21B-88E5-5E4C-986EF312D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225" y="1601624"/>
            <a:ext cx="3525132" cy="2672038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512953" y="1685282"/>
            <a:ext cx="3164429" cy="2907234"/>
            <a:chOff x="774896" y="1888053"/>
            <a:chExt cx="3164429" cy="2907234"/>
          </a:xfrm>
        </p:grpSpPr>
        <p:grpSp>
          <p:nvGrpSpPr>
            <p:cNvPr id="68" name="그룹 67"/>
            <p:cNvGrpSpPr/>
            <p:nvPr/>
          </p:nvGrpSpPr>
          <p:grpSpPr>
            <a:xfrm>
              <a:off x="774896" y="1888053"/>
              <a:ext cx="3164429" cy="2534254"/>
              <a:chOff x="3646211" y="1530983"/>
              <a:chExt cx="4618020" cy="3127596"/>
            </a:xfrm>
          </p:grpSpPr>
          <p:pic>
            <p:nvPicPr>
              <p:cNvPr id="70" name="그림 6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6211" y="2839050"/>
                <a:ext cx="4410691" cy="1819529"/>
              </a:xfrm>
              <a:prstGeom prst="rect">
                <a:avLst/>
              </a:prstGeom>
            </p:spPr>
          </p:pic>
          <p:pic>
            <p:nvPicPr>
              <p:cNvPr id="71" name="그림 70"/>
              <p:cNvPicPr>
                <a:picLocks noChangeAspect="1"/>
              </p:cNvPicPr>
              <p:nvPr/>
            </p:nvPicPr>
            <p:blipFill rotWithShape="1">
              <a:blip r:embed="rId6"/>
              <a:srcRect l="7905"/>
              <a:stretch/>
            </p:blipFill>
            <p:spPr>
              <a:xfrm>
                <a:off x="3772958" y="1530983"/>
                <a:ext cx="4491273" cy="1609725"/>
              </a:xfrm>
              <a:prstGeom prst="rect">
                <a:avLst/>
              </a:prstGeom>
            </p:spPr>
          </p:pic>
        </p:grp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18FA5E80-E8FA-8269-EF5C-5A43459D9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285" t="27816" r="49323" b="64259"/>
            <a:stretch/>
          </p:blipFill>
          <p:spPr>
            <a:xfrm>
              <a:off x="794185" y="4355671"/>
              <a:ext cx="3115810" cy="439616"/>
            </a:xfrm>
            <a:prstGeom prst="rect">
              <a:avLst/>
            </a:prstGeom>
          </p:spPr>
        </p:pic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2E471121-44DE-F11C-A0A0-6C4F9AF23550}"/>
              </a:ext>
            </a:extLst>
          </p:cNvPr>
          <p:cNvSpPr txBox="1"/>
          <p:nvPr/>
        </p:nvSpPr>
        <p:spPr>
          <a:xfrm>
            <a:off x="1148758" y="6002072"/>
            <a:ext cx="9982200" cy="369332"/>
          </a:xfrm>
          <a:prstGeom prst="rect">
            <a:avLst/>
          </a:prstGeom>
          <a:solidFill>
            <a:srgbClr val="04396C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개선 목표</a:t>
            </a:r>
            <a:r>
              <a:rPr lang="en-US" altLang="ko-KR" sz="1800" b="1" dirty="0">
                <a:solidFill>
                  <a:schemeClr val="bg1"/>
                </a:solidFill>
              </a:rPr>
              <a:t>: </a:t>
            </a:r>
            <a:r>
              <a:rPr lang="ko-KR" altLang="en-US" b="1" dirty="0">
                <a:solidFill>
                  <a:schemeClr val="bg1"/>
                </a:solidFill>
              </a:rPr>
              <a:t> 제품 불량률 </a:t>
            </a:r>
            <a:r>
              <a:rPr lang="en-US" altLang="ko-KR" b="1" dirty="0">
                <a:solidFill>
                  <a:schemeClr val="bg1"/>
                </a:solidFill>
              </a:rPr>
              <a:t>Zero </a:t>
            </a:r>
            <a:r>
              <a:rPr lang="en-US" altLang="ko-KR" b="1" dirty="0" smtClean="0">
                <a:solidFill>
                  <a:schemeClr val="bg1"/>
                </a:solidFill>
              </a:rPr>
              <a:t>Defects, </a:t>
            </a:r>
            <a:r>
              <a:rPr lang="ko-KR" altLang="en-US" b="1" dirty="0" smtClean="0">
                <a:solidFill>
                  <a:schemeClr val="bg1"/>
                </a:solidFill>
              </a:rPr>
              <a:t>전분기 </a:t>
            </a:r>
            <a:r>
              <a:rPr lang="ko-KR" altLang="en-US" b="1" dirty="0">
                <a:solidFill>
                  <a:schemeClr val="bg1"/>
                </a:solidFill>
              </a:rPr>
              <a:t>대비 매출액 </a:t>
            </a:r>
            <a:r>
              <a:rPr lang="en-US" altLang="ko-KR" b="1" dirty="0" smtClean="0">
                <a:solidFill>
                  <a:schemeClr val="bg1"/>
                </a:solidFill>
              </a:rPr>
              <a:t>40%</a:t>
            </a:r>
            <a:r>
              <a:rPr lang="ko-KR" altLang="en-US" b="1" dirty="0" smtClean="0">
                <a:solidFill>
                  <a:schemeClr val="bg1"/>
                </a:solidFill>
              </a:rPr>
              <a:t>증가 </a:t>
            </a:r>
            <a:endParaRPr lang="ko-KR" altLang="en-US" sz="1800" b="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D37F4D-C0B4-C8FF-92A0-2FE8D13936DA}"/>
              </a:ext>
            </a:extLst>
          </p:cNvPr>
          <p:cNvSpPr txBox="1"/>
          <p:nvPr/>
        </p:nvSpPr>
        <p:spPr>
          <a:xfrm>
            <a:off x="8263167" y="4292488"/>
            <a:ext cx="3595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ko-Kore-KR" altLang="en-US" sz="1200" b="1" dirty="0"/>
              <a:t>주문</a:t>
            </a:r>
            <a:r>
              <a:rPr kumimoji="1" lang="ko-KR" altLang="en-US" sz="1200" b="1" dirty="0"/>
              <a:t>생산 방식으로 </a:t>
            </a:r>
            <a:r>
              <a:rPr kumimoji="1" lang="ko-KR" altLang="en-US" sz="1200" b="1"/>
              <a:t>인한 </a:t>
            </a:r>
            <a:r>
              <a:rPr kumimoji="1" lang="ko-KR" altLang="en-US" sz="1200" b="1" smtClean="0"/>
              <a:t>납기 지연</a:t>
            </a:r>
            <a:r>
              <a:rPr kumimoji="1" lang="en-US" altLang="ko-KR" sz="1200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en-US" sz="1200" b="1" dirty="0" smtClean="0"/>
              <a:t>MTO(Make </a:t>
            </a:r>
            <a:r>
              <a:rPr kumimoji="1" lang="en-US" altLang="en-US" sz="1200" b="1" dirty="0"/>
              <a:t>To Order): </a:t>
            </a:r>
            <a:r>
              <a:rPr kumimoji="1" lang="ko-KR" altLang="en-US" sz="1200" b="1" dirty="0" smtClean="0"/>
              <a:t>주문생산</a:t>
            </a:r>
            <a:endParaRPr kumimoji="1" lang="en-US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9673B0-1AB9-5754-7701-9DA5D3047B9C}"/>
              </a:ext>
            </a:extLst>
          </p:cNvPr>
          <p:cNvSpPr txBox="1"/>
          <p:nvPr/>
        </p:nvSpPr>
        <p:spPr>
          <a:xfrm>
            <a:off x="692406" y="5110905"/>
            <a:ext cx="3329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latin typeface="+mj-ea"/>
                <a:ea typeface="+mj-ea"/>
              </a:rPr>
              <a:t> </a:t>
            </a:r>
            <a:r>
              <a:rPr kumimoji="1" lang="ko-KR" altLang="en-US" sz="1400" b="1" dirty="0" smtClean="0">
                <a:latin typeface="+mj-ea"/>
                <a:ea typeface="+mj-ea"/>
              </a:rPr>
              <a:t>수요 </a:t>
            </a:r>
            <a:r>
              <a:rPr kumimoji="1" lang="ko-KR" altLang="en-US" sz="1400" b="1" dirty="0">
                <a:latin typeface="+mj-ea"/>
                <a:ea typeface="+mj-ea"/>
              </a:rPr>
              <a:t>예측을 통한 적절한 제품 </a:t>
            </a:r>
            <a:r>
              <a:rPr kumimoji="1" lang="ko-KR" altLang="en-US" sz="1400" b="1" dirty="0" smtClean="0">
                <a:latin typeface="+mj-ea"/>
                <a:ea typeface="+mj-ea"/>
              </a:rPr>
              <a:t>생산량 예측</a:t>
            </a:r>
            <a:endParaRPr kumimoji="1" lang="ko-Kore-KR" altLang="en-US" sz="1400" b="1" dirty="0">
              <a:latin typeface="+mj-ea"/>
              <a:ea typeface="+mj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89C215-5205-AC18-53B0-6744160A3382}"/>
              </a:ext>
            </a:extLst>
          </p:cNvPr>
          <p:cNvSpPr txBox="1"/>
          <p:nvPr/>
        </p:nvSpPr>
        <p:spPr>
          <a:xfrm>
            <a:off x="8171373" y="5018125"/>
            <a:ext cx="377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en-US" sz="1600" b="1" dirty="0" smtClean="0"/>
              <a:t>Lead time </a:t>
            </a:r>
            <a:r>
              <a:rPr kumimoji="1" lang="ko-KR" altLang="en-US" sz="1600" b="1" dirty="0" smtClean="0"/>
              <a:t>감소를 통한 납기 지연 개선</a:t>
            </a:r>
            <a:endParaRPr kumimoji="1" lang="en-US" altLang="ko-KR" sz="1600" b="1" dirty="0" smtClean="0"/>
          </a:p>
          <a:p>
            <a:pPr algn="just"/>
            <a:r>
              <a:rPr kumimoji="1" lang="en-US" altLang="ko-KR" sz="1200" b="1" dirty="0" smtClean="0"/>
              <a:t>Lead time: </a:t>
            </a:r>
            <a:r>
              <a:rPr lang="ko-KR" altLang="en-US" sz="1200" dirty="0"/>
              <a:t> 공정에 착수하는 시점부터 제품이 완성되어 완제품 창고에 입고되는 시점까지의 기간</a:t>
            </a:r>
            <a:endParaRPr kumimoji="1" lang="ko-Kore-KR" altLang="en-US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89C215-5205-AC18-53B0-6744160A3382}"/>
              </a:ext>
            </a:extLst>
          </p:cNvPr>
          <p:cNvSpPr txBox="1"/>
          <p:nvPr/>
        </p:nvSpPr>
        <p:spPr>
          <a:xfrm>
            <a:off x="4320474" y="5022963"/>
            <a:ext cx="3485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ko-Kore-KR" sz="1600" b="1" dirty="0" smtClean="0"/>
              <a:t>6sigma </a:t>
            </a:r>
            <a:r>
              <a:rPr kumimoji="1" lang="ko-KR" altLang="en-US" sz="1600" b="1" dirty="0" smtClean="0"/>
              <a:t>도입을 통한 품질 불량 개선</a:t>
            </a:r>
            <a:endParaRPr kumimoji="1" lang="en-US" altLang="ko-KR" sz="1600" b="1" dirty="0"/>
          </a:p>
          <a:p>
            <a:pPr algn="just"/>
            <a:r>
              <a:rPr lang="en-US" altLang="ko-KR" sz="1200" b="1" dirty="0" smtClean="0"/>
              <a:t>6</a:t>
            </a:r>
            <a:r>
              <a:rPr lang="ko-KR" altLang="en-US" sz="1200" b="1" dirty="0" smtClean="0"/>
              <a:t>시그마</a:t>
            </a:r>
            <a:r>
              <a:rPr lang="en-US" altLang="ko-KR" sz="1200" b="1" dirty="0" smtClean="0"/>
              <a:t>: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10</a:t>
            </a:r>
            <a:r>
              <a:rPr lang="ko-KR" altLang="en-US" sz="1200" b="1" dirty="0" err="1"/>
              <a:t>억개</a:t>
            </a:r>
            <a:r>
              <a:rPr lang="ko-KR" altLang="en-US" sz="1200" b="1" dirty="0"/>
              <a:t> 중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개의 </a:t>
            </a:r>
            <a:r>
              <a:rPr lang="ko-KR" altLang="en-US" sz="1200" b="1" dirty="0" smtClean="0"/>
              <a:t>불량률을 말하며 불량 </a:t>
            </a:r>
            <a:r>
              <a:rPr lang="ko-KR" altLang="en-US" sz="1200" b="1" dirty="0"/>
              <a:t>제로를 추구하는 말</a:t>
            </a:r>
            <a:endParaRPr kumimoji="1" lang="ko-Kore-KR" altLang="en-US" sz="1200" b="1" dirty="0"/>
          </a:p>
        </p:txBody>
      </p:sp>
      <p:cxnSp>
        <p:nvCxnSpPr>
          <p:cNvPr id="77" name="직선 화살표 연결선 76"/>
          <p:cNvCxnSpPr>
            <a:stCxn id="76" idx="3"/>
            <a:endCxn id="75" idx="1"/>
          </p:cNvCxnSpPr>
          <p:nvPr/>
        </p:nvCxnSpPr>
        <p:spPr>
          <a:xfrm flipV="1">
            <a:off x="7805529" y="5372068"/>
            <a:ext cx="365844" cy="4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74" idx="3"/>
            <a:endCxn id="76" idx="1"/>
          </p:cNvCxnSpPr>
          <p:nvPr/>
        </p:nvCxnSpPr>
        <p:spPr>
          <a:xfrm>
            <a:off x="4021997" y="5372515"/>
            <a:ext cx="298477" cy="4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0890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현황 및 </a:t>
            </a:r>
            <a:r>
              <a:rPr lang="ko-KR" altLang="en-US" sz="3600" spc="-300" dirty="0" err="1" smtClean="0">
                <a:solidFill>
                  <a:schemeClr val="bg1"/>
                </a:solidFill>
              </a:rPr>
              <a:t>개선기회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230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잠재원인</a:t>
            </a:r>
            <a:r>
              <a:rPr lang="ko-KR" altLang="en-US" sz="3600" spc="-300" dirty="0" smtClean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도출</a:t>
            </a:r>
            <a:endParaRPr lang="ko-KR" altLang="en-US" sz="3600" spc="-3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Fish Bone Diagram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38E37B-B033-A7C1-DCDB-4AF544DA25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720"/>
            <a:ext cx="11948160" cy="55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44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29B74-5530-431A-9A1D-6C360E5E40A6}"/>
              </a:ext>
            </a:extLst>
          </p:cNvPr>
          <p:cNvSpPr txBox="1"/>
          <p:nvPr/>
        </p:nvSpPr>
        <p:spPr>
          <a:xfrm>
            <a:off x="1647264" y="3105834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bg1"/>
                </a:solidFill>
              </a:rPr>
              <a:t>현황 및 </a:t>
            </a:r>
            <a:r>
              <a:rPr lang="ko-KR" altLang="en-US" sz="3600" spc="-300" dirty="0" err="1" smtClean="0">
                <a:solidFill>
                  <a:schemeClr val="bg1"/>
                </a:solidFill>
              </a:rPr>
              <a:t>개선기회</a:t>
            </a:r>
            <a:endParaRPr lang="ko-KR" altLang="en-US" sz="3600" spc="-3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DC040-1911-4DE1-B7BA-8D50B20BC5F8}"/>
              </a:ext>
            </a:extLst>
          </p:cNvPr>
          <p:cNvSpPr txBox="1"/>
          <p:nvPr/>
        </p:nvSpPr>
        <p:spPr>
          <a:xfrm>
            <a:off x="904240" y="3121223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C7568C-DA98-40CE-9115-1F19853EEDF6}"/>
              </a:ext>
            </a:extLst>
          </p:cNvPr>
          <p:cNvCxnSpPr>
            <a:cxnSpLocks/>
          </p:cNvCxnSpPr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A7BF85-EFF0-4169-9F33-5B30AFBB9A2A}"/>
              </a:ext>
            </a:extLst>
          </p:cNvPr>
          <p:cNvCxnSpPr>
            <a:cxnSpLocks/>
          </p:cNvCxnSpPr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250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1853</Words>
  <Application>Microsoft Office PowerPoint</Application>
  <PresentationFormat>와이드스크린</PresentationFormat>
  <Paragraphs>562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50" baseType="lpstr">
      <vt:lpstr>Arial Nova Light</vt:lpstr>
      <vt:lpstr>G마켓 산스 TTF Medium</vt:lpstr>
      <vt:lpstr>Noto Sans CJK JP</vt:lpstr>
      <vt:lpstr>나눔스퀘어 ExtraBold</vt:lpstr>
      <vt:lpstr>나눔스퀘어 Light</vt:lpstr>
      <vt:lpstr>맑은 고딕</vt:lpstr>
      <vt:lpstr>새굴림</vt:lpstr>
      <vt:lpstr>함초롬바탕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LEE</cp:lastModifiedBy>
  <cp:revision>21</cp:revision>
  <dcterms:created xsi:type="dcterms:W3CDTF">2020-09-07T02:34:06Z</dcterms:created>
  <dcterms:modified xsi:type="dcterms:W3CDTF">2022-11-10T13:33:15Z</dcterms:modified>
</cp:coreProperties>
</file>