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0" r:id="rId4"/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D68DA-4F2B-D90E-1A4F-C59E45F19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378D6B-3EE9-CF73-407B-CB0A71548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B4914-C418-F37A-5EAF-A159D34A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07A-40FC-4043-936D-806DCAD88CC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19CB4-D139-528B-83E9-9B0EBE5E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DBAB4-5989-3766-7D8F-8577DCF1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6A2-CB0F-45D4-9F44-DD4E915B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18861-EA3C-3C9B-2BF3-E632F22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FDDBC2-FDAF-A199-AD5D-C35E8866C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BCB32-3793-5E9A-7BE6-30836D13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07A-40FC-4043-936D-806DCAD88CC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4DD28-2F8E-294B-8354-0862F4F1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004D1-4519-0CEA-8579-BB8E840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6A2-CB0F-45D4-9F44-DD4E915B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65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3903E4-680C-1A99-B453-2B6A64B6B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9C1C4-0793-5708-6C2F-BB2F26732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DCF0B-2D39-91DB-2C25-8520027E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07A-40FC-4043-936D-806DCAD88CC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B1A65-5A9D-6DCA-B709-85BCB813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D126F-9ACC-47D8-7F8F-6665DAED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6A2-CB0F-45D4-9F44-DD4E915B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3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2C463-61EF-88DF-F893-A1E4C373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99644-3C09-C4B3-ECCD-9079A1CA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9A74B-BBD9-25C2-8BB9-45DF65AE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07A-40FC-4043-936D-806DCAD88CC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CCBAE-3D9F-58D3-9421-31494116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F3A5F-6029-7224-4EAC-447EFDB5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6A2-CB0F-45D4-9F44-DD4E915B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0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86E0B-AB5C-3D90-ECF6-10A08399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38EDD-E209-606B-5448-183A69B4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7CAD0-DA99-3BC7-0E9B-DB773FA2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07A-40FC-4043-936D-806DCAD88CC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EAFAB-D55C-1CF7-A966-65BC910D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16F15-D923-1B28-CDD5-6CCC0697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6A2-CB0F-45D4-9F44-DD4E915B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3F210-4927-9181-2EA4-06D777E8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2A9BF-AD27-31EA-EC11-5A64D122E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4FC1E-7976-43FE-C419-60E13532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3FFD6-5CCD-EE05-BCC3-0D92C181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07A-40FC-4043-936D-806DCAD88CC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A3ACF3-CF1D-7AC5-84B8-0D4F04C1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1A698-58AF-22BD-9C06-B5664A69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6A2-CB0F-45D4-9F44-DD4E915B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F18CD-5E79-B343-9454-CF4A1E4C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AA37CC-AF1E-D7D9-F4A7-1628F134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F16A6-159A-EF3B-7854-368F4D4B3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52BFC1-ED32-0633-9F54-FBB7C2E3E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080A6A-B3A2-C866-2C68-4305F2ACB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54456C-C13D-5B26-26F2-EA541785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07A-40FC-4043-936D-806DCAD88CC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01A34E-E489-4AF5-7E2E-4B7DF7B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BF62C6-F8CD-0EC2-6854-D57480AE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6A2-CB0F-45D4-9F44-DD4E915B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8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6741-FF24-A4B6-199D-F572ABD4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35A25-1774-2816-4C13-AA0C072B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07A-40FC-4043-936D-806DCAD88CC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C57841-81D7-FD89-CB29-10E3EB12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94AC09-40CD-1613-2737-323A839D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6A2-CB0F-45D4-9F44-DD4E915B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7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1541D5-5125-2B3E-365C-0A012C6E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07A-40FC-4043-936D-806DCAD88CC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354BE9-67C7-54E0-110C-F80F52BE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8320E1-3B3A-FC4E-A444-7B330B6F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6A2-CB0F-45D4-9F44-DD4E915B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10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A1A8-A953-2D83-152D-A30F379E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ED9A5-A2B6-70EF-8495-CC01AD24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85F94-F43B-8BD0-62EB-925F90D68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F31253-F7C7-3B6C-888D-3068348A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07A-40FC-4043-936D-806DCAD88CC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B75D9-1964-37B3-5571-5AB0811D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E6F76-C4E3-1027-3010-C861B4A2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6A2-CB0F-45D4-9F44-DD4E915B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9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EF9CB-3754-2920-10F4-EE2DE940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5E3F8E-3361-FE7F-50E7-3E151F959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7C258-A781-3474-CD34-5681ED008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F6112A-A278-3F75-21F9-FB9D62A2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07A-40FC-4043-936D-806DCAD88CC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3C5D78-2620-ED73-CFCE-EE007C4D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7D05A-CF20-B038-4B7C-356122E9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6A2-CB0F-45D4-9F44-DD4E915B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4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3855EB-D5FE-6709-8C03-D131E273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BD2D7-1573-3F56-29A1-F65B2921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36284-05D9-E07D-4CD0-08A33B152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C707A-40FC-4043-936D-806DCAD88CC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6976-9D39-3319-2FB8-C48509808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73368-901D-AC4F-1F99-3B71B3C58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26A2-CB0F-45D4-9F44-DD4E915B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7734C-4DD3-2FC7-9B73-3F285509CAD1}"/>
              </a:ext>
            </a:extLst>
          </p:cNvPr>
          <p:cNvSpPr txBox="1"/>
          <p:nvPr/>
        </p:nvSpPr>
        <p:spPr>
          <a:xfrm>
            <a:off x="1479176" y="762000"/>
            <a:ext cx="86240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/>
              <a:t>소스</a:t>
            </a:r>
          </a:p>
        </p:txBody>
      </p:sp>
    </p:spTree>
    <p:extLst>
      <p:ext uri="{BB962C8B-B14F-4D97-AF65-F5344CB8AC3E}">
        <p14:creationId xmlns:p14="http://schemas.microsoft.com/office/powerpoint/2010/main" val="399042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7734C-4DD3-2FC7-9B73-3F285509CAD1}"/>
              </a:ext>
            </a:extLst>
          </p:cNvPr>
          <p:cNvSpPr txBox="1"/>
          <p:nvPr/>
        </p:nvSpPr>
        <p:spPr>
          <a:xfrm>
            <a:off x="1479176" y="762000"/>
            <a:ext cx="86240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/>
              <a:t>밥</a:t>
            </a:r>
          </a:p>
        </p:txBody>
      </p:sp>
    </p:spTree>
    <p:extLst>
      <p:ext uri="{BB962C8B-B14F-4D97-AF65-F5344CB8AC3E}">
        <p14:creationId xmlns:p14="http://schemas.microsoft.com/office/powerpoint/2010/main" val="7499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5A3D8B-0C28-0663-4BD0-4A81FE4D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6" y="0"/>
            <a:ext cx="10279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0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6CB2EF-EDA5-F171-E10D-5551A4D2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5" y="0"/>
            <a:ext cx="102798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3E381D-78BD-D0EB-D3ED-3F1B86C9C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5" y="0"/>
            <a:ext cx="102798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8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55045F-3E51-225E-BA6F-902B26895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0"/>
            <a:ext cx="10267746" cy="68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5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185A4-0F4C-C76B-5957-62BA54E6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5" y="0"/>
            <a:ext cx="10294640" cy="68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6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67E763-59DF-2E94-5843-3216EA650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5" y="0"/>
            <a:ext cx="102798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36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609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59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28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14CC2A-AC01-4834-236C-5DAB11F81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5" y="0"/>
            <a:ext cx="10294640" cy="68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08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30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56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754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44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42B0C8-C292-ECC3-9157-1AAD277A8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1"/>
            <a:ext cx="10303605" cy="687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3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927385-94FB-425D-41A8-4AA2FC0B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5" y="0"/>
            <a:ext cx="102798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A91810B-33F8-E5A4-74EA-D96E8D869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5" y="0"/>
            <a:ext cx="102798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2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EE6C00-D083-810C-D1A6-C6916268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5" y="0"/>
            <a:ext cx="102798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7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51A619-C232-7A6F-E06D-9165110A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5" y="0"/>
            <a:ext cx="102798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10679C-380E-4B85-02BE-C9A6016C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2" y="-1"/>
            <a:ext cx="1027987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00A257-F9B3-40CA-A853-DEB94C52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35" y="0"/>
            <a:ext cx="10330499" cy="68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0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와이드스크린</PresentationFormat>
  <Paragraphs>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준영</dc:creator>
  <cp:lastModifiedBy>정 준영</cp:lastModifiedBy>
  <cp:revision>1</cp:revision>
  <dcterms:created xsi:type="dcterms:W3CDTF">2022-11-17T08:06:18Z</dcterms:created>
  <dcterms:modified xsi:type="dcterms:W3CDTF">2022-11-17T08:34:52Z</dcterms:modified>
</cp:coreProperties>
</file>