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546" r:id="rId2"/>
    <p:sldId id="538" r:id="rId3"/>
    <p:sldId id="540" r:id="rId4"/>
    <p:sldId id="545" r:id="rId5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4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1099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6346" y="2229220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카드사 신규서비스 개발</a:t>
            </a:r>
            <a:endParaRPr lang="en-US" altLang="ko-KR" sz="3600" dirty="0">
              <a:solidFill>
                <a:srgbClr val="09507D"/>
              </a:solidFill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9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860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</a:t>
            </a:r>
            <a:r>
              <a:rPr lang="ko-KR" altLang="en-US" b="1" dirty="0" err="1"/>
              <a:t>텔레마케팅</a:t>
            </a:r>
            <a:r>
              <a:rPr lang="ko-KR" altLang="en-US" b="1" dirty="0"/>
              <a:t> 데이터 </a:t>
            </a:r>
            <a:r>
              <a:rPr lang="en-US" altLang="ko-KR" b="1" dirty="0"/>
              <a:t>(Telemarketing Data / 41,183 row) </a:t>
            </a:r>
            <a:endParaRPr lang="ko-KR" altLang="en-US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0AED0C3-8E8E-48A6-AD98-1E66997F6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00092"/>
              </p:ext>
            </p:extLst>
          </p:nvPr>
        </p:nvGraphicFramePr>
        <p:xfrm>
          <a:off x="237299" y="1214422"/>
          <a:ext cx="935837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전화상담을 받은 고객의 연령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직업군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전화상담을 받은 고객의 직업군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결혼여부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전화상담을 받은 고객의 결혼 여부 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전화상담을 받은 고객의 최종학력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신용카드소지여부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전화상담을 받은 고객의 신용카드 소지여부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자사 </a:t>
                      </a:r>
                      <a:r>
                        <a:rPr lang="en-US" altLang="ko-KR" sz="1400" dirty="0"/>
                        <a:t>S</a:t>
                      </a:r>
                      <a:r>
                        <a:rPr lang="ko-KR" altLang="en-US" sz="1400" dirty="0"/>
                        <a:t>사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카드소지여부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주택대출여부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전화상담을 받은 고객의 주택대출여부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개인대출여부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전화상담을 받은 고객의 개인대출여부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Contact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고객의 연락 받은 전화기기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유선전화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휴대폰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통화시간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고객과 통화 상담시간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연락시도횟수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상담</a:t>
                      </a:r>
                      <a:r>
                        <a:rPr lang="ko-KR" altLang="en-US" sz="1400" baseline="0" dirty="0"/>
                        <a:t> 한 건에</a:t>
                      </a:r>
                      <a:r>
                        <a:rPr lang="ko-KR" altLang="en-US" sz="1400" dirty="0"/>
                        <a:t> 대해 연락 시도 횟수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p_days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마지막 연락 후 재 연락까지 걸린 일자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과거통화횟수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과거</a:t>
                      </a:r>
                      <a:r>
                        <a:rPr lang="ko-KR" altLang="en-US" sz="1400" baseline="0" dirty="0"/>
                        <a:t> 통화 횟수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계약여부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신용카드 계약 성공 여부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연락일자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연락일자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상담 카드 고유 </a:t>
                      </a:r>
                      <a:r>
                        <a:rPr lang="en-US" altLang="ko-KR" sz="1400" dirty="0"/>
                        <a:t>ID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860" y="642918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카드 소비 데이터 </a:t>
            </a:r>
            <a:r>
              <a:rPr lang="en-US" altLang="ko-KR" b="1" dirty="0"/>
              <a:t>(</a:t>
            </a:r>
            <a:r>
              <a:rPr lang="en-US" altLang="ko-KR" b="1" dirty="0" err="1"/>
              <a:t>Card_Spanding</a:t>
            </a:r>
            <a:r>
              <a:rPr lang="en-US" altLang="ko-KR" b="1" dirty="0"/>
              <a:t> Data / 187,404 row) </a:t>
            </a:r>
            <a:endParaRPr lang="ko-KR" altLang="en-US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ED5880D-4EC5-45EC-B2BB-4A5DBE739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38439"/>
              </p:ext>
            </p:extLst>
          </p:nvPr>
        </p:nvGraphicFramePr>
        <p:xfrm>
          <a:off x="237298" y="1071546"/>
          <a:ext cx="935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 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사용일자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사용 일자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  <a:endParaRPr lang="ko-KR" altLang="en-US" sz="1400" b="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사용 지역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종로구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노원구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소비처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사용 </a:t>
                      </a:r>
                      <a:r>
                        <a:rPr lang="ko-KR" altLang="en-US" sz="1400" dirty="0" err="1"/>
                        <a:t>소비처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동단위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사용 세부 주소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소비처업종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소비처</a:t>
                      </a:r>
                      <a:r>
                        <a:rPr lang="ko-KR" altLang="en-US" sz="1400" dirty="0"/>
                        <a:t> 업종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사용 소비자 성별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연령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사용 소비자 연령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사용횟수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카드사용횟수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사용금액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사용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) 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천원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사용카드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사용카드 </a:t>
                      </a:r>
                      <a:r>
                        <a:rPr lang="en-US" altLang="ko-KR" sz="1400" dirty="0"/>
                        <a:t>ID </a:t>
                      </a:r>
                      <a:endParaRPr lang="ko-KR" altLang="en-US" sz="1400" dirty="0"/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29DC020-1FBA-4D26-BE38-74D6863C5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17271"/>
              </p:ext>
            </p:extLst>
          </p:nvPr>
        </p:nvGraphicFramePr>
        <p:xfrm>
          <a:off x="237298" y="1214422"/>
          <a:ext cx="93546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 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Card_ID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카드사 고유 </a:t>
                      </a:r>
                      <a:r>
                        <a:rPr lang="en-US" altLang="ko-KR" sz="1400" dirty="0"/>
                        <a:t>ID </a:t>
                      </a:r>
                      <a:r>
                        <a:rPr lang="ko-KR" altLang="en-US" sz="1400" dirty="0"/>
                        <a:t>값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신용카드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체크카드 분류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혜택분야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혜택 분야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소개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해당 카드 소개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연회비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연회비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옵션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옵션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교통기능</a:t>
                      </a:r>
                      <a:r>
                        <a:rPr lang="en-US" altLang="ko-KR" sz="1400" dirty="0"/>
                        <a:t>, IC </a:t>
                      </a:r>
                      <a:r>
                        <a:rPr lang="ko-KR" altLang="en-US" sz="1400" dirty="0"/>
                        <a:t>기능 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가족카드 등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dirty="0"/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카드명</a:t>
                      </a:r>
                      <a:endParaRPr lang="ko-KR" altLang="en-US" sz="1400" dirty="0"/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 marL="74283" marR="7428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 명 </a:t>
                      </a:r>
                    </a:p>
                  </a:txBody>
                  <a:tcPr marL="74283" marR="7428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7298" y="785794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카드 종류 데이터 </a:t>
            </a:r>
            <a:r>
              <a:rPr lang="en-US" altLang="ko-KR" b="1" dirty="0"/>
              <a:t>(Card Data / 263 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32484</TotalTime>
  <Words>856</Words>
  <Application>Microsoft Office PowerPoint</Application>
  <PresentationFormat>사용자 지정</PresentationFormat>
  <Paragraphs>156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2269</cp:revision>
  <dcterms:created xsi:type="dcterms:W3CDTF">2006-10-05T04:04:58Z</dcterms:created>
  <dcterms:modified xsi:type="dcterms:W3CDTF">2022-08-19T04:55:06Z</dcterms:modified>
</cp:coreProperties>
</file>