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7960" cy="60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BijákIS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Informační systém pro kinový multiplex.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11760" y="4018320"/>
            <a:ext cx="851976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Denis Drda, Kryštof Šádek, Ladislav Kougl, Mark Sobolev a Martin Kostrubanič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11760" y="4230720"/>
            <a:ext cx="599796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Děkuji za pozornost.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Obsah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Návrhový model tříd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komunikace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Návrhový model tříd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374280" y="95040"/>
            <a:ext cx="2386440" cy="465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65760" y="91440"/>
            <a:ext cx="8304480" cy="488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188720" y="68760"/>
            <a:ext cx="650880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532440" y="274320"/>
            <a:ext cx="8337240" cy="430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001320" y="2119320"/>
            <a:ext cx="314964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komunikace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463040" y="89280"/>
            <a:ext cx="6413400" cy="5041080"/>
          </a:xfrm>
          <a:prstGeom prst="rect">
            <a:avLst/>
          </a:prstGeom>
          <a:ln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441360" y="680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2019-12-04T16:18:19Z</dcterms:modified>
  <cp:revision>4</cp:revision>
  <dc:subject/>
  <dc:title/>
</cp:coreProperties>
</file>