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5" r:id="rId3"/>
    <p:sldId id="301" r:id="rId4"/>
    <p:sldId id="304" r:id="rId5"/>
    <p:sldId id="30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AE3"/>
    <a:srgbClr val="F1ECE6"/>
    <a:srgbClr val="CAB5BD"/>
    <a:srgbClr val="326393"/>
    <a:srgbClr val="6D8CAC"/>
    <a:srgbClr val="21345C"/>
    <a:srgbClr val="8497B0"/>
    <a:srgbClr val="C9CACF"/>
    <a:srgbClr val="EFD5B2"/>
    <a:srgbClr val="4785B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6" y="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C9359BD-7516-47DA-A6D1-7B8204C2135D}"/>
              </a:ext>
            </a:extLst>
          </p:cNvPr>
          <p:cNvSpPr txBox="1"/>
          <p:nvPr/>
        </p:nvSpPr>
        <p:spPr>
          <a:xfrm>
            <a:off x="4290858" y="2505670"/>
            <a:ext cx="3610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AD</a:t>
            </a:r>
            <a:r>
              <a:rPr lang="ko-KR" altLang="en-US" sz="5400" dirty="0">
                <a:solidFill>
                  <a:schemeClr val="bg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 </a:t>
            </a:r>
            <a:r>
              <a:rPr lang="en-US" altLang="ko-KR" sz="5400" dirty="0">
                <a:solidFill>
                  <a:schemeClr val="bg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Project</a:t>
            </a:r>
            <a:endParaRPr lang="ko-KR" altLang="en-US" sz="5400" dirty="0">
              <a:solidFill>
                <a:schemeClr val="bg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F4676A-B05A-4F03-9721-BABC8185FDA4}"/>
              </a:ext>
            </a:extLst>
          </p:cNvPr>
          <p:cNvCxnSpPr>
            <a:cxnSpLocks/>
          </p:cNvCxnSpPr>
          <p:nvPr/>
        </p:nvCxnSpPr>
        <p:spPr>
          <a:xfrm>
            <a:off x="3347720" y="36226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835A50-E1E4-4CF9-AD67-1962F093DE8C}"/>
              </a:ext>
            </a:extLst>
          </p:cNvPr>
          <p:cNvSpPr txBox="1"/>
          <p:nvPr/>
        </p:nvSpPr>
        <p:spPr>
          <a:xfrm>
            <a:off x="3342688" y="3867111"/>
            <a:ext cx="550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마루 부리 가는" panose="020B0600000101010101" pitchFamily="50" charset="-127"/>
                <a:ea typeface="마루 부리 가는" panose="020B0600000101010101" pitchFamily="50" charset="-127"/>
              </a:rPr>
              <a:t>국민대학교 가상대학과 연동 가능한 일정 관리 시스템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CA59C-B27C-412B-B0DA-35E729AD660B}"/>
              </a:ext>
            </a:extLst>
          </p:cNvPr>
          <p:cNvSpPr txBox="1"/>
          <p:nvPr/>
        </p:nvSpPr>
        <p:spPr>
          <a:xfrm>
            <a:off x="9664642" y="5767031"/>
            <a:ext cx="2047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마루 부리 가는" panose="020B0600000101010101" pitchFamily="50" charset="-127"/>
                <a:ea typeface="마루 부리 가는" panose="020B0600000101010101" pitchFamily="50" charset="-127"/>
              </a:rPr>
              <a:t>20191645   </a:t>
            </a:r>
            <a:r>
              <a:rPr lang="ko-KR" altLang="en-US" dirty="0">
                <a:solidFill>
                  <a:schemeClr val="bg1"/>
                </a:solidFill>
                <a:latin typeface="마루 부리 가는" panose="020B0600000101010101" pitchFamily="50" charset="-127"/>
                <a:ea typeface="마루 부리 가는" panose="020B0600000101010101" pitchFamily="50" charset="-127"/>
              </a:rPr>
              <a:t>이윤호</a:t>
            </a:r>
            <a:endParaRPr lang="en-US" altLang="ko-KR" dirty="0">
              <a:solidFill>
                <a:schemeClr val="bg1"/>
              </a:solidFill>
              <a:latin typeface="마루 부리 가는" panose="020B0600000101010101" pitchFamily="50" charset="-127"/>
              <a:ea typeface="마루 부리 가는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마루 부리 가는" panose="020B0600000101010101" pitchFamily="50" charset="-127"/>
                <a:ea typeface="마루 부리 가는" panose="020B0600000101010101" pitchFamily="50" charset="-127"/>
              </a:rPr>
              <a:t>20203044 </a:t>
            </a:r>
            <a:r>
              <a:rPr lang="ko-KR" altLang="en-US" dirty="0">
                <a:solidFill>
                  <a:schemeClr val="bg1"/>
                </a:solidFill>
                <a:latin typeface="마루 부리 가는" panose="020B0600000101010101" pitchFamily="50" charset="-127"/>
                <a:ea typeface="마루 부리 가는" panose="020B0600000101010101" pitchFamily="50" charset="-127"/>
              </a:rPr>
              <a:t>김유진</a:t>
            </a:r>
          </a:p>
        </p:txBody>
      </p:sp>
    </p:spTree>
    <p:extLst>
      <p:ext uri="{BB962C8B-B14F-4D97-AF65-F5344CB8AC3E}">
        <p14:creationId xmlns:p14="http://schemas.microsoft.com/office/powerpoint/2010/main" val="41374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rgbClr val="2134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345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주제 선정 이유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B1A0E30-E417-4029-833B-8A9F5D048EA4}"/>
              </a:ext>
            </a:extLst>
          </p:cNvPr>
          <p:cNvCxnSpPr/>
          <p:nvPr/>
        </p:nvCxnSpPr>
        <p:spPr>
          <a:xfrm>
            <a:off x="6098440" y="3176166"/>
            <a:ext cx="0" cy="1192863"/>
          </a:xfrm>
          <a:prstGeom prst="line">
            <a:avLst/>
          </a:prstGeom>
          <a:ln>
            <a:solidFill>
              <a:srgbClr val="8497B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305AAFFA-CA45-4BA8-9267-65857DA78E11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rgbClr val="2134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03C4A1F-CEF3-4BDA-8187-818E713118DE}"/>
              </a:ext>
            </a:extLst>
          </p:cNvPr>
          <p:cNvCxnSpPr/>
          <p:nvPr/>
        </p:nvCxnSpPr>
        <p:spPr>
          <a:xfrm flipH="1">
            <a:off x="4792403" y="4376332"/>
            <a:ext cx="1288010" cy="774495"/>
          </a:xfrm>
          <a:prstGeom prst="line">
            <a:avLst/>
          </a:prstGeom>
          <a:ln>
            <a:solidFill>
              <a:srgbClr val="8497B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F3506F38-D7CA-4295-983C-8A7CA0056781}"/>
              </a:ext>
            </a:extLst>
          </p:cNvPr>
          <p:cNvSpPr/>
          <p:nvPr/>
        </p:nvSpPr>
        <p:spPr>
          <a:xfrm>
            <a:off x="3661949" y="4582687"/>
            <a:ext cx="1758766" cy="1758766"/>
          </a:xfrm>
          <a:prstGeom prst="ellipse">
            <a:avLst/>
          </a:prstGeom>
          <a:solidFill>
            <a:srgbClr val="32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B5EB23-D548-4B79-9A58-CB41B21601F6}"/>
              </a:ext>
            </a:extLst>
          </p:cNvPr>
          <p:cNvSpPr txBox="1"/>
          <p:nvPr/>
        </p:nvSpPr>
        <p:spPr>
          <a:xfrm>
            <a:off x="7401146" y="5112856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7AD53C5-8293-4807-BCA8-E58FDAF03EF6}"/>
              </a:ext>
            </a:extLst>
          </p:cNvPr>
          <p:cNvGrpSpPr/>
          <p:nvPr/>
        </p:nvGrpSpPr>
        <p:grpSpPr>
          <a:xfrm>
            <a:off x="7200157" y="1590383"/>
            <a:ext cx="2858426" cy="1491819"/>
            <a:chOff x="281014" y="4256006"/>
            <a:chExt cx="2858426" cy="1491819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6B87E40-8C6D-411B-ADF3-D51036089F8E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매번 불시에 올라오는 녹화강의와 과제의 마감기한을 확인하기 위해 모든 과목에 일일이 들어가 보아야 하는 번거로움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BC1EF5-EBED-4AC4-B387-8C489328EA39}"/>
                </a:ext>
              </a:extLst>
            </p:cNvPr>
            <p:cNvSpPr txBox="1"/>
            <p:nvPr/>
          </p:nvSpPr>
          <p:spPr>
            <a:xfrm>
              <a:off x="281014" y="425600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마감 기한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2C8F477-79E7-473A-B0DA-2F3276A377D9}"/>
              </a:ext>
            </a:extLst>
          </p:cNvPr>
          <p:cNvGrpSpPr/>
          <p:nvPr/>
        </p:nvGrpSpPr>
        <p:grpSpPr>
          <a:xfrm>
            <a:off x="597144" y="4814920"/>
            <a:ext cx="2858426" cy="1060932"/>
            <a:chOff x="281014" y="4256006"/>
            <a:chExt cx="2858426" cy="10609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8D0309C-C472-4DFB-9FF9-1B85784BCB8F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녹화 강의와 과제의 완료 유무를 한눈에 파악하기 어려움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6DF2A98-99D5-409A-8D45-71E7FD485D45}"/>
                </a:ext>
              </a:extLst>
            </p:cNvPr>
            <p:cNvSpPr txBox="1"/>
            <p:nvPr/>
          </p:nvSpPr>
          <p:spPr>
            <a:xfrm>
              <a:off x="281014" y="425600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완료 유무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231CC05-D5C1-44E0-A052-1C2410A89B33}"/>
              </a:ext>
            </a:extLst>
          </p:cNvPr>
          <p:cNvGrpSpPr/>
          <p:nvPr/>
        </p:nvGrpSpPr>
        <p:grpSpPr>
          <a:xfrm>
            <a:off x="8853804" y="4865179"/>
            <a:ext cx="2858426" cy="1017118"/>
            <a:chOff x="173614" y="4256006"/>
            <a:chExt cx="2858426" cy="101711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44614D4-5792-4DC3-BEBF-5593F1ED8231}"/>
                </a:ext>
              </a:extLst>
            </p:cNvPr>
            <p:cNvSpPr txBox="1"/>
            <p:nvPr/>
          </p:nvSpPr>
          <p:spPr>
            <a:xfrm>
              <a:off x="173614" y="4749904"/>
              <a:ext cx="28584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가상대학에 올라오지 않는 과제는 따로 메모해 놓아야 하는 불편함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0F7938E-269E-41F6-9455-EAF9DA611ACF}"/>
                </a:ext>
              </a:extLst>
            </p:cNvPr>
            <p:cNvSpPr txBox="1"/>
            <p:nvPr/>
          </p:nvSpPr>
          <p:spPr>
            <a:xfrm>
              <a:off x="173614" y="4256006"/>
              <a:ext cx="13035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사용자 추가</a:t>
              </a:r>
            </a:p>
          </p:txBody>
        </p: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B669F7D-7A26-4F9C-B59B-299CF15A70DF}"/>
              </a:ext>
            </a:extLst>
          </p:cNvPr>
          <p:cNvCxnSpPr/>
          <p:nvPr/>
        </p:nvCxnSpPr>
        <p:spPr>
          <a:xfrm>
            <a:off x="6111589" y="4376332"/>
            <a:ext cx="1288010" cy="774495"/>
          </a:xfrm>
          <a:prstGeom prst="line">
            <a:avLst/>
          </a:prstGeom>
          <a:ln>
            <a:solidFill>
              <a:srgbClr val="8497B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C2FDFEBA-8DE3-4180-B4E0-222874FD185A}"/>
              </a:ext>
            </a:extLst>
          </p:cNvPr>
          <p:cNvSpPr/>
          <p:nvPr/>
        </p:nvSpPr>
        <p:spPr>
          <a:xfrm flipH="1">
            <a:off x="6771287" y="4582687"/>
            <a:ext cx="1758766" cy="1758766"/>
          </a:xfrm>
          <a:prstGeom prst="ellipse">
            <a:avLst/>
          </a:prstGeom>
          <a:solidFill>
            <a:srgbClr val="C9C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B9496D4-9C56-4FE0-BD41-B03A6BB2C9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556000" y="1867537"/>
            <a:ext cx="1080000" cy="108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BC63D0-C01C-4B7A-B7AB-2D054943E2A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001332" y="4922070"/>
            <a:ext cx="1080000" cy="108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A2D2D8A-D3A9-4902-AD5B-8D9557C91F2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10670" y="492207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600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주요 기능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782C3F-5E2B-45E6-A397-9B74A7F3ED15}"/>
              </a:ext>
            </a:extLst>
          </p:cNvPr>
          <p:cNvSpPr/>
          <p:nvPr/>
        </p:nvSpPr>
        <p:spPr>
          <a:xfrm>
            <a:off x="1086539" y="1502129"/>
            <a:ext cx="4902200" cy="2235195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254D8-ED4C-4C03-9051-301F2951AB4C}"/>
              </a:ext>
            </a:extLst>
          </p:cNvPr>
          <p:cNvSpPr/>
          <p:nvPr/>
        </p:nvSpPr>
        <p:spPr>
          <a:xfrm>
            <a:off x="6217339" y="1502128"/>
            <a:ext cx="4902200" cy="2235195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8A8A9B-383C-4B3B-A3D1-00A3CFDCBC47}"/>
              </a:ext>
            </a:extLst>
          </p:cNvPr>
          <p:cNvSpPr/>
          <p:nvPr/>
        </p:nvSpPr>
        <p:spPr>
          <a:xfrm>
            <a:off x="1086539" y="3934394"/>
            <a:ext cx="4902200" cy="2235195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625CD6-BDA1-4AF7-A9B2-F6CD1AAA07E2}"/>
              </a:ext>
            </a:extLst>
          </p:cNvPr>
          <p:cNvSpPr/>
          <p:nvPr/>
        </p:nvSpPr>
        <p:spPr>
          <a:xfrm>
            <a:off x="6217339" y="3934393"/>
            <a:ext cx="4902200" cy="2235195"/>
          </a:xfrm>
          <a:prstGeom prst="rect">
            <a:avLst/>
          </a:prstGeom>
          <a:solidFill>
            <a:srgbClr val="CAB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897C7A-5958-4D1D-B65B-A0394ECFE78E}"/>
              </a:ext>
            </a:extLst>
          </p:cNvPr>
          <p:cNvSpPr/>
          <p:nvPr/>
        </p:nvSpPr>
        <p:spPr>
          <a:xfrm>
            <a:off x="5379139" y="3144506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0C36B9-93DB-4331-A82C-59487B6C77D0}"/>
              </a:ext>
            </a:extLst>
          </p:cNvPr>
          <p:cNvSpPr txBox="1"/>
          <p:nvPr/>
        </p:nvSpPr>
        <p:spPr>
          <a:xfrm>
            <a:off x="5441193" y="3154973"/>
            <a:ext cx="356187" cy="461665"/>
          </a:xfrm>
          <a:prstGeom prst="rect">
            <a:avLst/>
          </a:prstGeom>
          <a:solidFill>
            <a:srgbClr val="F1ECE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2D1632-C5FE-4E7E-A462-8A79991B745A}"/>
              </a:ext>
            </a:extLst>
          </p:cNvPr>
          <p:cNvSpPr/>
          <p:nvPr/>
        </p:nvSpPr>
        <p:spPr>
          <a:xfrm>
            <a:off x="6336295" y="3144506"/>
            <a:ext cx="4826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3B7D8C-A5ED-41D9-9E3E-788A27D7B130}"/>
              </a:ext>
            </a:extLst>
          </p:cNvPr>
          <p:cNvSpPr txBox="1"/>
          <p:nvPr/>
        </p:nvSpPr>
        <p:spPr>
          <a:xfrm>
            <a:off x="6335343" y="3155173"/>
            <a:ext cx="482400" cy="482400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DE47974-120E-4C36-BC0A-06F27A851E8A}"/>
              </a:ext>
            </a:extLst>
          </p:cNvPr>
          <p:cNvSpPr/>
          <p:nvPr/>
        </p:nvSpPr>
        <p:spPr>
          <a:xfrm>
            <a:off x="5377987" y="4044089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1F0BD0-A98A-4896-8037-A4F8EDD43EC9}"/>
              </a:ext>
            </a:extLst>
          </p:cNvPr>
          <p:cNvSpPr txBox="1"/>
          <p:nvPr/>
        </p:nvSpPr>
        <p:spPr>
          <a:xfrm>
            <a:off x="5437454" y="4054556"/>
            <a:ext cx="356188" cy="461665"/>
          </a:xfrm>
          <a:prstGeom prst="rect">
            <a:avLst/>
          </a:prstGeom>
          <a:solidFill>
            <a:srgbClr val="F1ECE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DC2A32-35C8-46EE-A821-0D9880D7A4C9}"/>
              </a:ext>
            </a:extLst>
          </p:cNvPr>
          <p:cNvSpPr/>
          <p:nvPr/>
        </p:nvSpPr>
        <p:spPr>
          <a:xfrm>
            <a:off x="6335143" y="4044088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651C5B-F53E-48F8-8A7C-DBE0A2D16A83}"/>
              </a:ext>
            </a:extLst>
          </p:cNvPr>
          <p:cNvSpPr txBox="1"/>
          <p:nvPr/>
        </p:nvSpPr>
        <p:spPr>
          <a:xfrm>
            <a:off x="6410823" y="4054555"/>
            <a:ext cx="356188" cy="461665"/>
          </a:xfrm>
          <a:prstGeom prst="rect">
            <a:avLst/>
          </a:prstGeom>
          <a:solidFill>
            <a:srgbClr val="F1ECE6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4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2D4369-E78B-4EE7-9EDC-BA51CAC0E44A}"/>
              </a:ext>
            </a:extLst>
          </p:cNvPr>
          <p:cNvSpPr txBox="1"/>
          <p:nvPr/>
        </p:nvSpPr>
        <p:spPr>
          <a:xfrm>
            <a:off x="1312409" y="1986993"/>
            <a:ext cx="4481233" cy="1147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국민대학교 가상대학의</a:t>
            </a:r>
            <a:endParaRPr lang="en-US" altLang="ko-KR" sz="24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</a:t>
            </a:r>
            <a:r>
              <a:rPr lang="ko-KR" altLang="en-US" sz="2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녹화 강의와 과제 연동</a:t>
            </a:r>
            <a:endParaRPr lang="en-US" altLang="ko-KR" sz="24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0DC1D9-B35F-4F0C-ADF0-60960D948417}"/>
              </a:ext>
            </a:extLst>
          </p:cNvPr>
          <p:cNvSpPr txBox="1"/>
          <p:nvPr/>
        </p:nvSpPr>
        <p:spPr>
          <a:xfrm>
            <a:off x="7678074" y="2048408"/>
            <a:ext cx="3201517" cy="1147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사용자 일정</a:t>
            </a:r>
            <a:endParaRPr lang="en-US" altLang="ko-KR" sz="24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직접 추가</a:t>
            </a:r>
            <a:r>
              <a:rPr lang="en-US" altLang="ko-KR" sz="2400" spc="-15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삭제</a:t>
            </a:r>
            <a:r>
              <a:rPr lang="en-US" altLang="ko-KR" sz="2400" spc="-15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수정 가능</a:t>
            </a:r>
            <a:endParaRPr lang="en-US" altLang="ko-KR" sz="2400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911753-FD6D-4344-8A68-5869B2957791}"/>
              </a:ext>
            </a:extLst>
          </p:cNvPr>
          <p:cNvSpPr txBox="1"/>
          <p:nvPr/>
        </p:nvSpPr>
        <p:spPr>
          <a:xfrm>
            <a:off x="1312409" y="4732133"/>
            <a:ext cx="1576072" cy="593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일정 검색</a:t>
            </a:r>
            <a:endParaRPr lang="en-US" altLang="ko-KR" sz="2400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18D93F-D242-4FDF-886D-A1A54CA6997F}"/>
              </a:ext>
            </a:extLst>
          </p:cNvPr>
          <p:cNvSpPr txBox="1"/>
          <p:nvPr/>
        </p:nvSpPr>
        <p:spPr>
          <a:xfrm>
            <a:off x="8723231" y="4732132"/>
            <a:ext cx="2156360" cy="593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완료 유무 파악</a:t>
            </a:r>
            <a:endParaRPr lang="en-US" altLang="ko-KR" sz="2400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5219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350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소프트웨어 구조 설계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3C78462-447F-411F-8074-7AFA64850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729268"/>
              </p:ext>
            </p:extLst>
          </p:nvPr>
        </p:nvGraphicFramePr>
        <p:xfrm>
          <a:off x="741728" y="1481442"/>
          <a:ext cx="10886343" cy="4569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8781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28781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28781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913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모듈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6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클래스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6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역할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6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913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crawler.py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웹 페이지에서 학교 일정을</a:t>
                      </a:r>
                      <a:endParaRPr lang="en-US" altLang="ko-KR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22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크롤링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913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schedule.py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Schedule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일정 추가</a:t>
                      </a:r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2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크롤링을</a:t>
                      </a:r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통해</a:t>
                      </a:r>
                      <a:endParaRPr lang="en-US" altLang="ko-KR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가져온 일정 동기화</a:t>
                      </a:r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저장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913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application.py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C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TODOApp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C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schedule</a:t>
                      </a:r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에서 가져온 일정을</a:t>
                      </a:r>
                      <a:endParaRPr lang="en-US" altLang="ko-KR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바탕으로 메인 윈도우 구현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913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main.py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파일 실행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42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6E1358-9400-4822-8DDF-F3FBA97861AC}"/>
              </a:ext>
            </a:extLst>
          </p:cNvPr>
          <p:cNvSpPr txBox="1"/>
          <p:nvPr/>
        </p:nvSpPr>
        <p:spPr>
          <a:xfrm>
            <a:off x="0" y="31366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5108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139</Words>
  <Application>Microsoft Office PowerPoint</Application>
  <PresentationFormat>와이드스크린</PresentationFormat>
  <Paragraphs>49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나눔스퀘어 Bold</vt:lpstr>
      <vt:lpstr>나눔스퀘어 ExtraBold</vt:lpstr>
      <vt:lpstr>마루 부리 가는</vt:lpstr>
      <vt:lpstr>마루 부리 중간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kimyujin</cp:lastModifiedBy>
  <cp:revision>34</cp:revision>
  <dcterms:created xsi:type="dcterms:W3CDTF">2021-02-14T00:18:03Z</dcterms:created>
  <dcterms:modified xsi:type="dcterms:W3CDTF">2021-11-30T07:02:03Z</dcterms:modified>
</cp:coreProperties>
</file>