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9" r:id="rId6"/>
    <p:sldId id="277" r:id="rId7"/>
    <p:sldId id="266" r:id="rId8"/>
    <p:sldId id="265" r:id="rId9"/>
    <p:sldId id="270" r:id="rId10"/>
    <p:sldId id="267" r:id="rId11"/>
    <p:sldId id="268" r:id="rId12"/>
    <p:sldId id="271" r:id="rId13"/>
    <p:sldId id="272" r:id="rId14"/>
    <p:sldId id="273" r:id="rId15"/>
    <p:sldId id="274" r:id="rId16"/>
    <p:sldId id="276" r:id="rId17"/>
    <p:sldId id="275" r:id="rId18"/>
    <p:sldId id="264" r:id="rId19"/>
  </p:sldIdLst>
  <p:sldSz cx="18288000" cy="10287000"/>
  <p:notesSz cx="10287000" cy="18288000"/>
  <p:embeddedFontLst>
    <p:embeddedFont>
      <p:font typeface="Cambria Math" panose="02040503050406030204" pitchFamily="18" charset="0"/>
      <p:regular r:id="rId20"/>
    </p:embeddedFont>
    <p:embeddedFont>
      <p:font typeface="나눔스퀘어_ac Bold" panose="020B0600000101010101" pitchFamily="50" charset="-127"/>
      <p:bold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배달의민족 도현" panose="020B0600000101010101" pitchFamily="50" charset="-127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0020"/>
    <a:srgbClr val="E8F7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D952EE-8D87-435A-8B08-1F4B3363A343}" v="23" dt="2024-02-10T15:08:43.5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26" autoAdjust="0"/>
  </p:normalViewPr>
  <p:slideViewPr>
    <p:cSldViewPr>
      <p:cViewPr>
        <p:scale>
          <a:sx n="50" d="100"/>
          <a:sy n="50" d="100"/>
        </p:scale>
        <p:origin x="1914" y="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yeon LEE" userId="7701508085ecf966" providerId="LiveId" clId="{1CD952EE-8D87-435A-8B08-1F4B3363A343}"/>
    <pc:docChg chg="undo redo custSel addSld delSld modSld">
      <pc:chgData name="seoyeon LEE" userId="7701508085ecf966" providerId="LiveId" clId="{1CD952EE-8D87-435A-8B08-1F4B3363A343}" dt="2024-02-10T15:09:51.023" v="763" actId="2711"/>
      <pc:docMkLst>
        <pc:docMk/>
      </pc:docMkLst>
      <pc:sldChg chg="del">
        <pc:chgData name="seoyeon LEE" userId="7701508085ecf966" providerId="LiveId" clId="{1CD952EE-8D87-435A-8B08-1F4B3363A343}" dt="2024-02-10T14:48:35.782" v="117" actId="47"/>
        <pc:sldMkLst>
          <pc:docMk/>
          <pc:sldMk cId="0" sldId="256"/>
        </pc:sldMkLst>
      </pc:sldChg>
      <pc:sldChg chg="addSp delSp modSp mod">
        <pc:chgData name="seoyeon LEE" userId="7701508085ecf966" providerId="LiveId" clId="{1CD952EE-8D87-435A-8B08-1F4B3363A343}" dt="2024-02-10T15:02:45.421" v="430" actId="14100"/>
        <pc:sldMkLst>
          <pc:docMk/>
          <pc:sldMk cId="0" sldId="257"/>
        </pc:sldMkLst>
        <pc:spChg chg="add mod">
          <ac:chgData name="seoyeon LEE" userId="7701508085ecf966" providerId="LiveId" clId="{1CD952EE-8D87-435A-8B08-1F4B3363A343}" dt="2024-02-10T14:47:31.301" v="50" actId="1076"/>
          <ac:spMkLst>
            <pc:docMk/>
            <pc:sldMk cId="0" sldId="257"/>
            <ac:spMk id="2" creationId="{E82F0160-294C-FB26-AAC9-17E413D2DA91}"/>
          </ac:spMkLst>
        </pc:spChg>
        <pc:spChg chg="add mod">
          <ac:chgData name="seoyeon LEE" userId="7701508085ecf966" providerId="LiveId" clId="{1CD952EE-8D87-435A-8B08-1F4B3363A343}" dt="2024-02-10T14:48:32.781" v="116" actId="1076"/>
          <ac:spMkLst>
            <pc:docMk/>
            <pc:sldMk cId="0" sldId="257"/>
            <ac:spMk id="4" creationId="{327C909E-510E-5810-A213-9B5A430E2950}"/>
          </ac:spMkLst>
        </pc:spChg>
        <pc:grpChg chg="add mod">
          <ac:chgData name="seoyeon LEE" userId="7701508085ecf966" providerId="LiveId" clId="{1CD952EE-8D87-435A-8B08-1F4B3363A343}" dt="2024-02-10T14:59:00.401" v="278" actId="164"/>
          <ac:grpSpMkLst>
            <pc:docMk/>
            <pc:sldMk cId="0" sldId="257"/>
            <ac:grpSpMk id="5" creationId="{18916C51-6AED-4E62-B28E-59DAAC6BB70C}"/>
          </ac:grpSpMkLst>
        </pc:grpChg>
        <pc:grpChg chg="add mod">
          <ac:chgData name="seoyeon LEE" userId="7701508085ecf966" providerId="LiveId" clId="{1CD952EE-8D87-435A-8B08-1F4B3363A343}" dt="2024-02-10T15:02:45.421" v="430" actId="14100"/>
          <ac:grpSpMkLst>
            <pc:docMk/>
            <pc:sldMk cId="0" sldId="257"/>
            <ac:grpSpMk id="7" creationId="{9A18E731-5E08-5918-539F-77E07A2CBF3D}"/>
          </ac:grpSpMkLst>
        </pc:grpChg>
        <pc:grpChg chg="mod">
          <ac:chgData name="seoyeon LEE" userId="7701508085ecf966" providerId="LiveId" clId="{1CD952EE-8D87-435A-8B08-1F4B3363A343}" dt="2024-02-10T14:59:19.442" v="285" actId="34135"/>
          <ac:grpSpMkLst>
            <pc:docMk/>
            <pc:sldMk cId="0" sldId="257"/>
            <ac:grpSpMk id="1001" creationId="{00000000-0000-0000-0000-000000000000}"/>
          </ac:grpSpMkLst>
        </pc:grpChg>
        <pc:grpChg chg="mod">
          <ac:chgData name="seoyeon LEE" userId="7701508085ecf966" providerId="LiveId" clId="{1CD952EE-8D87-435A-8B08-1F4B3363A343}" dt="2024-02-10T14:59:09.667" v="281" actId="164"/>
          <ac:grpSpMkLst>
            <pc:docMk/>
            <pc:sldMk cId="0" sldId="257"/>
            <ac:grpSpMk id="1003" creationId="{00000000-0000-0000-0000-000000000000}"/>
          </ac:grpSpMkLst>
        </pc:grpChg>
        <pc:grpChg chg="mod">
          <ac:chgData name="seoyeon LEE" userId="7701508085ecf966" providerId="LiveId" clId="{1CD952EE-8D87-435A-8B08-1F4B3363A343}" dt="2024-02-10T14:59:09.667" v="281" actId="164"/>
          <ac:grpSpMkLst>
            <pc:docMk/>
            <pc:sldMk cId="0" sldId="257"/>
            <ac:grpSpMk id="1004" creationId="{00000000-0000-0000-0000-000000000000}"/>
          </ac:grpSpMkLst>
        </pc:grpChg>
        <pc:grpChg chg="mod">
          <ac:chgData name="seoyeon LEE" userId="7701508085ecf966" providerId="LiveId" clId="{1CD952EE-8D87-435A-8B08-1F4B3363A343}" dt="2024-02-10T14:59:09.667" v="281" actId="164"/>
          <ac:grpSpMkLst>
            <pc:docMk/>
            <pc:sldMk cId="0" sldId="257"/>
            <ac:grpSpMk id="1005" creationId="{00000000-0000-0000-0000-000000000000}"/>
          </ac:grpSpMkLst>
        </pc:grpChg>
        <pc:picChg chg="mod">
          <ac:chgData name="seoyeon LEE" userId="7701508085ecf966" providerId="LiveId" clId="{1CD952EE-8D87-435A-8B08-1F4B3363A343}" dt="2024-02-10T14:59:19.442" v="285" actId="34135"/>
          <ac:picMkLst>
            <pc:docMk/>
            <pc:sldMk cId="0" sldId="257"/>
            <ac:picMk id="3" creationId="{00000000-0000-0000-0000-000000000000}"/>
          </ac:picMkLst>
        </pc:picChg>
        <pc:picChg chg="mod">
          <ac:chgData name="seoyeon LEE" userId="7701508085ecf966" providerId="LiveId" clId="{1CD952EE-8D87-435A-8B08-1F4B3363A343}" dt="2024-02-10T14:59:06.824" v="280" actId="34135"/>
          <ac:picMkLst>
            <pc:docMk/>
            <pc:sldMk cId="0" sldId="257"/>
            <ac:picMk id="9" creationId="{00000000-0000-0000-0000-000000000000}"/>
          </ac:picMkLst>
        </pc:picChg>
        <pc:picChg chg="mod ord">
          <ac:chgData name="seoyeon LEE" userId="7701508085ecf966" providerId="LiveId" clId="{1CD952EE-8D87-435A-8B08-1F4B3363A343}" dt="2024-02-10T14:59:06.824" v="280" actId="34135"/>
          <ac:picMkLst>
            <pc:docMk/>
            <pc:sldMk cId="0" sldId="257"/>
            <ac:picMk id="12" creationId="{00000000-0000-0000-0000-000000000000}"/>
          </ac:picMkLst>
        </pc:picChg>
        <pc:picChg chg="mod ord">
          <ac:chgData name="seoyeon LEE" userId="7701508085ecf966" providerId="LiveId" clId="{1CD952EE-8D87-435A-8B08-1F4B3363A343}" dt="2024-02-10T14:59:06.824" v="280" actId="34135"/>
          <ac:picMkLst>
            <pc:docMk/>
            <pc:sldMk cId="0" sldId="257"/>
            <ac:picMk id="13" creationId="{00000000-0000-0000-0000-000000000000}"/>
          </ac:picMkLst>
        </pc:picChg>
        <pc:picChg chg="mod">
          <ac:chgData name="seoyeon LEE" userId="7701508085ecf966" providerId="LiveId" clId="{1CD952EE-8D87-435A-8B08-1F4B3363A343}" dt="2024-02-10T14:59:06.824" v="280" actId="34135"/>
          <ac:picMkLst>
            <pc:docMk/>
            <pc:sldMk cId="0" sldId="257"/>
            <ac:picMk id="16" creationId="{00000000-0000-0000-0000-000000000000}"/>
          </ac:picMkLst>
        </pc:picChg>
        <pc:picChg chg="del mod">
          <ac:chgData name="seoyeon LEE" userId="7701508085ecf966" providerId="LiveId" clId="{1CD952EE-8D87-435A-8B08-1F4B3363A343}" dt="2024-02-10T14:47:26.822" v="49" actId="478"/>
          <ac:picMkLst>
            <pc:docMk/>
            <pc:sldMk cId="0" sldId="257"/>
            <ac:picMk id="21" creationId="{00000000-0000-0000-0000-000000000000}"/>
          </ac:picMkLst>
        </pc:picChg>
        <pc:picChg chg="del">
          <ac:chgData name="seoyeon LEE" userId="7701508085ecf966" providerId="LiveId" clId="{1CD952EE-8D87-435A-8B08-1F4B3363A343}" dt="2024-02-10T14:48:24.034" v="114" actId="478"/>
          <ac:picMkLst>
            <pc:docMk/>
            <pc:sldMk cId="0" sldId="257"/>
            <ac:picMk id="22" creationId="{00000000-0000-0000-0000-000000000000}"/>
          </ac:picMkLst>
        </pc:picChg>
        <pc:picChg chg="mod">
          <ac:chgData name="seoyeon LEE" userId="7701508085ecf966" providerId="LiveId" clId="{1CD952EE-8D87-435A-8B08-1F4B3363A343}" dt="2024-02-10T14:59:09.667" v="281" actId="164"/>
          <ac:picMkLst>
            <pc:docMk/>
            <pc:sldMk cId="0" sldId="257"/>
            <ac:picMk id="23" creationId="{00000000-0000-0000-0000-000000000000}"/>
          </ac:picMkLst>
        </pc:picChg>
        <pc:picChg chg="mod">
          <ac:chgData name="seoyeon LEE" userId="7701508085ecf966" providerId="LiveId" clId="{1CD952EE-8D87-435A-8B08-1F4B3363A343}" dt="2024-02-10T14:59:09.667" v="281" actId="164"/>
          <ac:picMkLst>
            <pc:docMk/>
            <pc:sldMk cId="0" sldId="257"/>
            <ac:picMk id="24" creationId="{00000000-0000-0000-0000-000000000000}"/>
          </ac:picMkLst>
        </pc:picChg>
        <pc:picChg chg="mod">
          <ac:chgData name="seoyeon LEE" userId="7701508085ecf966" providerId="LiveId" clId="{1CD952EE-8D87-435A-8B08-1F4B3363A343}" dt="2024-02-10T14:59:09.667" v="281" actId="164"/>
          <ac:picMkLst>
            <pc:docMk/>
            <pc:sldMk cId="0" sldId="257"/>
            <ac:picMk id="25" creationId="{00000000-0000-0000-0000-000000000000}"/>
          </ac:picMkLst>
        </pc:picChg>
        <pc:picChg chg="mod">
          <ac:chgData name="seoyeon LEE" userId="7701508085ecf966" providerId="LiveId" clId="{1CD952EE-8D87-435A-8B08-1F4B3363A343}" dt="2024-02-10T14:59:09.667" v="281" actId="164"/>
          <ac:picMkLst>
            <pc:docMk/>
            <pc:sldMk cId="0" sldId="257"/>
            <ac:picMk id="26" creationId="{00000000-0000-0000-0000-000000000000}"/>
          </ac:picMkLst>
        </pc:picChg>
        <pc:picChg chg="mod">
          <ac:chgData name="seoyeon LEE" userId="7701508085ecf966" providerId="LiveId" clId="{1CD952EE-8D87-435A-8B08-1F4B3363A343}" dt="2024-02-10T14:59:09.667" v="281" actId="164"/>
          <ac:picMkLst>
            <pc:docMk/>
            <pc:sldMk cId="0" sldId="257"/>
            <ac:picMk id="27" creationId="{00000000-0000-0000-0000-000000000000}"/>
          </ac:picMkLst>
        </pc:picChg>
      </pc:sldChg>
      <pc:sldChg chg="addSp delSp modSp mod">
        <pc:chgData name="seoyeon LEE" userId="7701508085ecf966" providerId="LiveId" clId="{1CD952EE-8D87-435A-8B08-1F4B3363A343}" dt="2024-02-10T15:05:59.322" v="457" actId="34135"/>
        <pc:sldMkLst>
          <pc:docMk/>
          <pc:sldMk cId="0" sldId="258"/>
        </pc:sldMkLst>
        <pc:spChg chg="add mod">
          <ac:chgData name="seoyeon LEE" userId="7701508085ecf966" providerId="LiveId" clId="{1CD952EE-8D87-435A-8B08-1F4B3363A343}" dt="2024-02-10T14:49:34.821" v="153" actId="1076"/>
          <ac:spMkLst>
            <pc:docMk/>
            <pc:sldMk cId="0" sldId="258"/>
            <ac:spMk id="2" creationId="{F36729BD-3D77-E225-20DA-2F60E385D7A5}"/>
          </ac:spMkLst>
        </pc:spChg>
        <pc:spChg chg="add mod">
          <ac:chgData name="seoyeon LEE" userId="7701508085ecf966" providerId="LiveId" clId="{1CD952EE-8D87-435A-8B08-1F4B3363A343}" dt="2024-02-10T14:50:25.001" v="164" actId="1076"/>
          <ac:spMkLst>
            <pc:docMk/>
            <pc:sldMk cId="0" sldId="258"/>
            <ac:spMk id="5" creationId="{0C0622ED-6D34-0D20-75F8-D1298FD2199E}"/>
          </ac:spMkLst>
        </pc:spChg>
        <pc:spChg chg="add del mod ord">
          <ac:chgData name="seoyeon LEE" userId="7701508085ecf966" providerId="LiveId" clId="{1CD952EE-8D87-435A-8B08-1F4B3363A343}" dt="2024-02-10T14:51:30.904" v="186" actId="478"/>
          <ac:spMkLst>
            <pc:docMk/>
            <pc:sldMk cId="0" sldId="258"/>
            <ac:spMk id="6" creationId="{22C9A29E-D989-8863-B36D-F73988F20C16}"/>
          </ac:spMkLst>
        </pc:spChg>
        <pc:spChg chg="add mod">
          <ac:chgData name="seoyeon LEE" userId="7701508085ecf966" providerId="LiveId" clId="{1CD952EE-8D87-435A-8B08-1F4B3363A343}" dt="2024-02-10T14:56:47.679" v="246" actId="1076"/>
          <ac:spMkLst>
            <pc:docMk/>
            <pc:sldMk cId="0" sldId="258"/>
            <ac:spMk id="7" creationId="{C8122A5B-341D-DB65-33CD-EE0D14D625DB}"/>
          </ac:spMkLst>
        </pc:spChg>
        <pc:spChg chg="add mod">
          <ac:chgData name="seoyeon LEE" userId="7701508085ecf966" providerId="LiveId" clId="{1CD952EE-8D87-435A-8B08-1F4B3363A343}" dt="2024-02-10T14:56:52.851" v="247" actId="1076"/>
          <ac:spMkLst>
            <pc:docMk/>
            <pc:sldMk cId="0" sldId="258"/>
            <ac:spMk id="9" creationId="{958A2FC8-6214-A15B-4950-A3FEA2E32CBD}"/>
          </ac:spMkLst>
        </pc:spChg>
        <pc:spChg chg="add mod">
          <ac:chgData name="seoyeon LEE" userId="7701508085ecf966" providerId="LiveId" clId="{1CD952EE-8D87-435A-8B08-1F4B3363A343}" dt="2024-02-10T14:56:16.083" v="244" actId="1076"/>
          <ac:spMkLst>
            <pc:docMk/>
            <pc:sldMk cId="0" sldId="258"/>
            <ac:spMk id="10" creationId="{F45234DE-47D3-BDA2-1434-FF0789360C79}"/>
          </ac:spMkLst>
        </pc:spChg>
        <pc:spChg chg="add mod">
          <ac:chgData name="seoyeon LEE" userId="7701508085ecf966" providerId="LiveId" clId="{1CD952EE-8D87-435A-8B08-1F4B3363A343}" dt="2024-02-10T14:56:57.105" v="250" actId="20577"/>
          <ac:spMkLst>
            <pc:docMk/>
            <pc:sldMk cId="0" sldId="258"/>
            <ac:spMk id="11" creationId="{1C1DBE3C-F40E-0A7E-A2D7-17BFA8283696}"/>
          </ac:spMkLst>
        </pc:spChg>
        <pc:spChg chg="add mod">
          <ac:chgData name="seoyeon LEE" userId="7701508085ecf966" providerId="LiveId" clId="{1CD952EE-8D87-435A-8B08-1F4B3363A343}" dt="2024-02-10T14:57:00.473" v="251" actId="1076"/>
          <ac:spMkLst>
            <pc:docMk/>
            <pc:sldMk cId="0" sldId="258"/>
            <ac:spMk id="13" creationId="{987F2CFF-FEA4-7449-D40F-F07260B4A0F3}"/>
          </ac:spMkLst>
        </pc:spChg>
        <pc:spChg chg="add mod">
          <ac:chgData name="seoyeon LEE" userId="7701508085ecf966" providerId="LiveId" clId="{1CD952EE-8D87-435A-8B08-1F4B3363A343}" dt="2024-02-10T15:00:32.644" v="338" actId="1076"/>
          <ac:spMkLst>
            <pc:docMk/>
            <pc:sldMk cId="0" sldId="258"/>
            <ac:spMk id="14" creationId="{3CF7C828-E8EF-5945-C27B-D8794BDEDC85}"/>
          </ac:spMkLst>
        </pc:spChg>
        <pc:spChg chg="add mod">
          <ac:chgData name="seoyeon LEE" userId="7701508085ecf966" providerId="LiveId" clId="{1CD952EE-8D87-435A-8B08-1F4B3363A343}" dt="2024-02-10T15:01:10.678" v="414" actId="1076"/>
          <ac:spMkLst>
            <pc:docMk/>
            <pc:sldMk cId="0" sldId="258"/>
            <ac:spMk id="16" creationId="{A17CB5C4-6305-36E0-089F-21A48E068C9C}"/>
          </ac:spMkLst>
        </pc:spChg>
        <pc:spChg chg="add mod">
          <ac:chgData name="seoyeon LEE" userId="7701508085ecf966" providerId="LiveId" clId="{1CD952EE-8D87-435A-8B08-1F4B3363A343}" dt="2024-02-10T15:01:20.271" v="415"/>
          <ac:spMkLst>
            <pc:docMk/>
            <pc:sldMk cId="0" sldId="258"/>
            <ac:spMk id="17" creationId="{DF9FF94D-04AA-BFFD-C457-C7141D39758A}"/>
          </ac:spMkLst>
        </pc:spChg>
        <pc:spChg chg="add mod">
          <ac:chgData name="seoyeon LEE" userId="7701508085ecf966" providerId="LiveId" clId="{1CD952EE-8D87-435A-8B08-1F4B3363A343}" dt="2024-02-10T15:01:20.271" v="415"/>
          <ac:spMkLst>
            <pc:docMk/>
            <pc:sldMk cId="0" sldId="258"/>
            <ac:spMk id="19" creationId="{18057F84-642F-C465-D547-C66A1A1EF94A}"/>
          </ac:spMkLst>
        </pc:spChg>
        <pc:spChg chg="add mod">
          <ac:chgData name="seoyeon LEE" userId="7701508085ecf966" providerId="LiveId" clId="{1CD952EE-8D87-435A-8B08-1F4B3363A343}" dt="2024-02-10T15:01:28.056" v="417" actId="1076"/>
          <ac:spMkLst>
            <pc:docMk/>
            <pc:sldMk cId="0" sldId="258"/>
            <ac:spMk id="20" creationId="{070C6349-E4DC-901E-F974-2825918491DA}"/>
          </ac:spMkLst>
        </pc:spChg>
        <pc:spChg chg="add mod">
          <ac:chgData name="seoyeon LEE" userId="7701508085ecf966" providerId="LiveId" clId="{1CD952EE-8D87-435A-8B08-1F4B3363A343}" dt="2024-02-10T15:01:28.056" v="417" actId="1076"/>
          <ac:spMkLst>
            <pc:docMk/>
            <pc:sldMk cId="0" sldId="258"/>
            <ac:spMk id="21" creationId="{C2DFA7B7-09F6-46DA-7462-EAF3ACC4D6EF}"/>
          </ac:spMkLst>
        </pc:spChg>
        <pc:spChg chg="add mod">
          <ac:chgData name="seoyeon LEE" userId="7701508085ecf966" providerId="LiveId" clId="{1CD952EE-8D87-435A-8B08-1F4B3363A343}" dt="2024-02-10T15:02:10.282" v="424" actId="1076"/>
          <ac:spMkLst>
            <pc:docMk/>
            <pc:sldMk cId="0" sldId="258"/>
            <ac:spMk id="23" creationId="{4FC8CC61-533F-9695-1A86-FB08546639DB}"/>
          </ac:spMkLst>
        </pc:spChg>
        <pc:spChg chg="add mod">
          <ac:chgData name="seoyeon LEE" userId="7701508085ecf966" providerId="LiveId" clId="{1CD952EE-8D87-435A-8B08-1F4B3363A343}" dt="2024-02-10T15:02:10.282" v="424" actId="1076"/>
          <ac:spMkLst>
            <pc:docMk/>
            <pc:sldMk cId="0" sldId="258"/>
            <ac:spMk id="25" creationId="{D3554E5C-9D60-F230-BE9E-F415FAF64FCB}"/>
          </ac:spMkLst>
        </pc:spChg>
        <pc:spChg chg="add mod">
          <ac:chgData name="seoyeon LEE" userId="7701508085ecf966" providerId="LiveId" clId="{1CD952EE-8D87-435A-8B08-1F4B3363A343}" dt="2024-02-10T15:01:50.301" v="421" actId="1076"/>
          <ac:spMkLst>
            <pc:docMk/>
            <pc:sldMk cId="0" sldId="258"/>
            <ac:spMk id="26" creationId="{1F535F6B-A38D-DA04-EE90-EF751A198A93}"/>
          </ac:spMkLst>
        </pc:spChg>
        <pc:spChg chg="add mod">
          <ac:chgData name="seoyeon LEE" userId="7701508085ecf966" providerId="LiveId" clId="{1CD952EE-8D87-435A-8B08-1F4B3363A343}" dt="2024-02-10T15:01:50.301" v="421" actId="1076"/>
          <ac:spMkLst>
            <pc:docMk/>
            <pc:sldMk cId="0" sldId="258"/>
            <ac:spMk id="28" creationId="{C814F100-A895-9654-6D29-0385EDE8987C}"/>
          </ac:spMkLst>
        </pc:spChg>
        <pc:grpChg chg="mod ord">
          <ac:chgData name="seoyeon LEE" userId="7701508085ecf966" providerId="LiveId" clId="{1CD952EE-8D87-435A-8B08-1F4B3363A343}" dt="2024-02-10T15:05:59.322" v="457" actId="34135"/>
          <ac:grpSpMkLst>
            <pc:docMk/>
            <pc:sldMk cId="0" sldId="258"/>
            <ac:grpSpMk id="1001" creationId="{00000000-0000-0000-0000-000000000000}"/>
          </ac:grpSpMkLst>
        </pc:grpChg>
        <pc:grpChg chg="mod">
          <ac:chgData name="seoyeon LEE" userId="7701508085ecf966" providerId="LiveId" clId="{1CD952EE-8D87-435A-8B08-1F4B3363A343}" dt="2024-02-10T15:02:15.469" v="425" actId="34135"/>
          <ac:grpSpMkLst>
            <pc:docMk/>
            <pc:sldMk cId="0" sldId="258"/>
            <ac:grpSpMk id="1002" creationId="{00000000-0000-0000-0000-000000000000}"/>
          </ac:grpSpMkLst>
        </pc:grpChg>
        <pc:grpChg chg="mod">
          <ac:chgData name="seoyeon LEE" userId="7701508085ecf966" providerId="LiveId" clId="{1CD952EE-8D87-435A-8B08-1F4B3363A343}" dt="2024-02-10T15:02:15.469" v="425" actId="34135"/>
          <ac:grpSpMkLst>
            <pc:docMk/>
            <pc:sldMk cId="0" sldId="258"/>
            <ac:grpSpMk id="1003" creationId="{00000000-0000-0000-0000-000000000000}"/>
          </ac:grpSpMkLst>
        </pc:grpChg>
        <pc:grpChg chg="mod">
          <ac:chgData name="seoyeon LEE" userId="7701508085ecf966" providerId="LiveId" clId="{1CD952EE-8D87-435A-8B08-1F4B3363A343}" dt="2024-02-10T15:02:15.469" v="425" actId="34135"/>
          <ac:grpSpMkLst>
            <pc:docMk/>
            <pc:sldMk cId="0" sldId="258"/>
            <ac:grpSpMk id="1004" creationId="{00000000-0000-0000-0000-000000000000}"/>
          </ac:grpSpMkLst>
        </pc:grpChg>
        <pc:grpChg chg="mod">
          <ac:chgData name="seoyeon LEE" userId="7701508085ecf966" providerId="LiveId" clId="{1CD952EE-8D87-435A-8B08-1F4B3363A343}" dt="2024-02-10T15:02:15.469" v="425" actId="34135"/>
          <ac:grpSpMkLst>
            <pc:docMk/>
            <pc:sldMk cId="0" sldId="258"/>
            <ac:grpSpMk id="1005" creationId="{00000000-0000-0000-0000-000000000000}"/>
          </ac:grpSpMkLst>
        </pc:grpChg>
        <pc:grpChg chg="mod">
          <ac:chgData name="seoyeon LEE" userId="7701508085ecf966" providerId="LiveId" clId="{1CD952EE-8D87-435A-8B08-1F4B3363A343}" dt="2024-02-10T15:02:15.469" v="425" actId="34135"/>
          <ac:grpSpMkLst>
            <pc:docMk/>
            <pc:sldMk cId="0" sldId="258"/>
            <ac:grpSpMk id="1006" creationId="{00000000-0000-0000-0000-000000000000}"/>
          </ac:grpSpMkLst>
        </pc:grpChg>
        <pc:grpChg chg="mod">
          <ac:chgData name="seoyeon LEE" userId="7701508085ecf966" providerId="LiveId" clId="{1CD952EE-8D87-435A-8B08-1F4B3363A343}" dt="2024-02-10T15:02:15.469" v="425" actId="34135"/>
          <ac:grpSpMkLst>
            <pc:docMk/>
            <pc:sldMk cId="0" sldId="258"/>
            <ac:grpSpMk id="1007" creationId="{00000000-0000-0000-0000-000000000000}"/>
          </ac:grpSpMkLst>
        </pc:grpChg>
        <pc:grpChg chg="add del mod">
          <ac:chgData name="seoyeon LEE" userId="7701508085ecf966" providerId="LiveId" clId="{1CD952EE-8D87-435A-8B08-1F4B3363A343}" dt="2024-02-10T14:51:38.981" v="188" actId="1076"/>
          <ac:grpSpMkLst>
            <pc:docMk/>
            <pc:sldMk cId="0" sldId="258"/>
            <ac:grpSpMk id="1012" creationId="{00000000-0000-0000-0000-000000000000}"/>
          </ac:grpSpMkLst>
        </pc:grpChg>
        <pc:grpChg chg="del">
          <ac:chgData name="seoyeon LEE" userId="7701508085ecf966" providerId="LiveId" clId="{1CD952EE-8D87-435A-8B08-1F4B3363A343}" dt="2024-02-10T14:54:55.648" v="232" actId="478"/>
          <ac:grpSpMkLst>
            <pc:docMk/>
            <pc:sldMk cId="0" sldId="258"/>
            <ac:grpSpMk id="1013" creationId="{00000000-0000-0000-0000-000000000000}"/>
          </ac:grpSpMkLst>
        </pc:grpChg>
        <pc:grpChg chg="mod">
          <ac:chgData name="seoyeon LEE" userId="7701508085ecf966" providerId="LiveId" clId="{1CD952EE-8D87-435A-8B08-1F4B3363A343}" dt="2024-02-10T14:56:05.433" v="243" actId="1076"/>
          <ac:grpSpMkLst>
            <pc:docMk/>
            <pc:sldMk cId="0" sldId="258"/>
            <ac:grpSpMk id="1014" creationId="{00000000-0000-0000-0000-000000000000}"/>
          </ac:grpSpMkLst>
        </pc:grpChg>
        <pc:picChg chg="mod">
          <ac:chgData name="seoyeon LEE" userId="7701508085ecf966" providerId="LiveId" clId="{1CD952EE-8D87-435A-8B08-1F4B3363A343}" dt="2024-02-10T15:05:59.322" v="457" actId="34135"/>
          <ac:picMkLst>
            <pc:docMk/>
            <pc:sldMk cId="0" sldId="258"/>
            <ac:picMk id="3" creationId="{00000000-0000-0000-0000-000000000000}"/>
          </ac:picMkLst>
        </pc:picChg>
        <pc:picChg chg="mod modCrop">
          <ac:chgData name="seoyeon LEE" userId="7701508085ecf966" providerId="LiveId" clId="{1CD952EE-8D87-435A-8B08-1F4B3363A343}" dt="2024-02-10T15:05:59.322" v="457" actId="34135"/>
          <ac:picMkLst>
            <pc:docMk/>
            <pc:sldMk cId="0" sldId="258"/>
            <ac:picMk id="4" creationId="{00000000-0000-0000-0000-000000000000}"/>
          </ac:picMkLst>
        </pc:picChg>
        <pc:picChg chg="mod">
          <ac:chgData name="seoyeon LEE" userId="7701508085ecf966" providerId="LiveId" clId="{1CD952EE-8D87-435A-8B08-1F4B3363A343}" dt="2024-02-10T15:02:15.469" v="425" actId="34135"/>
          <ac:picMkLst>
            <pc:docMk/>
            <pc:sldMk cId="0" sldId="258"/>
            <ac:picMk id="8" creationId="{00000000-0000-0000-0000-000000000000}"/>
          </ac:picMkLst>
        </pc:picChg>
        <pc:picChg chg="mod">
          <ac:chgData name="seoyeon LEE" userId="7701508085ecf966" providerId="LiveId" clId="{1CD952EE-8D87-435A-8B08-1F4B3363A343}" dt="2024-02-10T15:02:15.469" v="425" actId="34135"/>
          <ac:picMkLst>
            <pc:docMk/>
            <pc:sldMk cId="0" sldId="258"/>
            <ac:picMk id="12" creationId="{00000000-0000-0000-0000-000000000000}"/>
          </ac:picMkLst>
        </pc:picChg>
        <pc:picChg chg="mod">
          <ac:chgData name="seoyeon LEE" userId="7701508085ecf966" providerId="LiveId" clId="{1CD952EE-8D87-435A-8B08-1F4B3363A343}" dt="2024-02-10T15:02:15.469" v="425" actId="34135"/>
          <ac:picMkLst>
            <pc:docMk/>
            <pc:sldMk cId="0" sldId="258"/>
            <ac:picMk id="15" creationId="{00000000-0000-0000-0000-000000000000}"/>
          </ac:picMkLst>
        </pc:picChg>
        <pc:picChg chg="mod">
          <ac:chgData name="seoyeon LEE" userId="7701508085ecf966" providerId="LiveId" clId="{1CD952EE-8D87-435A-8B08-1F4B3363A343}" dt="2024-02-10T15:02:15.469" v="425" actId="34135"/>
          <ac:picMkLst>
            <pc:docMk/>
            <pc:sldMk cId="0" sldId="258"/>
            <ac:picMk id="18" creationId="{00000000-0000-0000-0000-000000000000}"/>
          </ac:picMkLst>
        </pc:picChg>
        <pc:picChg chg="add del mod">
          <ac:chgData name="seoyeon LEE" userId="7701508085ecf966" providerId="LiveId" clId="{1CD952EE-8D87-435A-8B08-1F4B3363A343}" dt="2024-02-10T14:49:36.514" v="154" actId="478"/>
          <ac:picMkLst>
            <pc:docMk/>
            <pc:sldMk cId="0" sldId="258"/>
            <ac:picMk id="22" creationId="{00000000-0000-0000-0000-000000000000}"/>
          </ac:picMkLst>
        </pc:picChg>
        <pc:picChg chg="del mod">
          <ac:chgData name="seoyeon LEE" userId="7701508085ecf966" providerId="LiveId" clId="{1CD952EE-8D87-435A-8B08-1F4B3363A343}" dt="2024-02-10T15:00:28.502" v="337" actId="478"/>
          <ac:picMkLst>
            <pc:docMk/>
            <pc:sldMk cId="0" sldId="258"/>
            <ac:picMk id="32" creationId="{00000000-0000-0000-0000-000000000000}"/>
          </ac:picMkLst>
        </pc:picChg>
        <pc:picChg chg="del mod">
          <ac:chgData name="seoyeon LEE" userId="7701508085ecf966" providerId="LiveId" clId="{1CD952EE-8D87-435A-8B08-1F4B3363A343}" dt="2024-02-10T15:01:05.971" v="412" actId="478"/>
          <ac:picMkLst>
            <pc:docMk/>
            <pc:sldMk cId="0" sldId="258"/>
            <ac:picMk id="33" creationId="{00000000-0000-0000-0000-000000000000}"/>
          </ac:picMkLst>
        </pc:picChg>
        <pc:picChg chg="del mod">
          <ac:chgData name="seoyeon LEE" userId="7701508085ecf966" providerId="LiveId" clId="{1CD952EE-8D87-435A-8B08-1F4B3363A343}" dt="2024-02-10T14:54:32.939" v="222" actId="478"/>
          <ac:picMkLst>
            <pc:docMk/>
            <pc:sldMk cId="0" sldId="258"/>
            <ac:picMk id="37" creationId="{00000000-0000-0000-0000-000000000000}"/>
          </ac:picMkLst>
        </pc:picChg>
        <pc:picChg chg="add del">
          <ac:chgData name="seoyeon LEE" userId="7701508085ecf966" providerId="LiveId" clId="{1CD952EE-8D87-435A-8B08-1F4B3363A343}" dt="2024-02-10T14:51:07.512" v="177" actId="478"/>
          <ac:picMkLst>
            <pc:docMk/>
            <pc:sldMk cId="0" sldId="258"/>
            <ac:picMk id="38" creationId="{00000000-0000-0000-0000-000000000000}"/>
          </ac:picMkLst>
        </pc:picChg>
        <pc:picChg chg="del">
          <ac:chgData name="seoyeon LEE" userId="7701508085ecf966" providerId="LiveId" clId="{1CD952EE-8D87-435A-8B08-1F4B3363A343}" dt="2024-02-10T14:57:21.764" v="254" actId="478"/>
          <ac:picMkLst>
            <pc:docMk/>
            <pc:sldMk cId="0" sldId="258"/>
            <ac:picMk id="39" creationId="{00000000-0000-0000-0000-000000000000}"/>
          </ac:picMkLst>
        </pc:picChg>
        <pc:picChg chg="del mod">
          <ac:chgData name="seoyeon LEE" userId="7701508085ecf966" providerId="LiveId" clId="{1CD952EE-8D87-435A-8B08-1F4B3363A343}" dt="2024-02-10T14:50:58.076" v="172" actId="478"/>
          <ac:picMkLst>
            <pc:docMk/>
            <pc:sldMk cId="0" sldId="258"/>
            <ac:picMk id="43" creationId="{00000000-0000-0000-0000-000000000000}"/>
          </ac:picMkLst>
        </pc:picChg>
        <pc:picChg chg="del">
          <ac:chgData name="seoyeon LEE" userId="7701508085ecf966" providerId="LiveId" clId="{1CD952EE-8D87-435A-8B08-1F4B3363A343}" dt="2024-02-10T14:57:23.078" v="256" actId="478"/>
          <ac:picMkLst>
            <pc:docMk/>
            <pc:sldMk cId="0" sldId="258"/>
            <ac:picMk id="44" creationId="{00000000-0000-0000-0000-000000000000}"/>
          </ac:picMkLst>
        </pc:picChg>
        <pc:picChg chg="del">
          <ac:chgData name="seoyeon LEE" userId="7701508085ecf966" providerId="LiveId" clId="{1CD952EE-8D87-435A-8B08-1F4B3363A343}" dt="2024-02-10T14:57:22.526" v="255" actId="478"/>
          <ac:picMkLst>
            <pc:docMk/>
            <pc:sldMk cId="0" sldId="258"/>
            <ac:picMk id="45" creationId="{00000000-0000-0000-0000-000000000000}"/>
          </ac:picMkLst>
        </pc:picChg>
        <pc:picChg chg="del">
          <ac:chgData name="seoyeon LEE" userId="7701508085ecf966" providerId="LiveId" clId="{1CD952EE-8D87-435A-8B08-1F4B3363A343}" dt="2024-02-10T14:54:54.601" v="231" actId="478"/>
          <ac:picMkLst>
            <pc:docMk/>
            <pc:sldMk cId="0" sldId="258"/>
            <ac:picMk id="49" creationId="{00000000-0000-0000-0000-000000000000}"/>
          </ac:picMkLst>
        </pc:picChg>
        <pc:picChg chg="del">
          <ac:chgData name="seoyeon LEE" userId="7701508085ecf966" providerId="LiveId" clId="{1CD952EE-8D87-435A-8B08-1F4B3363A343}" dt="2024-02-10T14:57:23.682" v="257" actId="478"/>
          <ac:picMkLst>
            <pc:docMk/>
            <pc:sldMk cId="0" sldId="258"/>
            <ac:picMk id="50" creationId="{00000000-0000-0000-0000-000000000000}"/>
          </ac:picMkLst>
        </pc:picChg>
        <pc:picChg chg="del">
          <ac:chgData name="seoyeon LEE" userId="7701508085ecf966" providerId="LiveId" clId="{1CD952EE-8D87-435A-8B08-1F4B3363A343}" dt="2024-02-10T14:57:24.186" v="258" actId="478"/>
          <ac:picMkLst>
            <pc:docMk/>
            <pc:sldMk cId="0" sldId="258"/>
            <ac:picMk id="51" creationId="{00000000-0000-0000-0000-000000000000}"/>
          </ac:picMkLst>
        </pc:picChg>
        <pc:picChg chg="del mod">
          <ac:chgData name="seoyeon LEE" userId="7701508085ecf966" providerId="LiveId" clId="{1CD952EE-8D87-435A-8B08-1F4B3363A343}" dt="2024-02-10T14:55:25.634" v="237" actId="478"/>
          <ac:picMkLst>
            <pc:docMk/>
            <pc:sldMk cId="0" sldId="258"/>
            <ac:picMk id="55" creationId="{00000000-0000-0000-0000-000000000000}"/>
          </ac:picMkLst>
        </pc:picChg>
      </pc:sldChg>
      <pc:sldChg chg="add del">
        <pc:chgData name="seoyeon LEE" userId="7701508085ecf966" providerId="LiveId" clId="{1CD952EE-8D87-435A-8B08-1F4B3363A343}" dt="2024-02-10T15:04:14.563" v="443" actId="47"/>
        <pc:sldMkLst>
          <pc:docMk/>
          <pc:sldMk cId="0" sldId="259"/>
        </pc:sldMkLst>
      </pc:sldChg>
      <pc:sldChg chg="addSp modSp del mod">
        <pc:chgData name="seoyeon LEE" userId="7701508085ecf966" providerId="LiveId" clId="{1CD952EE-8D87-435A-8B08-1F4B3363A343}" dt="2024-02-10T15:06:58.408" v="485" actId="47"/>
        <pc:sldMkLst>
          <pc:docMk/>
          <pc:sldMk cId="0" sldId="260"/>
        </pc:sldMkLst>
        <pc:grpChg chg="add mod">
          <ac:chgData name="seoyeon LEE" userId="7701508085ecf966" providerId="LiveId" clId="{1CD952EE-8D87-435A-8B08-1F4B3363A343}" dt="2024-02-10T15:04:05.089" v="439" actId="164"/>
          <ac:grpSpMkLst>
            <pc:docMk/>
            <pc:sldMk cId="0" sldId="260"/>
            <ac:grpSpMk id="2" creationId="{3C2C0D5A-91E2-4600-9378-26724C3F7891}"/>
          </ac:grpSpMkLst>
        </pc:grpChg>
        <pc:grpChg chg="mod">
          <ac:chgData name="seoyeon LEE" userId="7701508085ecf966" providerId="LiveId" clId="{1CD952EE-8D87-435A-8B08-1F4B3363A343}" dt="2024-02-10T15:04:05.089" v="439" actId="164"/>
          <ac:grpSpMkLst>
            <pc:docMk/>
            <pc:sldMk cId="0" sldId="260"/>
            <ac:grpSpMk id="1001" creationId="{00000000-0000-0000-0000-000000000000}"/>
          </ac:grpSpMkLst>
        </pc:grpChg>
        <pc:grpChg chg="mod">
          <ac:chgData name="seoyeon LEE" userId="7701508085ecf966" providerId="LiveId" clId="{1CD952EE-8D87-435A-8B08-1F4B3363A343}" dt="2024-02-10T15:04:05.089" v="439" actId="164"/>
          <ac:grpSpMkLst>
            <pc:docMk/>
            <pc:sldMk cId="0" sldId="260"/>
            <ac:grpSpMk id="1002" creationId="{00000000-0000-0000-0000-000000000000}"/>
          </ac:grpSpMkLst>
        </pc:grpChg>
        <pc:grpChg chg="mod">
          <ac:chgData name="seoyeon LEE" userId="7701508085ecf966" providerId="LiveId" clId="{1CD952EE-8D87-435A-8B08-1F4B3363A343}" dt="2024-02-10T15:04:05.089" v="439" actId="164"/>
          <ac:grpSpMkLst>
            <pc:docMk/>
            <pc:sldMk cId="0" sldId="260"/>
            <ac:grpSpMk id="1003" creationId="{00000000-0000-0000-0000-000000000000}"/>
          </ac:grpSpMkLst>
        </pc:grpChg>
        <pc:grpChg chg="mod">
          <ac:chgData name="seoyeon LEE" userId="7701508085ecf966" providerId="LiveId" clId="{1CD952EE-8D87-435A-8B08-1F4B3363A343}" dt="2024-02-10T15:04:05.089" v="439" actId="164"/>
          <ac:grpSpMkLst>
            <pc:docMk/>
            <pc:sldMk cId="0" sldId="260"/>
            <ac:grpSpMk id="1004" creationId="{00000000-0000-0000-0000-000000000000}"/>
          </ac:grpSpMkLst>
        </pc:grpChg>
        <pc:grpChg chg="mod">
          <ac:chgData name="seoyeon LEE" userId="7701508085ecf966" providerId="LiveId" clId="{1CD952EE-8D87-435A-8B08-1F4B3363A343}" dt="2024-02-10T15:04:05.089" v="439" actId="164"/>
          <ac:grpSpMkLst>
            <pc:docMk/>
            <pc:sldMk cId="0" sldId="260"/>
            <ac:grpSpMk id="1005" creationId="{00000000-0000-0000-0000-000000000000}"/>
          </ac:grpSpMkLst>
        </pc:grpChg>
        <pc:grpChg chg="mod">
          <ac:chgData name="seoyeon LEE" userId="7701508085ecf966" providerId="LiveId" clId="{1CD952EE-8D87-435A-8B08-1F4B3363A343}" dt="2024-02-10T15:04:05.089" v="439" actId="164"/>
          <ac:grpSpMkLst>
            <pc:docMk/>
            <pc:sldMk cId="0" sldId="260"/>
            <ac:grpSpMk id="1006" creationId="{00000000-0000-0000-0000-000000000000}"/>
          </ac:grpSpMkLst>
        </pc:grpChg>
        <pc:picChg chg="mod">
          <ac:chgData name="seoyeon LEE" userId="7701508085ecf966" providerId="LiveId" clId="{1CD952EE-8D87-435A-8B08-1F4B3363A343}" dt="2024-02-10T15:04:05.089" v="439" actId="164"/>
          <ac:picMkLst>
            <pc:docMk/>
            <pc:sldMk cId="0" sldId="260"/>
            <ac:picMk id="3" creationId="{00000000-0000-0000-0000-000000000000}"/>
          </ac:picMkLst>
        </pc:picChg>
        <pc:picChg chg="mod ord">
          <ac:chgData name="seoyeon LEE" userId="7701508085ecf966" providerId="LiveId" clId="{1CD952EE-8D87-435A-8B08-1F4B3363A343}" dt="2024-02-10T15:04:05.089" v="439" actId="164"/>
          <ac:picMkLst>
            <pc:docMk/>
            <pc:sldMk cId="0" sldId="260"/>
            <ac:picMk id="4" creationId="{00000000-0000-0000-0000-000000000000}"/>
          </ac:picMkLst>
        </pc:picChg>
        <pc:picChg chg="mod">
          <ac:chgData name="seoyeon LEE" userId="7701508085ecf966" providerId="LiveId" clId="{1CD952EE-8D87-435A-8B08-1F4B3363A343}" dt="2024-02-10T15:04:05.089" v="439" actId="164"/>
          <ac:picMkLst>
            <pc:docMk/>
            <pc:sldMk cId="0" sldId="260"/>
            <ac:picMk id="8" creationId="{00000000-0000-0000-0000-000000000000}"/>
          </ac:picMkLst>
        </pc:picChg>
        <pc:picChg chg="mod ord">
          <ac:chgData name="seoyeon LEE" userId="7701508085ecf966" providerId="LiveId" clId="{1CD952EE-8D87-435A-8B08-1F4B3363A343}" dt="2024-02-10T15:04:05.089" v="439" actId="164"/>
          <ac:picMkLst>
            <pc:docMk/>
            <pc:sldMk cId="0" sldId="260"/>
            <ac:picMk id="11" creationId="{00000000-0000-0000-0000-000000000000}"/>
          </ac:picMkLst>
        </pc:picChg>
        <pc:picChg chg="mod">
          <ac:chgData name="seoyeon LEE" userId="7701508085ecf966" providerId="LiveId" clId="{1CD952EE-8D87-435A-8B08-1F4B3363A343}" dt="2024-02-10T15:04:05.089" v="439" actId="164"/>
          <ac:picMkLst>
            <pc:docMk/>
            <pc:sldMk cId="0" sldId="260"/>
            <ac:picMk id="14" creationId="{00000000-0000-0000-0000-000000000000}"/>
          </ac:picMkLst>
        </pc:picChg>
        <pc:picChg chg="mod ord">
          <ac:chgData name="seoyeon LEE" userId="7701508085ecf966" providerId="LiveId" clId="{1CD952EE-8D87-435A-8B08-1F4B3363A343}" dt="2024-02-10T15:04:05.089" v="439" actId="164"/>
          <ac:picMkLst>
            <pc:docMk/>
            <pc:sldMk cId="0" sldId="260"/>
            <ac:picMk id="17" creationId="{00000000-0000-0000-0000-000000000000}"/>
          </ac:picMkLst>
        </pc:picChg>
        <pc:picChg chg="mod ord">
          <ac:chgData name="seoyeon LEE" userId="7701508085ecf966" providerId="LiveId" clId="{1CD952EE-8D87-435A-8B08-1F4B3363A343}" dt="2024-02-10T15:04:05.089" v="439" actId="164"/>
          <ac:picMkLst>
            <pc:docMk/>
            <pc:sldMk cId="0" sldId="260"/>
            <ac:picMk id="18" creationId="{00000000-0000-0000-0000-000000000000}"/>
          </ac:picMkLst>
        </pc:picChg>
        <pc:picChg chg="mod">
          <ac:chgData name="seoyeon LEE" userId="7701508085ecf966" providerId="LiveId" clId="{1CD952EE-8D87-435A-8B08-1F4B3363A343}" dt="2024-02-10T15:04:05.089" v="439" actId="164"/>
          <ac:picMkLst>
            <pc:docMk/>
            <pc:sldMk cId="0" sldId="260"/>
            <ac:picMk id="21" creationId="{00000000-0000-0000-0000-000000000000}"/>
          </ac:picMkLst>
        </pc:picChg>
      </pc:sldChg>
      <pc:sldChg chg="addSp delSp modSp mod">
        <pc:chgData name="seoyeon LEE" userId="7701508085ecf966" providerId="LiveId" clId="{1CD952EE-8D87-435A-8B08-1F4B3363A343}" dt="2024-02-10T15:08:06.237" v="531" actId="207"/>
        <pc:sldMkLst>
          <pc:docMk/>
          <pc:sldMk cId="0" sldId="261"/>
        </pc:sldMkLst>
        <pc:spChg chg="add mod">
          <ac:chgData name="seoyeon LEE" userId="7701508085ecf966" providerId="LiveId" clId="{1CD952EE-8D87-435A-8B08-1F4B3363A343}" dt="2024-02-10T15:08:06.237" v="531" actId="207"/>
          <ac:spMkLst>
            <pc:docMk/>
            <pc:sldMk cId="0" sldId="261"/>
            <ac:spMk id="2" creationId="{2402C3F3-C827-78AA-1A3E-428977E9AD3A}"/>
          </ac:spMkLst>
        </pc:spChg>
        <pc:grpChg chg="mod">
          <ac:chgData name="seoyeon LEE" userId="7701508085ecf966" providerId="LiveId" clId="{1CD952EE-8D87-435A-8B08-1F4B3363A343}" dt="2024-02-10T15:06:47.145" v="484" actId="34135"/>
          <ac:grpSpMkLst>
            <pc:docMk/>
            <pc:sldMk cId="0" sldId="261"/>
            <ac:grpSpMk id="1001" creationId="{00000000-0000-0000-0000-000000000000}"/>
          </ac:grpSpMkLst>
        </pc:grpChg>
        <pc:grpChg chg="mod">
          <ac:chgData name="seoyeon LEE" userId="7701508085ecf966" providerId="LiveId" clId="{1CD952EE-8D87-435A-8B08-1F4B3363A343}" dt="2024-02-10T15:06:47.145" v="484" actId="34135"/>
          <ac:grpSpMkLst>
            <pc:docMk/>
            <pc:sldMk cId="0" sldId="261"/>
            <ac:grpSpMk id="1004" creationId="{00000000-0000-0000-0000-000000000000}"/>
          </ac:grpSpMkLst>
        </pc:grpChg>
        <pc:grpChg chg="mod ord">
          <ac:chgData name="seoyeon LEE" userId="7701508085ecf966" providerId="LiveId" clId="{1CD952EE-8D87-435A-8B08-1F4B3363A343}" dt="2024-02-10T15:06:47.145" v="484" actId="34135"/>
          <ac:grpSpMkLst>
            <pc:docMk/>
            <pc:sldMk cId="0" sldId="261"/>
            <ac:grpSpMk id="1005" creationId="{00000000-0000-0000-0000-000000000000}"/>
          </ac:grpSpMkLst>
        </pc:grpChg>
        <pc:picChg chg="mod">
          <ac:chgData name="seoyeon LEE" userId="7701508085ecf966" providerId="LiveId" clId="{1CD952EE-8D87-435A-8B08-1F4B3363A343}" dt="2024-02-10T15:06:47.145" v="484" actId="34135"/>
          <ac:picMkLst>
            <pc:docMk/>
            <pc:sldMk cId="0" sldId="261"/>
            <ac:picMk id="3" creationId="{00000000-0000-0000-0000-000000000000}"/>
          </ac:picMkLst>
        </pc:picChg>
        <pc:picChg chg="mod">
          <ac:chgData name="seoyeon LEE" userId="7701508085ecf966" providerId="LiveId" clId="{1CD952EE-8D87-435A-8B08-1F4B3363A343}" dt="2024-02-10T15:06:47.145" v="484" actId="34135"/>
          <ac:picMkLst>
            <pc:docMk/>
            <pc:sldMk cId="0" sldId="261"/>
            <ac:picMk id="4" creationId="{00000000-0000-0000-0000-000000000000}"/>
          </ac:picMkLst>
        </pc:picChg>
        <pc:picChg chg="del">
          <ac:chgData name="seoyeon LEE" userId="7701508085ecf966" providerId="LiveId" clId="{1CD952EE-8D87-435A-8B08-1F4B3363A343}" dt="2024-02-10T15:06:29.412" v="480" actId="478"/>
          <ac:picMkLst>
            <pc:docMk/>
            <pc:sldMk cId="0" sldId="261"/>
            <ac:picMk id="6" creationId="{00000000-0000-0000-0000-000000000000}"/>
          </ac:picMkLst>
        </pc:picChg>
        <pc:picChg chg="mod">
          <ac:chgData name="seoyeon LEE" userId="7701508085ecf966" providerId="LiveId" clId="{1CD952EE-8D87-435A-8B08-1F4B3363A343}" dt="2024-02-10T15:06:47.145" v="484" actId="34135"/>
          <ac:picMkLst>
            <pc:docMk/>
            <pc:sldMk cId="0" sldId="261"/>
            <ac:picMk id="14" creationId="{00000000-0000-0000-0000-000000000000}"/>
          </ac:picMkLst>
        </pc:picChg>
        <pc:picChg chg="mod">
          <ac:chgData name="seoyeon LEE" userId="7701508085ecf966" providerId="LiveId" clId="{1CD952EE-8D87-435A-8B08-1F4B3363A343}" dt="2024-02-10T15:06:47.145" v="484" actId="34135"/>
          <ac:picMkLst>
            <pc:docMk/>
            <pc:sldMk cId="0" sldId="261"/>
            <ac:picMk id="17" creationId="{00000000-0000-0000-0000-000000000000}"/>
          </ac:picMkLst>
        </pc:picChg>
        <pc:picChg chg="mod modCrop">
          <ac:chgData name="seoyeon LEE" userId="7701508085ecf966" providerId="LiveId" clId="{1CD952EE-8D87-435A-8B08-1F4B3363A343}" dt="2024-02-10T15:06:47.145" v="484" actId="34135"/>
          <ac:picMkLst>
            <pc:docMk/>
            <pc:sldMk cId="0" sldId="261"/>
            <ac:picMk id="18" creationId="{00000000-0000-0000-0000-000000000000}"/>
          </ac:picMkLst>
        </pc:picChg>
      </pc:sldChg>
      <pc:sldChg chg="addSp delSp modSp mod">
        <pc:chgData name="seoyeon LEE" userId="7701508085ecf966" providerId="LiveId" clId="{1CD952EE-8D87-435A-8B08-1F4B3363A343}" dt="2024-02-10T15:09:51.023" v="763" actId="2711"/>
        <pc:sldMkLst>
          <pc:docMk/>
          <pc:sldMk cId="0" sldId="262"/>
        </pc:sldMkLst>
        <pc:spChg chg="add mod">
          <ac:chgData name="seoyeon LEE" userId="7701508085ecf966" providerId="LiveId" clId="{1CD952EE-8D87-435A-8B08-1F4B3363A343}" dt="2024-02-10T15:08:26.054" v="537" actId="1076"/>
          <ac:spMkLst>
            <pc:docMk/>
            <pc:sldMk cId="0" sldId="262"/>
            <ac:spMk id="2" creationId="{F8B4B258-CBCD-D123-C514-F9DA2019222B}"/>
          </ac:spMkLst>
        </pc:spChg>
        <pc:spChg chg="add mod">
          <ac:chgData name="seoyeon LEE" userId="7701508085ecf966" providerId="LiveId" clId="{1CD952EE-8D87-435A-8B08-1F4B3363A343}" dt="2024-02-10T15:09:51.023" v="763" actId="2711"/>
          <ac:spMkLst>
            <pc:docMk/>
            <pc:sldMk cId="0" sldId="262"/>
            <ac:spMk id="4" creationId="{C06048BA-6764-ECF8-5A0A-4DBCC4BE49A1}"/>
          </ac:spMkLst>
        </pc:spChg>
        <pc:grpChg chg="del">
          <ac:chgData name="seoyeon LEE" userId="7701508085ecf966" providerId="LiveId" clId="{1CD952EE-8D87-435A-8B08-1F4B3363A343}" dt="2024-02-10T15:08:38.056" v="541" actId="478"/>
          <ac:grpSpMkLst>
            <pc:docMk/>
            <pc:sldMk cId="0" sldId="262"/>
            <ac:grpSpMk id="1009" creationId="{00000000-0000-0000-0000-000000000000}"/>
          </ac:grpSpMkLst>
        </pc:grpChg>
        <pc:picChg chg="del">
          <ac:chgData name="seoyeon LEE" userId="7701508085ecf966" providerId="LiveId" clId="{1CD952EE-8D87-435A-8B08-1F4B3363A343}" dt="2024-02-10T15:09:31.424" v="761" actId="478"/>
          <ac:picMkLst>
            <pc:docMk/>
            <pc:sldMk cId="0" sldId="262"/>
            <ac:picMk id="27" creationId="{00000000-0000-0000-0000-000000000000}"/>
          </ac:picMkLst>
        </pc:picChg>
        <pc:picChg chg="del">
          <ac:chgData name="seoyeon LEE" userId="7701508085ecf966" providerId="LiveId" clId="{1CD952EE-8D87-435A-8B08-1F4B3363A343}" dt="2024-02-10T15:08:22.578" v="536" actId="478"/>
          <ac:picMkLst>
            <pc:docMk/>
            <pc:sldMk cId="0" sldId="262"/>
            <ac:picMk id="28" creationId="{00000000-0000-0000-0000-000000000000}"/>
          </ac:picMkLst>
        </pc:picChg>
        <pc:picChg chg="del mod topLvl">
          <ac:chgData name="seoyeon LEE" userId="7701508085ecf966" providerId="LiveId" clId="{1CD952EE-8D87-435A-8B08-1F4B3363A343}" dt="2024-02-10T15:08:38.056" v="541" actId="478"/>
          <ac:picMkLst>
            <pc:docMk/>
            <pc:sldMk cId="0" sldId="262"/>
            <ac:picMk id="30" creationId="{00000000-0000-0000-0000-000000000000}"/>
          </ac:picMkLst>
        </pc:picChg>
        <pc:picChg chg="mod topLvl modCrop">
          <ac:chgData name="seoyeon LEE" userId="7701508085ecf966" providerId="LiveId" clId="{1CD952EE-8D87-435A-8B08-1F4B3363A343}" dt="2024-02-10T15:08:38.056" v="541" actId="478"/>
          <ac:picMkLst>
            <pc:docMk/>
            <pc:sldMk cId="0" sldId="262"/>
            <ac:picMk id="31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21" Type="http://schemas.openxmlformats.org/officeDocument/2006/relationships/image" Target="../media/image44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19" Type="http://schemas.openxmlformats.org/officeDocument/2006/relationships/image" Target="../media/image42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9.png"/><Relationship Id="rId7" Type="http://schemas.openxmlformats.org/officeDocument/2006/relationships/image" Target="../media/image4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4.pn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12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9.png"/><Relationship Id="rId5" Type="http://schemas.openxmlformats.org/officeDocument/2006/relationships/image" Target="../media/image29.png"/><Relationship Id="rId10" Type="http://schemas.openxmlformats.org/officeDocument/2006/relationships/image" Target="../media/image13.png"/><Relationship Id="rId4" Type="http://schemas.openxmlformats.org/officeDocument/2006/relationships/image" Target="../media/image28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8.png"/><Relationship Id="rId7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10" Type="http://schemas.openxmlformats.org/officeDocument/2006/relationships/image" Target="../media/image3.png"/><Relationship Id="rId4" Type="http://schemas.openxmlformats.org/officeDocument/2006/relationships/image" Target="../media/image29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>
            <a:grpSpLocks noGrp="1" noUngrp="1" noRot="1" noMove="1" noResize="1"/>
          </p:cNvGrpSpPr>
          <p:nvPr/>
        </p:nvGrpSpPr>
        <p:grpSpPr>
          <a:xfrm>
            <a:off x="51364" y="2749278"/>
            <a:ext cx="11094695" cy="7536437"/>
            <a:chOff x="51364" y="2749278"/>
            <a:chExt cx="11094695" cy="7536437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64" y="2749278"/>
              <a:ext cx="11094695" cy="75364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5095" y="6267512"/>
            <a:ext cx="7895722" cy="35714"/>
            <a:chOff x="1215095" y="6267512"/>
            <a:chExt cx="7895722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5095" y="6267512"/>
              <a:ext cx="7895722" cy="3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02333" y="6196480"/>
            <a:ext cx="4277889" cy="192857"/>
            <a:chOff x="1202333" y="6196480"/>
            <a:chExt cx="4277889" cy="19285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69C6879-194C-2529-FC33-0D3F8B21E45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286000" y="-4762500"/>
            <a:ext cx="21988574" cy="20708572"/>
            <a:chOff x="2286000" y="-4762500"/>
            <a:chExt cx="21988574" cy="20708572"/>
          </a:xfrm>
        </p:grpSpPr>
        <p:grpSp>
          <p:nvGrpSpPr>
            <p:cNvPr id="1003" name="그룹 1003"/>
            <p:cNvGrpSpPr>
              <a:grpSpLocks noGrp="1" noUngrp="1" noRot="1" noMove="1" noResize="1"/>
            </p:cNvGrpSpPr>
            <p:nvPr/>
          </p:nvGrpSpPr>
          <p:grpSpPr>
            <a:xfrm>
              <a:off x="9036018" y="6218854"/>
              <a:ext cx="135410" cy="135410"/>
              <a:chOff x="9036018" y="6218854"/>
              <a:chExt cx="135410" cy="135410"/>
            </a:xfrm>
          </p:grpSpPr>
          <p:pic>
            <p:nvPicPr>
              <p:cNvPr id="9" name="Object 8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036018" y="6218854"/>
                <a:ext cx="135410" cy="13541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>
              <a:grpSpLocks noGrp="1" noUngrp="1" noRot="1" noMove="1" noResize="1"/>
            </p:cNvGrpSpPr>
            <p:nvPr/>
          </p:nvGrpSpPr>
          <p:grpSpPr>
            <a:xfrm>
              <a:off x="2286000" y="-4762500"/>
              <a:ext cx="21988574" cy="20708572"/>
              <a:chOff x="2286000" y="-4762500"/>
              <a:chExt cx="21988574" cy="20708572"/>
            </a:xfrm>
          </p:grpSpPr>
          <p:pic>
            <p:nvPicPr>
              <p:cNvPr id="12" name="Object 11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16200000">
                <a:off x="2926001" y="-5402501"/>
                <a:ext cx="20708572" cy="21988574"/>
              </a:xfrm>
              <a:prstGeom prst="rect">
                <a:avLst/>
              </a:prstGeom>
            </p:spPr>
          </p:pic>
          <p:pic>
            <p:nvPicPr>
              <p:cNvPr id="13" name="Object 12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16200000">
                <a:off x="7649523" y="-320001"/>
                <a:ext cx="10354286" cy="1099428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>
              <a:grpSpLocks noGrp="1" noUngrp="1" noRot="1" noMove="1" noResize="1"/>
            </p:cNvGrpSpPr>
            <p:nvPr/>
          </p:nvGrpSpPr>
          <p:grpSpPr>
            <a:xfrm>
              <a:off x="16097293" y="306072"/>
              <a:ext cx="1988992" cy="662583"/>
              <a:chOff x="16097293" y="306072"/>
              <a:chExt cx="1988992" cy="662583"/>
            </a:xfrm>
          </p:grpSpPr>
          <p:pic>
            <p:nvPicPr>
              <p:cNvPr id="16" name="Object 15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6097293" y="306072"/>
                <a:ext cx="1988992" cy="662583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9" cstate="print"/>
            <a:srcRect l="17984" t="30008" r="47859" b="41332"/>
            <a:stretch/>
          </p:blipFill>
          <p:spPr>
            <a:xfrm>
              <a:off x="11277600" y="-190499"/>
              <a:ext cx="2970393" cy="3505199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10" cstate="print"/>
            <a:srcRect l="17055" t="30474" r="46849" b="40511"/>
            <a:stretch/>
          </p:blipFill>
          <p:spPr>
            <a:xfrm>
              <a:off x="13792200" y="2476500"/>
              <a:ext cx="2209801" cy="2503761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11" cstate="print"/>
            <a:srcRect l="15935" t="29321" r="47761" b="40577"/>
            <a:stretch/>
          </p:blipFill>
          <p:spPr>
            <a:xfrm>
              <a:off x="12748116" y="4076700"/>
              <a:ext cx="2415684" cy="2819399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12" cstate="print"/>
            <a:srcRect t="29203" r="47840" b="40732"/>
            <a:stretch/>
          </p:blipFill>
          <p:spPr>
            <a:xfrm>
              <a:off x="14412297" y="6896099"/>
              <a:ext cx="3997529" cy="3276601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13" cstate="print"/>
            <a:srcRect l="16420" t="29966" r="50870" b="40553"/>
            <a:stretch/>
          </p:blipFill>
          <p:spPr>
            <a:xfrm>
              <a:off x="14412297" y="5873262"/>
              <a:ext cx="1777285" cy="249661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2F0160-294C-FB26-AAC9-17E413D2DA91}"/>
              </a:ext>
            </a:extLst>
          </p:cNvPr>
          <p:cNvSpPr txBox="1"/>
          <p:nvPr/>
        </p:nvSpPr>
        <p:spPr>
          <a:xfrm>
            <a:off x="1096650" y="3072496"/>
            <a:ext cx="84914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200" b="1">
                <a:latin typeface="+mn-ea"/>
                <a:cs typeface="Pretendard" panose="02000503000000020004" pitchFamily="2" charset="-127"/>
              </a:rPr>
              <a:t>멀티모달</a:t>
            </a:r>
            <a:r>
              <a:rPr kumimoji="1" lang="ko-KR" altLang="en-US" sz="7200">
                <a:latin typeface="+mn-ea"/>
                <a:cs typeface="Pretendard" panose="02000503000000020004" pitchFamily="2" charset="-127"/>
              </a:rPr>
              <a:t>을 활용한</a:t>
            </a:r>
            <a:endParaRPr kumimoji="1" lang="en-US" altLang="ko-KR" sz="7200">
              <a:latin typeface="+mn-ea"/>
              <a:cs typeface="Pretendard" panose="02000503000000020004" pitchFamily="2" charset="-127"/>
            </a:endParaRPr>
          </a:p>
          <a:p>
            <a:r>
              <a:rPr kumimoji="1" lang="ko-KR" altLang="en-US" sz="7200" b="1">
                <a:latin typeface="+mn-ea"/>
                <a:cs typeface="Pretendard" panose="02000503000000020004" pitchFamily="2" charset="-127"/>
              </a:rPr>
              <a:t>알츠하이머</a:t>
            </a:r>
            <a:r>
              <a:rPr kumimoji="1" lang="ko-KR" altLang="en-US" sz="7200">
                <a:latin typeface="+mn-ea"/>
                <a:cs typeface="Pretendard" panose="02000503000000020004" pitchFamily="2" charset="-127"/>
              </a:rPr>
              <a:t> 예측  </a:t>
            </a:r>
            <a:endParaRPr kumimoji="1" lang="en-US" altLang="ko-KR" sz="7200" dirty="0">
              <a:latin typeface="+mn-ea"/>
              <a:cs typeface="Pretendard" panose="020005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C909E-510E-5810-A213-9B5A430E2950}"/>
              </a:ext>
            </a:extLst>
          </p:cNvPr>
          <p:cNvSpPr txBox="1"/>
          <p:nvPr/>
        </p:nvSpPr>
        <p:spPr>
          <a:xfrm>
            <a:off x="1197701" y="6697475"/>
            <a:ext cx="3485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| MedAI</a:t>
            </a:r>
          </a:p>
          <a:p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박세진</a:t>
            </a: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김동욱</a:t>
            </a: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이준언</a:t>
            </a: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2950F4-2B1B-D9B9-B0EC-8805530EB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17">
            <a:extLst>
              <a:ext uri="{FF2B5EF4-FFF2-40B4-BE49-F238E27FC236}">
                <a16:creationId xmlns:a16="http://schemas.microsoft.com/office/drawing/2014/main" id="{EF27AFBE-891A-C181-EA52-47120C908E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A6AAF90B-71A9-08CC-563B-EC2D45DAAC8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5088882" y="-5222382"/>
            <a:ext cx="20355525" cy="20892799"/>
            <a:chOff x="-5088882" y="-5249920"/>
            <a:chExt cx="20355525" cy="20999675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9209F3A8-C49D-A163-49CD-DE2E6C535EE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5410957" y="-4927845"/>
              <a:ext cx="20999675" cy="20355525"/>
            </a:xfrm>
            <a:prstGeom prst="rect">
              <a:avLst/>
            </a:prstGeom>
          </p:spPr>
        </p:pic>
        <p:pic>
          <p:nvPicPr>
            <p:cNvPr id="4" name="Object 3">
              <a:extLst>
                <a:ext uri="{FF2B5EF4-FFF2-40B4-BE49-F238E27FC236}">
                  <a16:creationId xmlns:a16="http://schemas.microsoft.com/office/drawing/2014/main" id="{52962476-85E9-9CB4-6845-C5B227102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161037" y="161037"/>
              <a:ext cx="10499837" cy="10177762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32F226D8-BA04-F890-3CF8-9FB3167C9E64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9AB7CF56-E889-F6BE-5489-98BFE6ADB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8350651C-32C9-E89E-5EC7-FA0F08E67A8C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8295CDC6-E13B-9CE9-5F36-EE56DAA4E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6E740FBE-F89F-FA12-D1E7-854F70ACEAF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1364" y="2749278"/>
            <a:ext cx="11094695" cy="7536437"/>
            <a:chOff x="51364" y="2749278"/>
            <a:chExt cx="11094695" cy="7536437"/>
          </a:xfrm>
        </p:grpSpPr>
        <p:pic>
          <p:nvPicPr>
            <p:cNvPr id="14" name="Object 13">
              <a:extLst>
                <a:ext uri="{FF2B5EF4-FFF2-40B4-BE49-F238E27FC236}">
                  <a16:creationId xmlns:a16="http://schemas.microsoft.com/office/drawing/2014/main" id="{59E58695-4327-81FB-1718-15B23E88C30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64" y="2749278"/>
              <a:ext cx="11094695" cy="7536437"/>
            </a:xfrm>
            <a:prstGeom prst="rect">
              <a:avLst/>
            </a:prstGeom>
          </p:spPr>
        </p:pic>
      </p:grpSp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AB704EAE-35FC-5B49-F8B9-D332A7C15D29}"/>
              </a:ext>
            </a:extLst>
          </p:cNvPr>
          <p:cNvGrpSpPr/>
          <p:nvPr/>
        </p:nvGrpSpPr>
        <p:grpSpPr>
          <a:xfrm>
            <a:off x="9142857" y="3215403"/>
            <a:ext cx="2287242" cy="4652405"/>
            <a:chOff x="9142857" y="3215403"/>
            <a:chExt cx="2287242" cy="4652405"/>
          </a:xfrm>
        </p:grpSpPr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6164617C-28D6-C97B-0503-99E140B8E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9142857" y="3215403"/>
              <a:ext cx="2287242" cy="46524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395250-3679-1B0F-73CD-47F471336D68}"/>
              </a:ext>
            </a:extLst>
          </p:cNvPr>
          <p:cNvSpPr txBox="1"/>
          <p:nvPr/>
        </p:nvSpPr>
        <p:spPr>
          <a:xfrm>
            <a:off x="11015021" y="5199173"/>
            <a:ext cx="5291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</a:t>
            </a:r>
            <a:r>
              <a:rPr lang="en-US" altLang="ko-KR" sz="480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en-US" altLang="ko-KR" sz="4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Method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150262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68B0EF-BBC9-4D1C-B687-430EC00F6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90902656-755E-00BE-3F14-FA252F5A1596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E8FBA57A-C665-BC0B-A276-7263BF877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D8C5ADBC-7178-1838-5E47-A7E7933F957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F29CD995-1792-905D-AC4C-DFF94300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65DD4883-69A6-C0BB-A44C-9A1860BD86DC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888825CC-7267-6BCD-AD92-0F033747C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1216EB41-1F24-F8E9-AE14-72220109C5AA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92547C-FDA0-7679-318C-0F469B4A1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6B07DD96-B284-AB18-4FBD-F444943A9AD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A85F7DFF-7AE7-9A28-0206-344FBEC70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8424CFB7-7275-FA40-3C0C-C78FFE3E969E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9051E722-6945-FD42-0DB5-B73589DD6900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BCA91EDD-3A3D-4D0F-ECA0-8EB0B8BBE6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2EEABE80-8DB1-1ED4-4273-5A2BEEDD176D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52F29511-89DB-DA44-A84A-02B01419C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0813CF2-8AE0-47DD-253A-7BF144A0990F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50D4D36C-AD18-53C2-12A7-60267F680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E37A2E56-652F-1E0F-AAB8-638D4DC7CB4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E141A34A-075E-2DBC-84AA-43885463C837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2579B657-A95D-CDB0-A22E-B646D769B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604DD4-B62D-BBE2-B17E-EB0A13242D89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</a:t>
            </a:r>
            <a:r>
              <a:rPr lang="en-US" altLang="ko-KR" sz="480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Data</a:t>
            </a:r>
            <a:r>
              <a:rPr lang="ko-KR" altLang="en-US" sz="480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정제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B1E56970-6532-BAD8-FAE4-BA5429B5CCAE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57612932-0E64-1C32-CC2A-29A9F0369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2FD7301-60AF-6B39-972A-C294678B8669}"/>
              </a:ext>
            </a:extLst>
          </p:cNvPr>
          <p:cNvSpPr txBox="1"/>
          <p:nvPr/>
        </p:nvSpPr>
        <p:spPr>
          <a:xfrm>
            <a:off x="2294656" y="2607291"/>
            <a:ext cx="13478743" cy="4671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기존 </a:t>
            </a: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Text Data&gt;</a:t>
            </a:r>
            <a:endParaRPr lang="ko-KR" altLang="en-US" sz="28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촬영된 사람의 성별</a:t>
            </a: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나이</a:t>
            </a: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치매 정도 등 다양한 정보를 포함</a:t>
            </a:r>
            <a:endParaRPr lang="en-US" altLang="ko-KR" sz="24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24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정제된 </a:t>
            </a: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Text Data&gt;</a:t>
            </a:r>
            <a:endParaRPr lang="ko-KR" altLang="en-US" sz="28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촬영된 사람의 </a:t>
            </a:r>
            <a:r>
              <a:rPr lang="ko-KR" altLang="en-US" sz="240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성별</a:t>
            </a:r>
            <a:r>
              <a:rPr lang="en-US" altLang="ko-KR" sz="240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40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나이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</a:t>
            </a:r>
            <a:r>
              <a:rPr lang="en-US" altLang="ko-KR" sz="240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Text Prompt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활용할 수 있게 정제</a:t>
            </a:r>
            <a:endParaRPr lang="en-US" altLang="ko-KR" sz="24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e.g., “This is an MRI scan of a </a:t>
            </a:r>
            <a:r>
              <a:rPr lang="en-US" altLang="ko-KR" sz="240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74</a:t>
            </a: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-year-old </a:t>
            </a:r>
            <a:r>
              <a:rPr lang="en-US" altLang="ko-KR" sz="240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female</a:t>
            </a: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17865335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650CB-1BC5-A9D6-B6B8-B9CAC5A15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F52B3022-5F39-1583-64AE-90A9905C694E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85DEFCB6-C6A1-86D9-990B-71C1B1F03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B92059B6-32DB-C495-385B-789B8609B5C3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7CE4EC2C-6272-F66D-D1BA-E9A360058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D9EF51BF-8A13-AA88-A3A2-88B3D42CCF22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109E312A-BD1D-86EE-6884-3A3090DA0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B3F4A331-895F-4D6C-9873-A106B254F137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4B0C3087-3DB3-F2D4-7E49-AD3B1160B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B98C0D24-76C5-0680-F552-6D6441BF8ED9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E25BC28B-1934-E0A3-6FED-27D6BB484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A78AFDE8-4335-96AE-3615-7242B733E64C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EDBF6CEF-857B-B038-65B4-6E4F6A7E3174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65816B74-896C-5FCB-A39C-39EF227333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51446426-EC3B-7024-FB57-825A237D65C2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094F2015-3A2C-7FCF-5318-535913FDB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E831F7E-B85B-C22E-6CB2-3E8272807EB4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0C9E1C2B-DC16-7D84-BE25-24BE4C996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51B44785-2BF9-F387-BB50-D43850E89EE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F12874F5-9956-D2BA-9D03-23C0CE7BEFF8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9DE0739D-64BF-B7A3-2B3C-EDFEC4D33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80168-7E1A-405C-C2FF-7487B9A2CAD2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</a:t>
            </a:r>
            <a:r>
              <a:rPr lang="en-US" altLang="ko-KR" sz="480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480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정제된</a:t>
            </a:r>
            <a:r>
              <a:rPr lang="en-US" altLang="ko-KR" sz="480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Text data</a:t>
            </a:r>
            <a:r>
              <a:rPr lang="ko-KR" altLang="en-US" sz="480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예시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ED170BB0-9DF8-AD68-DE18-598B905B1B2D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377AEC62-94E3-1E85-5F57-810A1610B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75D4632C-7F5F-E497-CFE1-C1DA6F2B5C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76514" y="3170255"/>
            <a:ext cx="13966338" cy="626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3094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9F08A-5BCC-133B-60B0-75E7135B4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A6F8F92D-F341-7EEE-C955-BFBD3F767409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7BDCF530-419C-D4BC-8839-23B9C75D0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979C899F-1753-44F2-F170-4C7CF9BC938C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42FFE9DD-4183-3822-A032-ADEAD9EB9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AF26D2B2-307E-3F2B-86AC-F4CBE2853C70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4540F5BD-5FEF-4A71-E27D-B014F0D5C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72CDDBA7-8017-EBBE-30CF-D2D167588A21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C43A0766-2DA9-6581-2C07-A8CE268B6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97D474D6-061C-728B-4625-09DA49A3F70B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ACF0C903-97EC-88EB-8175-9A6E055DD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81363C96-0851-1F79-AAE9-8CE6AD1F5D71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F0A98B94-743F-72A4-93D0-0DF2F4E506B4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6FEDD3C9-C934-4F27-EC2F-75AD2CDCF5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C43BE8D9-1415-A5D0-DEAD-FAD4AE76C07A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565DDC7A-704E-6371-AD72-4AA52F96D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65288FCC-035E-403E-7F09-C4FCB5F53D43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39929A6E-790B-BD68-36FA-D7B60BBE3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149B720A-263F-BD7B-3416-AB7A279467E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654F9DB2-DAB1-1F12-7854-304CAEE7651E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D5C9909D-178C-E9AD-A99A-5C062B540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1F5216-0B21-7A5A-51B3-5EC8B62B81EA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</a:t>
            </a:r>
            <a:r>
              <a:rPr lang="en-US" altLang="ko-KR" sz="480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Image</a:t>
            </a:r>
            <a:r>
              <a:rPr lang="ko-KR" altLang="en-US" sz="480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480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</a:t>
            </a:r>
            <a:r>
              <a:rPr lang="ko-KR" altLang="en-US" sz="480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정제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10A37016-2238-972F-C39B-F18706988241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93177E24-33E4-9E99-FFB3-BBEBB6E24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95DDA53-BCA2-D4B1-5025-0C0F05866A50}"/>
              </a:ext>
            </a:extLst>
          </p:cNvPr>
          <p:cNvSpPr txBox="1"/>
          <p:nvPr/>
        </p:nvSpPr>
        <p:spPr>
          <a:xfrm>
            <a:off x="2294656" y="2607291"/>
            <a:ext cx="13478743" cy="662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기존 </a:t>
            </a: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Image Data&gt;</a:t>
            </a:r>
            <a:endParaRPr lang="ko-KR" altLang="en-US" sz="28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헤더 파일 </a:t>
            </a: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 img 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</a:t>
            </a:r>
            <a:endParaRPr lang="en-US" altLang="ko-KR" sz="24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24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정제된 </a:t>
            </a: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Text Data&gt;</a:t>
            </a:r>
          </a:p>
          <a:p>
            <a:pPr>
              <a:lnSpc>
                <a:spcPct val="200000"/>
              </a:lnSpc>
            </a:pP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(256,256,128) </a:t>
            </a: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구조의 </a:t>
            </a: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Nifti </a:t>
            </a: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</a:t>
            </a:r>
            <a:endParaRPr lang="en-US" altLang="ko-KR" sz="28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NiBabel library</a:t>
            </a: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사용해서 변환</a:t>
            </a:r>
            <a:endParaRPr lang="en-US" altLang="ko-KR" sz="28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28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ko-KR" altLang="en-US" sz="28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F0B25FA-3E99-9473-D3C5-EBFEA0BC088D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l="1537"/>
          <a:stretch/>
        </p:blipFill>
        <p:spPr>
          <a:xfrm>
            <a:off x="8839200" y="6089325"/>
            <a:ext cx="6096943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9350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2D5DC-B024-3C52-9F5A-1CB51D666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AA0474B3-5353-F709-2323-A326EF314CC8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1F54317F-DA1D-3AF9-C632-EE94CBE5B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739B4E6B-B695-B780-CD9C-694AE4F2143F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1E19C26E-A398-F7CB-906E-0E8986E04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D2D2AF81-6D5E-7C47-C43E-126F0C69DDD1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D857921B-AC62-AEB0-1907-809241BAC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50BF740D-35F7-A655-945E-CB038079D8A3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85965C0F-CC7E-3563-8D2F-D85B76613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DB5EED68-3526-B188-55F9-9553806C014E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E9DB2F8A-BE5F-9561-A823-66CBD8FEA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3B8753AC-02A6-C030-7626-A61CC8674549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DD3D58FB-E3D0-492C-A3AF-F0018DC948BF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8F07E109-E25C-66D6-A28B-D1FACB346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4E6D1206-03CA-E696-F5A6-4F061AF38B0B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45223F6A-2A82-0C2A-6DDA-BD6375870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D6072B4E-A8B9-514E-9B25-739B02A0AA5B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0CB599BC-85FB-6917-2B4B-129A0034C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573D69E1-38C6-ECF2-743E-EBE39194027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D3252C49-9CD6-BA36-4728-78EDFD1E26FA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E22E0E49-428F-6BE7-ADA9-DDAABF792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DF38037-E1A5-A1E8-86E3-617D0E4908C5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</a:t>
            </a:r>
            <a:r>
              <a:rPr lang="en-US" altLang="ko-KR" sz="480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Framework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9AB8ABB1-9449-5630-5764-81720756F991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E4CDB0F6-85C5-8FB3-4274-2B0F84B75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0CA2221-7BCC-101F-C75C-CBFB76D7D411}"/>
              </a:ext>
            </a:extLst>
          </p:cNvPr>
          <p:cNvSpPr txBox="1"/>
          <p:nvPr/>
        </p:nvSpPr>
        <p:spPr>
          <a:xfrm>
            <a:off x="2294656" y="2607291"/>
            <a:ext cx="13478743" cy="2561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Image Encoder: MedicalNet </a:t>
            </a: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활용</a:t>
            </a: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다양한 의료 데이터로 학습된 </a:t>
            </a: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Encoder)</a:t>
            </a:r>
          </a:p>
          <a:p>
            <a:pPr>
              <a:lnSpc>
                <a:spcPct val="200000"/>
              </a:lnSpc>
            </a:pP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Text Encoder: Clip Pretrained </a:t>
            </a: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활용</a:t>
            </a: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Classifier: MLP </a:t>
            </a: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28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ko-KR" altLang="en-US" sz="28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8" name="Picture 3" descr="OASIS Brains">
            <a:extLst>
              <a:ext uri="{FF2B5EF4-FFF2-40B4-BE49-F238E27FC236}">
                <a16:creationId xmlns:a16="http://schemas.microsoft.com/office/drawing/2014/main" id="{B907F259-05BC-87B5-71F3-AD2D2C2B89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96"/>
          <a:stretch/>
        </p:blipFill>
        <p:spPr bwMode="auto">
          <a:xfrm>
            <a:off x="2514600" y="5044723"/>
            <a:ext cx="1781165" cy="166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32E6C0-BDA5-94A8-4B8D-0964A2AB091C}"/>
              </a:ext>
            </a:extLst>
          </p:cNvPr>
          <p:cNvSpPr txBox="1"/>
          <p:nvPr/>
        </p:nvSpPr>
        <p:spPr>
          <a:xfrm>
            <a:off x="2529888" y="7954092"/>
            <a:ext cx="1765877" cy="5236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400" spc="-38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96</a:t>
            </a:r>
            <a:r>
              <a:rPr lang="ko-KR" altLang="en-US" sz="2400" spc="-38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세</a:t>
            </a:r>
            <a:r>
              <a:rPr lang="en-US" altLang="ko-KR" sz="2400" spc="-38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ko-KR" altLang="en-US" sz="2400" spc="-38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남성</a:t>
            </a:r>
            <a:endParaRPr lang="en-US" altLang="ko-KR" sz="2400" spc="-38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BE93989-FC80-1182-BB67-DB63C1B05809}"/>
              </a:ext>
            </a:extLst>
          </p:cNvPr>
          <p:cNvCxnSpPr>
            <a:cxnSpLocks/>
          </p:cNvCxnSpPr>
          <p:nvPr/>
        </p:nvCxnSpPr>
        <p:spPr>
          <a:xfrm>
            <a:off x="4295765" y="8255969"/>
            <a:ext cx="137134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B895BB0-D1DF-8237-7553-0E9630D7DE23}"/>
              </a:ext>
            </a:extLst>
          </p:cNvPr>
          <p:cNvCxnSpPr>
            <a:cxnSpLocks/>
          </p:cNvCxnSpPr>
          <p:nvPr/>
        </p:nvCxnSpPr>
        <p:spPr>
          <a:xfrm>
            <a:off x="4295765" y="5881032"/>
            <a:ext cx="137134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F1A1533-1136-7CA6-CCCA-4583A8CA6E9D}"/>
              </a:ext>
            </a:extLst>
          </p:cNvPr>
          <p:cNvSpPr/>
          <p:nvPr/>
        </p:nvSpPr>
        <p:spPr>
          <a:xfrm rot="16200000">
            <a:off x="8742769" y="6606334"/>
            <a:ext cx="2335140" cy="844819"/>
          </a:xfrm>
          <a:prstGeom prst="rect">
            <a:avLst/>
          </a:prstGeom>
          <a:solidFill>
            <a:srgbClr val="DCEAF7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ker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Linear</a:t>
            </a:r>
            <a:endParaRPr kumimoji="0" lang="ko-KR" alt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F51E700-6B7D-7D5C-0E37-B3C73CAED6D5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8182405" y="5873140"/>
            <a:ext cx="1217255" cy="910383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0DE7A36-AB13-6A1A-064E-B98153E4ED2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8182405" y="7165033"/>
            <a:ext cx="1217255" cy="1090936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863E472-465D-0DC6-74F2-9B06CE4B7CCE}"/>
              </a:ext>
            </a:extLst>
          </p:cNvPr>
          <p:cNvCxnSpPr>
            <a:cxnSpLocks/>
          </p:cNvCxnSpPr>
          <p:nvPr/>
        </p:nvCxnSpPr>
        <p:spPr>
          <a:xfrm>
            <a:off x="12433943" y="6926937"/>
            <a:ext cx="137134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FA7C218-5825-2247-DE8A-5F9B2FE8BAD7}"/>
              </a:ext>
            </a:extLst>
          </p:cNvPr>
          <p:cNvSpPr/>
          <p:nvPr/>
        </p:nvSpPr>
        <p:spPr>
          <a:xfrm>
            <a:off x="13834319" y="6082118"/>
            <a:ext cx="2515292" cy="1689639"/>
          </a:xfrm>
          <a:prstGeom prst="rect">
            <a:avLst/>
          </a:prstGeom>
          <a:solidFill>
            <a:srgbClr val="E8F7E3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defRPr/>
            </a:pPr>
            <a:r>
              <a:rPr lang="en-US" altLang="ko-KR" sz="3200" ker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Diagnosis</a:t>
            </a:r>
            <a:endParaRPr lang="ko-KR" altLang="en-US" sz="3200" kern="0" dirty="0">
              <a:solidFill>
                <a:prstClr val="black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4A9433-68FC-481F-5289-0FCE04209FD3}"/>
              </a:ext>
            </a:extLst>
          </p:cNvPr>
          <p:cNvSpPr/>
          <p:nvPr/>
        </p:nvSpPr>
        <p:spPr>
          <a:xfrm rot="16200000">
            <a:off x="9759590" y="6614054"/>
            <a:ext cx="2335140" cy="844819"/>
          </a:xfrm>
          <a:prstGeom prst="rect">
            <a:avLst/>
          </a:prstGeom>
          <a:solidFill>
            <a:srgbClr val="DCEAF7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ker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Linear</a:t>
            </a:r>
            <a:endParaRPr kumimoji="0" lang="ko-KR" alt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EE344B-5697-8D33-5D50-E60E2FBF8574}"/>
              </a:ext>
            </a:extLst>
          </p:cNvPr>
          <p:cNvSpPr/>
          <p:nvPr/>
        </p:nvSpPr>
        <p:spPr>
          <a:xfrm rot="16200000">
            <a:off x="10788153" y="6606333"/>
            <a:ext cx="2335140" cy="844819"/>
          </a:xfrm>
          <a:prstGeom prst="rect">
            <a:avLst/>
          </a:prstGeom>
          <a:solidFill>
            <a:srgbClr val="DCEAF7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ker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Linear</a:t>
            </a:r>
            <a:endParaRPr kumimoji="0" lang="ko-KR" alt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10CBBF-F544-CA1A-5B74-37E01EA4019B}"/>
              </a:ext>
            </a:extLst>
          </p:cNvPr>
          <p:cNvSpPr/>
          <p:nvPr/>
        </p:nvSpPr>
        <p:spPr>
          <a:xfrm>
            <a:off x="5667113" y="5028320"/>
            <a:ext cx="2515292" cy="1689639"/>
          </a:xfrm>
          <a:prstGeom prst="rect">
            <a:avLst/>
          </a:prstGeom>
          <a:solidFill>
            <a:srgbClr val="DCEAF7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Image Encoder</a:t>
            </a:r>
            <a:endParaRPr kumimoji="0" lang="ko-KR" alt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CAE97F-DC1E-8F4F-F255-E79D6FE17DB0}"/>
              </a:ext>
            </a:extLst>
          </p:cNvPr>
          <p:cNvSpPr/>
          <p:nvPr/>
        </p:nvSpPr>
        <p:spPr>
          <a:xfrm>
            <a:off x="5667113" y="7411149"/>
            <a:ext cx="2515292" cy="1689639"/>
          </a:xfrm>
          <a:prstGeom prst="rect">
            <a:avLst/>
          </a:prstGeom>
          <a:solidFill>
            <a:srgbClr val="DCEAF7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Text 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Encoder</a:t>
            </a:r>
            <a:endParaRPr kumimoji="0" lang="ko-KR" alt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제목 1">
                <a:extLst>
                  <a:ext uri="{FF2B5EF4-FFF2-40B4-BE49-F238E27FC236}">
                    <a16:creationId xmlns:a16="http://schemas.microsoft.com/office/drawing/2014/main" id="{A18173B9-CA3F-A521-A2E8-CA38890D19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67245" y="4159947"/>
                <a:ext cx="2475874" cy="840336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돋움" panose="020B0600000101010101" pitchFamily="50" charset="-127"/>
                        </a:rPr>
                        <m:t>112</m:t>
                      </m:r>
                      <m:r>
                        <a:rPr lang="en-US" altLang="ko-K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돋움" panose="020B0600000101010101" pitchFamily="50" charset="-127"/>
                        </a:rPr>
                        <m:t>×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돋움" panose="020B0600000101010101" pitchFamily="50" charset="-127"/>
                        </a:rPr>
                        <m:t>112</m:t>
                      </m:r>
                      <m:r>
                        <a:rPr lang="en-US" altLang="ko-K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16 </m:t>
                      </m:r>
                    </m:oMath>
                  </m:oMathPara>
                </a14:m>
                <a:endParaRPr lang="ko-KR" altLang="en-US" sz="2400" i="1">
                  <a:solidFill>
                    <a:prstClr val="black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제목 1">
                <a:extLst>
                  <a:ext uri="{FF2B5EF4-FFF2-40B4-BE49-F238E27FC236}">
                    <a16:creationId xmlns:a16="http://schemas.microsoft.com/office/drawing/2014/main" id="{A18173B9-CA3F-A521-A2E8-CA38890D1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245" y="4159947"/>
                <a:ext cx="2475874" cy="84033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제목 1">
                <a:extLst>
                  <a:ext uri="{FF2B5EF4-FFF2-40B4-BE49-F238E27FC236}">
                    <a16:creationId xmlns:a16="http://schemas.microsoft.com/office/drawing/2014/main" id="{D6EBE69C-FDE5-753A-2625-A0304BB024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80084" y="5144852"/>
                <a:ext cx="2475874" cy="840336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돋움" panose="020B0600000101010101" pitchFamily="50" charset="-127"/>
                        </a:rPr>
                        <m:t>5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돋움" panose="020B0600000101010101" pitchFamily="50" charset="-127"/>
                        </a:rPr>
                        <m:t>12</m:t>
                      </m:r>
                      <m:r>
                        <a:rPr lang="en-US" altLang="ko-K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돋움" panose="020B0600000101010101" pitchFamily="50" charset="-127"/>
                        </a:rPr>
                        <m:t>×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돋움" panose="020B0600000101010101" pitchFamily="50" charset="-127"/>
                        </a:rPr>
                        <m:t>1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400" i="1">
                  <a:solidFill>
                    <a:prstClr val="black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제목 1">
                <a:extLst>
                  <a:ext uri="{FF2B5EF4-FFF2-40B4-BE49-F238E27FC236}">
                    <a16:creationId xmlns:a16="http://schemas.microsoft.com/office/drawing/2014/main" id="{D6EBE69C-FDE5-753A-2625-A0304BB02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084" y="5144852"/>
                <a:ext cx="2475874" cy="84033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제목 1">
                <a:extLst>
                  <a:ext uri="{FF2B5EF4-FFF2-40B4-BE49-F238E27FC236}">
                    <a16:creationId xmlns:a16="http://schemas.microsoft.com/office/drawing/2014/main" id="{FF467BBF-41AC-B5A8-E8EA-A1FEA087AA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03508" y="7604846"/>
                <a:ext cx="2475874" cy="840336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돋움" panose="020B0600000101010101" pitchFamily="50" charset="-127"/>
                        </a:rPr>
                        <m:t>5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돋움" panose="020B0600000101010101" pitchFamily="50" charset="-127"/>
                        </a:rPr>
                        <m:t>12</m:t>
                      </m:r>
                      <m:r>
                        <a:rPr lang="en-US" altLang="ko-K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돋움" panose="020B0600000101010101" pitchFamily="50" charset="-127"/>
                        </a:rPr>
                        <m:t>×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돋움" panose="020B0600000101010101" pitchFamily="50" charset="-127"/>
                        </a:rPr>
                        <m:t>1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400" i="1">
                  <a:solidFill>
                    <a:prstClr val="black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제목 1">
                <a:extLst>
                  <a:ext uri="{FF2B5EF4-FFF2-40B4-BE49-F238E27FC236}">
                    <a16:creationId xmlns:a16="http://schemas.microsoft.com/office/drawing/2014/main" id="{FF467BBF-41AC-B5A8-E8EA-A1FEA087A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508" y="7604846"/>
                <a:ext cx="2475874" cy="84033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35909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AF5FE-F7CE-2658-1175-43C96E810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17">
            <a:extLst>
              <a:ext uri="{FF2B5EF4-FFF2-40B4-BE49-F238E27FC236}">
                <a16:creationId xmlns:a16="http://schemas.microsoft.com/office/drawing/2014/main" id="{AF7E059E-47B4-3171-22E0-1A385E95AA6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26ACA10D-74E8-1D9D-59B6-C74325D771E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5088882" y="-5222382"/>
            <a:ext cx="20355525" cy="20892799"/>
            <a:chOff x="-5088882" y="-5249920"/>
            <a:chExt cx="20355525" cy="20999675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7B595783-6501-C0B1-7DA4-F1A76A794D6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5410957" y="-4927845"/>
              <a:ext cx="20999675" cy="20355525"/>
            </a:xfrm>
            <a:prstGeom prst="rect">
              <a:avLst/>
            </a:prstGeom>
          </p:spPr>
        </p:pic>
        <p:pic>
          <p:nvPicPr>
            <p:cNvPr id="4" name="Object 3">
              <a:extLst>
                <a:ext uri="{FF2B5EF4-FFF2-40B4-BE49-F238E27FC236}">
                  <a16:creationId xmlns:a16="http://schemas.microsoft.com/office/drawing/2014/main" id="{410044F2-8154-A24B-4F2C-41BA5BAAD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161037" y="161037"/>
              <a:ext cx="10499837" cy="10177762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E2B394CB-5CF5-9F8D-9C41-878B1787FD0C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D36E859B-D093-B2B1-7A3D-04C40D4EB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93206CAE-919A-5AC9-8FC9-441A5DFFC9BB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7D3C3408-155D-3225-4CC9-E21FEC526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D9A3C567-F65B-2820-C11A-77FEAC0AFD9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1364" y="2749278"/>
            <a:ext cx="11094695" cy="7536437"/>
            <a:chOff x="51364" y="2749278"/>
            <a:chExt cx="11094695" cy="7536437"/>
          </a:xfrm>
        </p:grpSpPr>
        <p:pic>
          <p:nvPicPr>
            <p:cNvPr id="14" name="Object 13">
              <a:extLst>
                <a:ext uri="{FF2B5EF4-FFF2-40B4-BE49-F238E27FC236}">
                  <a16:creationId xmlns:a16="http://schemas.microsoft.com/office/drawing/2014/main" id="{4205FE0D-CD46-254C-C6D4-EA61EB6B980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64" y="2749278"/>
              <a:ext cx="11094695" cy="7536437"/>
            </a:xfrm>
            <a:prstGeom prst="rect">
              <a:avLst/>
            </a:prstGeom>
          </p:spPr>
        </p:pic>
      </p:grpSp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54021851-A7AC-E289-F8C3-B46FD138DD62}"/>
              </a:ext>
            </a:extLst>
          </p:cNvPr>
          <p:cNvGrpSpPr/>
          <p:nvPr/>
        </p:nvGrpSpPr>
        <p:grpSpPr>
          <a:xfrm>
            <a:off x="9142857" y="3215403"/>
            <a:ext cx="2287242" cy="4652405"/>
            <a:chOff x="9142857" y="3215403"/>
            <a:chExt cx="2287242" cy="4652405"/>
          </a:xfrm>
        </p:grpSpPr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0A0A0592-F902-2F81-A95E-1221983F4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9142857" y="3215403"/>
              <a:ext cx="2287242" cy="46524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A526B10-5232-A1E1-A2C2-3C1AAC361CCA}"/>
              </a:ext>
            </a:extLst>
          </p:cNvPr>
          <p:cNvSpPr txBox="1"/>
          <p:nvPr/>
        </p:nvSpPr>
        <p:spPr>
          <a:xfrm>
            <a:off x="11015021" y="5199173"/>
            <a:ext cx="6206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 </a:t>
            </a:r>
            <a:r>
              <a:rPr lang="en-US" altLang="ko-KR" sz="4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Experiments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844606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943D4-1C02-2F69-5BFB-BEF8B1EDB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743B9F02-1B8B-2BCE-39CA-E64C7193ADB8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8D15BBEE-4F84-8E89-7573-E71978C6F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44F1CEA9-8416-56E7-A673-FEA4AE1F7EF9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DEF1A1FD-A8F1-0FBE-E3A3-2A1DE6A18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BF5710A1-DEB5-5999-BEDD-315FB89B6970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92A19F61-4A20-5403-2C5F-263D7A395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673A7DF6-178B-515F-A9B3-D9C162E1A96D}"/>
              </a:ext>
            </a:extLst>
          </p:cNvPr>
          <p:cNvGrpSpPr/>
          <p:nvPr/>
        </p:nvGrpSpPr>
        <p:grpSpPr>
          <a:xfrm>
            <a:off x="14486713" y="1010099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52292F80-51AE-547F-E109-6B2AE4C88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F494DD47-2DB8-630E-7DFB-D7AD2048D1E7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A058886D-7A1E-4071-153B-7DF6B6D58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345AB903-6D35-D07D-020B-AAFAA8512DD9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439765" y="3206740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6085ECA3-3BFC-09DC-C901-C3B35E7A2C21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C6920561-E3D0-D6F8-B08E-1605AC57FD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D6C7B0E7-7F22-09BC-C715-06A64EF20EBE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FB759348-F1B5-EE18-9DB2-808BA5266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18ABD5C8-29C6-9D02-D754-9B938EC44B9D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025BE307-18B6-77B2-C9A5-F5C487CCE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8CC3E8E3-50BA-27C2-CF6F-10DF6817EC4F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31B2DBF8-39A9-FE22-5C0F-7B7EB3CECBDC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A45C091F-E2A8-6911-E971-099EE0FE5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F2F356C-12A6-9A0F-94CD-49D5FB3A7FCB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 Experiments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29E3E44A-C9EF-C437-F193-CC6F391C5E43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FB03B43E-5A3C-0A3B-576F-D0E6DF9BE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8C46A1A-6B20-35A1-EC4A-B165EBD5F6B3}"/>
              </a:ext>
            </a:extLst>
          </p:cNvPr>
          <p:cNvSpPr txBox="1"/>
          <p:nvPr/>
        </p:nvSpPr>
        <p:spPr>
          <a:xfrm>
            <a:off x="2294656" y="2607291"/>
            <a:ext cx="13478743" cy="3316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Train/Val/Test : 0.8/0.1/0.1</a:t>
            </a:r>
          </a:p>
          <a:p>
            <a:pPr>
              <a:lnSpc>
                <a:spcPct val="200000"/>
              </a:lnSpc>
            </a:pP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Diagnosis: </a:t>
            </a: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단순 </a:t>
            </a: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Classification</a:t>
            </a:r>
            <a:endParaRPr lang="en-US" altLang="ko-KR" sz="24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Text embedding</a:t>
            </a: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같이 학습하였을 때</a:t>
            </a: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더 좋은 결과를 보임</a:t>
            </a:r>
            <a:endParaRPr lang="en-US" altLang="ko-KR" sz="28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24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FF6C8EB-6F7E-B128-9A31-2638FD2A7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781716"/>
              </p:ext>
            </p:extLst>
          </p:nvPr>
        </p:nvGraphicFramePr>
        <p:xfrm>
          <a:off x="2294656" y="5784153"/>
          <a:ext cx="7391400" cy="2014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3193">
                  <a:extLst>
                    <a:ext uri="{9D8B030D-6E8A-4147-A177-3AD203B41FA5}">
                      <a16:colId xmlns:a16="http://schemas.microsoft.com/office/drawing/2014/main" val="3289481695"/>
                    </a:ext>
                  </a:extLst>
                </a:gridCol>
                <a:gridCol w="4658207">
                  <a:extLst>
                    <a:ext uri="{9D8B030D-6E8A-4147-A177-3AD203B41FA5}">
                      <a16:colId xmlns:a16="http://schemas.microsoft.com/office/drawing/2014/main" val="236115938"/>
                    </a:ext>
                  </a:extLst>
                </a:gridCol>
              </a:tblGrid>
              <a:tr h="671398">
                <a:tc>
                  <a:txBody>
                    <a:bodyPr/>
                    <a:lstStyle/>
                    <a:p>
                      <a:pPr algn="ctr" latinLnBrk="1"/>
                      <a:endParaRPr lang="ko-KR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/>
                        <a:t>Accuracy(%)</a:t>
                      </a:r>
                      <a:endParaRPr lang="ko-KR" alt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034362"/>
                  </a:ext>
                </a:extLst>
              </a:tr>
              <a:tr h="671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/>
                        <a:t>Image Only</a:t>
                      </a:r>
                      <a:endParaRPr lang="ko-KR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/>
                        <a:t>94.71</a:t>
                      </a:r>
                      <a:endParaRPr lang="ko-KR" alt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563993"/>
                  </a:ext>
                </a:extLst>
              </a:tr>
              <a:tr h="671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/>
                        <a:t>Multimodal</a:t>
                      </a:r>
                      <a:endParaRPr lang="ko-KR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/>
                        <a:t>99.41</a:t>
                      </a:r>
                      <a:endParaRPr lang="ko-KR" alt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673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69091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79CE6-AB90-900F-479A-29EC89DBF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385AC22F-5AAA-8001-6C63-8506FEBDCAB1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99137ABE-A54C-6A57-76BB-DC01B8A61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7B751AA2-B6A5-4848-E533-B051C764AED2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6A7F5761-F95D-CBD8-23B5-3016B5FDA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2B2D2982-05C1-BD7B-974D-44E318A73E12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01E14BB5-72D0-F00B-78E4-8C4FAFD50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FEA2FA24-59DF-B30B-D3F0-EF33857C3ADC}"/>
              </a:ext>
            </a:extLst>
          </p:cNvPr>
          <p:cNvGrpSpPr/>
          <p:nvPr/>
        </p:nvGrpSpPr>
        <p:grpSpPr>
          <a:xfrm>
            <a:off x="14486713" y="1010099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AB4DCCB1-E188-B120-7EE3-30CA9BF98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94FB43A4-7C2C-B6D0-81AD-BA435A594F6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B50CADA9-75A1-DB70-D37D-45ADC6179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238D26DD-1355-6A52-9601-032340487676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439765" y="3206740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EB8A4019-DFB3-8F25-E3B2-AAC657A631CF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27CDBBF3-CE6A-6DC2-58B4-BABA40ACFA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CAB60240-5195-39F9-7A0A-EFD1264C57A1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CD124E07-D05F-31F1-A9FC-D22244863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7B4DD5EC-8041-D0C9-8368-E8E2581EA299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5795BA3C-710D-B1EA-8297-40A3B99ED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55EA0166-8FC6-4CCF-0BE6-68F994C4030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9939AD5D-62EB-58A3-9FF1-A3C804A65F45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E0E55367-865C-591B-B897-00AC874EE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A4102FA-BC1C-11FB-6877-AEAAAB0ABD12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 </a:t>
            </a:r>
            <a:r>
              <a:rPr lang="ko-KR" altLang="en-US" sz="480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한계점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0BFFB6A5-620B-EE74-4330-6CE72E1E2745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56B9102F-0B21-8E4E-840A-7761FBD58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3DAA9A3-E008-09D1-9B0A-B6C3E3B10598}"/>
              </a:ext>
            </a:extLst>
          </p:cNvPr>
          <p:cNvSpPr txBox="1"/>
          <p:nvPr/>
        </p:nvSpPr>
        <p:spPr>
          <a:xfrm>
            <a:off x="2294656" y="2607291"/>
            <a:ext cx="13478743" cy="6747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다양한 </a:t>
            </a:r>
            <a:r>
              <a:rPr lang="en-US" altLang="ko-KR" sz="280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Visualization </a:t>
            </a:r>
            <a:r>
              <a:rPr lang="ko-KR" altLang="en-US" sz="280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결과</a:t>
            </a: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뽑아보지 못함</a:t>
            </a:r>
            <a:b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 z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축이 존재하는 </a:t>
            </a: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MRI 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영상을 어떻게 보여줄지 고민하였지만</a:t>
            </a: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시간 부족으로 수행하지 못함</a:t>
            </a:r>
            <a:endParaRPr lang="en-US" altLang="ko-KR" sz="2400">
              <a:latin typeface="나눔스퀘어_ac Bold" panose="020B0600000101010101" pitchFamily="50" charset="-127"/>
              <a:ea typeface="나눔스퀘어_ac Bold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altLang="ko-KR" sz="2800">
              <a:latin typeface="나눔스퀘어_ac Bold" panose="020B0600000101010101" pitchFamily="50" charset="-127"/>
              <a:ea typeface="나눔스퀘어_ac Bold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단순 성별</a:t>
            </a: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나이가 아닌 더 </a:t>
            </a:r>
            <a:r>
              <a:rPr lang="ko-KR" altLang="en-US" sz="280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다양한 </a:t>
            </a:r>
            <a:r>
              <a:rPr lang="en-US" altLang="ko-KR" sz="280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correlation</a:t>
            </a: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존재할 것</a:t>
            </a:r>
            <a:endParaRPr lang="en-US" altLang="ko-KR" sz="28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2800">
              <a:latin typeface="나눔스퀘어_ac Bold" panose="020B0600000101010101" pitchFamily="50" charset="-127"/>
              <a:ea typeface="나눔스퀘어_ac Bold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Classification To Segmentation</a:t>
            </a:r>
            <a:b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</a:b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가장 쉬운 </a:t>
            </a: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Classification Task</a:t>
            </a: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에서 </a:t>
            </a: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Extension</a:t>
            </a: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을 통해 </a:t>
            </a: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Segmentation</a:t>
            </a: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을 수행하려 했으나 시간 부족으로 진행하지 못함</a:t>
            </a:r>
            <a:endParaRPr lang="en-US" altLang="ko-KR" sz="2800">
              <a:latin typeface="나눔스퀘어_ac Bold" panose="020B0600000101010101" pitchFamily="50" charset="-127"/>
              <a:ea typeface="나눔스퀘어_ac Bold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4395994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>
            <a:grpSpLocks noGrp="1" noUngrp="1" noRot="1" noMove="1" noResize="1"/>
          </p:cNvGrpSpPr>
          <p:nvPr/>
        </p:nvGrpSpPr>
        <p:grpSpPr>
          <a:xfrm>
            <a:off x="-1374740" y="6528848"/>
            <a:ext cx="6736904" cy="4576264"/>
            <a:chOff x="-1374740" y="6528848"/>
            <a:chExt cx="6736904" cy="4576264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74740" y="6528848"/>
              <a:ext cx="6736904" cy="4576264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 rotWithShape="1">
          <a:blip r:embed="rId3" cstate="print"/>
          <a:srcRect t="1" r="16333" b="42110"/>
          <a:stretch/>
        </p:blipFill>
        <p:spPr>
          <a:xfrm rot="19860000">
            <a:off x="8979720" y="5059990"/>
            <a:ext cx="10720043" cy="700760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98732" y="2559765"/>
            <a:ext cx="2908864" cy="5916825"/>
            <a:chOff x="1498732" y="2559765"/>
            <a:chExt cx="2908864" cy="591682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498732" y="2559765"/>
              <a:ext cx="2908864" cy="59168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53164" y="2789709"/>
            <a:ext cx="4817998" cy="5359053"/>
            <a:chOff x="2953164" y="2789709"/>
            <a:chExt cx="4817998" cy="5359053"/>
          </a:xfrm>
        </p:grpSpPr>
        <p:pic>
          <p:nvPicPr>
            <p:cNvPr id="13" name="Object 1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3164" y="2789709"/>
              <a:ext cx="4817998" cy="53590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976010" y="-2183551"/>
            <a:ext cx="5941649" cy="10683931"/>
            <a:chOff x="13976010" y="-2183551"/>
            <a:chExt cx="5941649" cy="1068393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7" cstate="print"/>
            <a:srcRect r="16615" b="46638"/>
            <a:stretch/>
          </p:blipFill>
          <p:spPr>
            <a:xfrm rot="14460000">
              <a:off x="11604869" y="187590"/>
              <a:ext cx="10683931" cy="594164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>
            <a:grpSpLocks noGrp="1" noUngrp="1" noRot="1" noMove="1" noResize="1"/>
          </p:cNvGrpSpPr>
          <p:nvPr/>
        </p:nvGrpSpPr>
        <p:grpSpPr>
          <a:xfrm>
            <a:off x="7987753" y="0"/>
            <a:ext cx="11094695" cy="7536437"/>
            <a:chOff x="7987753" y="0"/>
            <a:chExt cx="11094695" cy="7536437"/>
          </a:xfrm>
        </p:grpSpPr>
        <p:pic>
          <p:nvPicPr>
            <p:cNvPr id="25" name="Object 24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7987753" y="0"/>
              <a:ext cx="11094695" cy="753643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1FCAC3C-9597-0489-EB16-FEDC8E209878}"/>
              </a:ext>
            </a:extLst>
          </p:cNvPr>
          <p:cNvSpPr txBox="1"/>
          <p:nvPr/>
        </p:nvSpPr>
        <p:spPr>
          <a:xfrm>
            <a:off x="5987005" y="4684405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Thank You</a:t>
            </a:r>
            <a:endParaRPr lang="ko-KR" altLang="en-US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print"/>
          <a:srcRect b="74243"/>
          <a:stretch/>
        </p:blipFill>
        <p:spPr>
          <a:xfrm>
            <a:off x="0" y="7030029"/>
            <a:ext cx="18285714" cy="3256971"/>
          </a:xfrm>
          <a:prstGeom prst="rect">
            <a:avLst/>
          </a:prstGeom>
        </p:spPr>
      </p:pic>
      <p:grpSp>
        <p:nvGrpSpPr>
          <p:cNvPr id="1002" name="그룹 1002"/>
          <p:cNvGrpSpPr>
            <a:grpSpLocks noGrp="1" noUngrp="1" noRot="1" noMove="1" noResize="1"/>
          </p:cNvGrpSpPr>
          <p:nvPr/>
        </p:nvGrpSpPr>
        <p:grpSpPr>
          <a:xfrm>
            <a:off x="15521791" y="7732714"/>
            <a:ext cx="3139994" cy="3105723"/>
            <a:chOff x="15521791" y="7732714"/>
            <a:chExt cx="3139994" cy="3105723"/>
          </a:xfrm>
        </p:grpSpPr>
        <p:grpSp>
          <p:nvGrpSpPr>
            <p:cNvPr id="1003" name="그룹 1003"/>
            <p:cNvGrpSpPr>
              <a:grpSpLocks noGrp="1" noUngrp="1" noRot="1" noMove="1" noResize="1"/>
            </p:cNvGrpSpPr>
            <p:nvPr/>
          </p:nvGrpSpPr>
          <p:grpSpPr>
            <a:xfrm>
              <a:off x="16664998" y="8806014"/>
              <a:ext cx="151691" cy="151691"/>
              <a:chOff x="16664998" y="8806014"/>
              <a:chExt cx="151691" cy="151691"/>
            </a:xfrm>
          </p:grpSpPr>
          <p:pic>
            <p:nvPicPr>
              <p:cNvPr id="8" name="Object 7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4280000">
                <a:off x="16664998" y="8806014"/>
                <a:ext cx="151691" cy="151691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>
              <a:grpSpLocks noGrp="1" noUngrp="1" noRot="1" noMove="1" noResize="1"/>
            </p:cNvGrpSpPr>
            <p:nvPr/>
          </p:nvGrpSpPr>
          <p:grpSpPr>
            <a:xfrm>
              <a:off x="15893429" y="8168994"/>
              <a:ext cx="2391172" cy="2138720"/>
              <a:chOff x="15893429" y="8168994"/>
              <a:chExt cx="2391172" cy="2138720"/>
            </a:xfrm>
          </p:grpSpPr>
          <p:grpSp>
            <p:nvGrpSpPr>
              <p:cNvPr id="1005" name="그룹 1005"/>
              <p:cNvGrpSpPr>
                <a:grpSpLocks noGrp="1" noUngrp="1" noRot="1" noMove="1" noResize="1"/>
              </p:cNvGrpSpPr>
              <p:nvPr/>
            </p:nvGrpSpPr>
            <p:grpSpPr>
              <a:xfrm>
                <a:off x="16008966" y="8759812"/>
                <a:ext cx="2160097" cy="1045147"/>
                <a:chOff x="16008966" y="8759812"/>
                <a:chExt cx="2160097" cy="1045147"/>
              </a:xfrm>
            </p:grpSpPr>
            <p:pic>
              <p:nvPicPr>
                <p:cNvPr id="12" name="Object 11"/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 rot="-12060000">
                  <a:off x="16008966" y="8759812"/>
                  <a:ext cx="2160097" cy="1045147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>
                <a:grpSpLocks noGrp="1" noUngrp="1" noRot="1" noMove="1" noResize="1"/>
              </p:cNvGrpSpPr>
              <p:nvPr/>
            </p:nvGrpSpPr>
            <p:grpSpPr>
              <a:xfrm>
                <a:off x="16158314" y="8715781"/>
                <a:ext cx="1975594" cy="1045147"/>
                <a:chOff x="16158314" y="8715781"/>
                <a:chExt cx="1975594" cy="1045147"/>
              </a:xfrm>
            </p:grpSpPr>
            <p:pic>
              <p:nvPicPr>
                <p:cNvPr id="15" name="Object 14"/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 rot="-15540000">
                  <a:off x="16158314" y="8715781"/>
                  <a:ext cx="1975594" cy="1045147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>
                <a:grpSpLocks noGrp="1" noUngrp="1" noRot="1" noMove="1" noResize="1"/>
              </p:cNvGrpSpPr>
              <p:nvPr/>
            </p:nvGrpSpPr>
            <p:grpSpPr>
              <a:xfrm>
                <a:off x="17490671" y="9555997"/>
                <a:ext cx="128749" cy="128749"/>
                <a:chOff x="17490671" y="9555997"/>
                <a:chExt cx="128749" cy="128749"/>
              </a:xfrm>
            </p:grpSpPr>
            <p:pic>
              <p:nvPicPr>
                <p:cNvPr id="18" name="Object 17"/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 rot="-14280000">
                  <a:off x="17490671" y="9555997"/>
                  <a:ext cx="128749" cy="128749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8" name="그룹 1008"/>
          <p:cNvGrpSpPr/>
          <p:nvPr/>
        </p:nvGrpSpPr>
        <p:grpSpPr>
          <a:xfrm>
            <a:off x="1106704" y="2195225"/>
            <a:ext cx="4330038" cy="30915"/>
            <a:chOff x="1106704" y="2195225"/>
            <a:chExt cx="4330038" cy="3091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6704" y="2195225"/>
              <a:ext cx="4330038" cy="3091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379599" y="2144016"/>
            <a:ext cx="135410" cy="135410"/>
            <a:chOff x="5379599" y="2144016"/>
            <a:chExt cx="135410" cy="13541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9599" y="2144016"/>
              <a:ext cx="135410" cy="13541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99102" y="3458675"/>
            <a:ext cx="2639711" cy="2639711"/>
            <a:chOff x="1199102" y="3458675"/>
            <a:chExt cx="2639711" cy="263971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99102" y="3458675"/>
              <a:ext cx="2639711" cy="263971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379599" y="3400519"/>
            <a:ext cx="2639711" cy="2639711"/>
            <a:chOff x="5310536" y="3458675"/>
            <a:chExt cx="2639711" cy="263971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10536" y="3458675"/>
              <a:ext cx="2639711" cy="263971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035965" y="3398375"/>
            <a:ext cx="2639711" cy="2639711"/>
            <a:chOff x="13046382" y="3458675"/>
            <a:chExt cx="2639711" cy="2639711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046382" y="3458675"/>
              <a:ext cx="2639711" cy="263971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36729BD-3D77-E225-20DA-2F60E385D7A5}"/>
              </a:ext>
            </a:extLst>
          </p:cNvPr>
          <p:cNvSpPr txBox="1"/>
          <p:nvPr/>
        </p:nvSpPr>
        <p:spPr>
          <a:xfrm>
            <a:off x="1089286" y="1352231"/>
            <a:ext cx="4762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CONTENTS</a:t>
            </a:r>
            <a:endParaRPr lang="ko-KR" altLang="en-US" sz="4800" dirty="0">
              <a:solidFill>
                <a:srgbClr val="90002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C0622ED-6D34-0D20-75F8-D1298FD2199E}"/>
              </a:ext>
            </a:extLst>
          </p:cNvPr>
          <p:cNvSpPr/>
          <p:nvPr/>
        </p:nvSpPr>
        <p:spPr>
          <a:xfrm>
            <a:off x="1171180" y="3458675"/>
            <a:ext cx="2643912" cy="2624467"/>
          </a:xfrm>
          <a:prstGeom prst="ellipse">
            <a:avLst/>
          </a:prstGeom>
          <a:solidFill>
            <a:srgbClr val="9000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22A5B-341D-DB65-33CD-EE0D14D625DB}"/>
              </a:ext>
            </a:extLst>
          </p:cNvPr>
          <p:cNvSpPr txBox="1"/>
          <p:nvPr/>
        </p:nvSpPr>
        <p:spPr>
          <a:xfrm>
            <a:off x="5299186" y="4088282"/>
            <a:ext cx="1942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</a:t>
            </a:r>
            <a:endParaRPr lang="ko-KR" altLang="en-US" sz="9600" dirty="0">
              <a:solidFill>
                <a:srgbClr val="90002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8A2FC8-6214-A15B-4950-A3FEA2E32CBD}"/>
              </a:ext>
            </a:extLst>
          </p:cNvPr>
          <p:cNvSpPr txBox="1"/>
          <p:nvPr/>
        </p:nvSpPr>
        <p:spPr>
          <a:xfrm>
            <a:off x="1008462" y="4146438"/>
            <a:ext cx="1942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</a:t>
            </a:r>
            <a:endParaRPr lang="ko-KR" altLang="en-US" sz="9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45234DE-47D3-BDA2-1434-FF0789360C79}"/>
              </a:ext>
            </a:extLst>
          </p:cNvPr>
          <p:cNvSpPr/>
          <p:nvPr/>
        </p:nvSpPr>
        <p:spPr>
          <a:xfrm>
            <a:off x="9770125" y="3458675"/>
            <a:ext cx="2643912" cy="2624467"/>
          </a:xfrm>
          <a:prstGeom prst="ellipse">
            <a:avLst/>
          </a:prstGeom>
          <a:solidFill>
            <a:srgbClr val="9000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1DBE3C-F40E-0A7E-A2D7-17BFA8283696}"/>
              </a:ext>
            </a:extLst>
          </p:cNvPr>
          <p:cNvSpPr txBox="1"/>
          <p:nvPr/>
        </p:nvSpPr>
        <p:spPr>
          <a:xfrm>
            <a:off x="9592869" y="4146438"/>
            <a:ext cx="1942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</a:t>
            </a:r>
            <a:endParaRPr lang="ko-KR" altLang="en-US" sz="9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7F2CFF-FEA4-7449-D40F-F07260B4A0F3}"/>
              </a:ext>
            </a:extLst>
          </p:cNvPr>
          <p:cNvSpPr txBox="1"/>
          <p:nvPr/>
        </p:nvSpPr>
        <p:spPr>
          <a:xfrm>
            <a:off x="13946230" y="4088282"/>
            <a:ext cx="1942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</a:t>
            </a:r>
            <a:endParaRPr lang="ko-KR" altLang="en-US" sz="9600" dirty="0">
              <a:solidFill>
                <a:srgbClr val="90002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F7C828-E8EF-5945-C27B-D8794BDEDC85}"/>
              </a:ext>
            </a:extLst>
          </p:cNvPr>
          <p:cNvSpPr txBox="1"/>
          <p:nvPr/>
        </p:nvSpPr>
        <p:spPr>
          <a:xfrm>
            <a:off x="1201772" y="6616475"/>
            <a:ext cx="337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Motivation</a:t>
            </a:r>
            <a:endParaRPr lang="ko-KR" altLang="en-US" sz="3600" dirty="0">
              <a:solidFill>
                <a:srgbClr val="90002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7CB5C4-6305-36E0-089F-21A48E068C9C}"/>
              </a:ext>
            </a:extLst>
          </p:cNvPr>
          <p:cNvSpPr txBox="1"/>
          <p:nvPr/>
        </p:nvSpPr>
        <p:spPr>
          <a:xfrm>
            <a:off x="1189634" y="7714007"/>
            <a:ext cx="3372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Why Multimodal</a:t>
            </a:r>
          </a:p>
        </p:txBody>
      </p:sp>
      <p:grpSp>
        <p:nvGrpSpPr>
          <p:cNvPr id="40" name="그룹 1006">
            <a:extLst>
              <a:ext uri="{FF2B5EF4-FFF2-40B4-BE49-F238E27FC236}">
                <a16:creationId xmlns:a16="http://schemas.microsoft.com/office/drawing/2014/main" id="{9B6FC093-2E50-D3FA-5D58-4246447954E2}"/>
              </a:ext>
            </a:extLst>
          </p:cNvPr>
          <p:cNvGrpSpPr/>
          <p:nvPr/>
        </p:nvGrpSpPr>
        <p:grpSpPr>
          <a:xfrm rot="5400000">
            <a:off x="-166706" y="7822744"/>
            <a:ext cx="2624469" cy="107146"/>
            <a:chOff x="1202333" y="6196480"/>
            <a:chExt cx="4277889" cy="192857"/>
          </a:xfrm>
        </p:grpSpPr>
        <p:pic>
          <p:nvPicPr>
            <p:cNvPr id="42" name="Object 18">
              <a:extLst>
                <a:ext uri="{FF2B5EF4-FFF2-40B4-BE49-F238E27FC236}">
                  <a16:creationId xmlns:a16="http://schemas.microsoft.com/office/drawing/2014/main" id="{6E0D324A-070D-9B8A-8484-15016115B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9B35AEA-1C8B-31D0-D583-5505F874D9AF}"/>
              </a:ext>
            </a:extLst>
          </p:cNvPr>
          <p:cNvSpPr txBox="1"/>
          <p:nvPr/>
        </p:nvSpPr>
        <p:spPr>
          <a:xfrm>
            <a:off x="5410947" y="6671847"/>
            <a:ext cx="337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Background</a:t>
            </a:r>
            <a:endParaRPr lang="ko-KR" altLang="en-US" sz="3600" dirty="0">
              <a:solidFill>
                <a:srgbClr val="90002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B2AC48-9C99-83E8-A554-274FA7B04A3C}"/>
              </a:ext>
            </a:extLst>
          </p:cNvPr>
          <p:cNvSpPr txBox="1"/>
          <p:nvPr/>
        </p:nvSpPr>
        <p:spPr>
          <a:xfrm>
            <a:off x="5398809" y="7769379"/>
            <a:ext cx="3372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Dataset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5" name="그룹 1006">
            <a:extLst>
              <a:ext uri="{FF2B5EF4-FFF2-40B4-BE49-F238E27FC236}">
                <a16:creationId xmlns:a16="http://schemas.microsoft.com/office/drawing/2014/main" id="{00D105ED-9431-4664-1C68-337EF41A54DE}"/>
              </a:ext>
            </a:extLst>
          </p:cNvPr>
          <p:cNvGrpSpPr/>
          <p:nvPr/>
        </p:nvGrpSpPr>
        <p:grpSpPr>
          <a:xfrm rot="5400000">
            <a:off x="4042469" y="7878116"/>
            <a:ext cx="2624469" cy="107146"/>
            <a:chOff x="1202333" y="6196480"/>
            <a:chExt cx="4277889" cy="192857"/>
          </a:xfrm>
        </p:grpSpPr>
        <p:pic>
          <p:nvPicPr>
            <p:cNvPr id="46" name="Object 18">
              <a:extLst>
                <a:ext uri="{FF2B5EF4-FFF2-40B4-BE49-F238E27FC236}">
                  <a16:creationId xmlns:a16="http://schemas.microsoft.com/office/drawing/2014/main" id="{738CB72E-9E6C-50CD-BDE7-C7D3A12F3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89B6E6D-8655-BE87-BC47-EE79C146BDB0}"/>
              </a:ext>
            </a:extLst>
          </p:cNvPr>
          <p:cNvSpPr txBox="1"/>
          <p:nvPr/>
        </p:nvSpPr>
        <p:spPr>
          <a:xfrm>
            <a:off x="9968409" y="6687080"/>
            <a:ext cx="337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Method</a:t>
            </a:r>
            <a:endParaRPr lang="ko-KR" altLang="en-US" sz="3600" dirty="0">
              <a:solidFill>
                <a:srgbClr val="90002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570F75-3461-07DA-B72C-E5135284EA49}"/>
              </a:ext>
            </a:extLst>
          </p:cNvPr>
          <p:cNvSpPr txBox="1"/>
          <p:nvPr/>
        </p:nvSpPr>
        <p:spPr>
          <a:xfrm>
            <a:off x="9956271" y="7784612"/>
            <a:ext cx="3372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 refinement</a:t>
            </a:r>
          </a:p>
          <a:p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Framework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9" name="그룹 1006">
            <a:extLst>
              <a:ext uri="{FF2B5EF4-FFF2-40B4-BE49-F238E27FC236}">
                <a16:creationId xmlns:a16="http://schemas.microsoft.com/office/drawing/2014/main" id="{167C332B-AB0A-2D42-11E9-CFDB3E101AF5}"/>
              </a:ext>
            </a:extLst>
          </p:cNvPr>
          <p:cNvGrpSpPr/>
          <p:nvPr/>
        </p:nvGrpSpPr>
        <p:grpSpPr>
          <a:xfrm rot="5400000">
            <a:off x="8599931" y="7893349"/>
            <a:ext cx="2624469" cy="107146"/>
            <a:chOff x="1202333" y="6196480"/>
            <a:chExt cx="4277889" cy="192857"/>
          </a:xfrm>
        </p:grpSpPr>
        <p:pic>
          <p:nvPicPr>
            <p:cNvPr id="50" name="Object 18">
              <a:extLst>
                <a:ext uri="{FF2B5EF4-FFF2-40B4-BE49-F238E27FC236}">
                  <a16:creationId xmlns:a16="http://schemas.microsoft.com/office/drawing/2014/main" id="{772F5EBC-01D5-13C2-8399-7A9D0F35C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ECA5901-7BCB-A805-F552-DB1924DB318B}"/>
              </a:ext>
            </a:extLst>
          </p:cNvPr>
          <p:cNvSpPr txBox="1"/>
          <p:nvPr/>
        </p:nvSpPr>
        <p:spPr>
          <a:xfrm>
            <a:off x="14231255" y="6743226"/>
            <a:ext cx="337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Experiments</a:t>
            </a:r>
            <a:endParaRPr lang="ko-KR" altLang="en-US" sz="3600" dirty="0">
              <a:solidFill>
                <a:srgbClr val="90002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512FBD-627E-5A56-0394-486E47AFB901}"/>
              </a:ext>
            </a:extLst>
          </p:cNvPr>
          <p:cNvSpPr txBox="1"/>
          <p:nvPr/>
        </p:nvSpPr>
        <p:spPr>
          <a:xfrm>
            <a:off x="14219117" y="7840758"/>
            <a:ext cx="3372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Results</a:t>
            </a:r>
          </a:p>
          <a:p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Limitation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54" name="그룹 1006">
            <a:extLst>
              <a:ext uri="{FF2B5EF4-FFF2-40B4-BE49-F238E27FC236}">
                <a16:creationId xmlns:a16="http://schemas.microsoft.com/office/drawing/2014/main" id="{05937932-E618-0D78-0F69-626944C0D31F}"/>
              </a:ext>
            </a:extLst>
          </p:cNvPr>
          <p:cNvGrpSpPr/>
          <p:nvPr/>
        </p:nvGrpSpPr>
        <p:grpSpPr>
          <a:xfrm rot="5400000">
            <a:off x="12862777" y="7949495"/>
            <a:ext cx="2624469" cy="107146"/>
            <a:chOff x="1202333" y="6196480"/>
            <a:chExt cx="4277889" cy="192857"/>
          </a:xfrm>
        </p:grpSpPr>
        <p:pic>
          <p:nvPicPr>
            <p:cNvPr id="55" name="Object 18">
              <a:extLst>
                <a:ext uri="{FF2B5EF4-FFF2-40B4-BE49-F238E27FC236}">
                  <a16:creationId xmlns:a16="http://schemas.microsoft.com/office/drawing/2014/main" id="{F22E7EE2-2295-4BDD-287E-F05277FCF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17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01" name="그룹 1001"/>
          <p:cNvGrpSpPr>
            <a:grpSpLocks noGrp="1" noUngrp="1" noRot="1" noMove="1" noResize="1"/>
          </p:cNvGrpSpPr>
          <p:nvPr/>
        </p:nvGrpSpPr>
        <p:grpSpPr>
          <a:xfrm>
            <a:off x="-5088882" y="-5222382"/>
            <a:ext cx="20355525" cy="20892799"/>
            <a:chOff x="-5088882" y="-5249920"/>
            <a:chExt cx="20355525" cy="20999675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5410957" y="-4927845"/>
              <a:ext cx="20999675" cy="2035552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161037" y="161037"/>
              <a:ext cx="10499837" cy="10177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>
            <a:grpSpLocks noGrp="1" noUngrp="1" noRot="1" noMove="1" noResize="1"/>
          </p:cNvGrpSpPr>
          <p:nvPr/>
        </p:nvGrpSpPr>
        <p:grpSpPr>
          <a:xfrm>
            <a:off x="51364" y="2749278"/>
            <a:ext cx="11094695" cy="7536437"/>
            <a:chOff x="51364" y="2749278"/>
            <a:chExt cx="11094695" cy="7536437"/>
          </a:xfrm>
        </p:grpSpPr>
        <p:pic>
          <p:nvPicPr>
            <p:cNvPr id="14" name="Object 13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64" y="2749278"/>
              <a:ext cx="11094695" cy="753643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42857" y="3215403"/>
            <a:ext cx="2287242" cy="4652405"/>
            <a:chOff x="9142857" y="3215403"/>
            <a:chExt cx="2287242" cy="465240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9142857" y="3215403"/>
              <a:ext cx="2287242" cy="46524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402C3F3-C827-78AA-1A3E-428977E9AD3A}"/>
              </a:ext>
            </a:extLst>
          </p:cNvPr>
          <p:cNvSpPr txBox="1"/>
          <p:nvPr/>
        </p:nvSpPr>
        <p:spPr>
          <a:xfrm>
            <a:off x="11015021" y="5199173"/>
            <a:ext cx="5291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</a:t>
            </a:r>
            <a:r>
              <a:rPr lang="en-US" altLang="ko-KR" sz="480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en-US" altLang="ko-KR" sz="4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Motivation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53451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8B4B258-CBCD-D123-C514-F9DA2019222B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</a:t>
            </a:r>
            <a:r>
              <a:rPr lang="en-US" altLang="ko-KR" sz="480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en-US" altLang="ko-KR" sz="4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Motivation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048BA-6764-ECF8-5A0A-4DBCC4BE49A1}"/>
              </a:ext>
            </a:extLst>
          </p:cNvPr>
          <p:cNvSpPr txBox="1"/>
          <p:nvPr/>
        </p:nvSpPr>
        <p:spPr>
          <a:xfrm>
            <a:off x="2294657" y="2607291"/>
            <a:ext cx="12801600" cy="1699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판단하기 어려운 </a:t>
            </a: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MRI </a:t>
            </a: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영상</a:t>
            </a:r>
            <a:b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Text </a:t>
            </a: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정보를 활용하여 향상된 예측을 수행해보자  </a:t>
            </a: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772A99D4-EDC0-AABD-D202-0E57C18CD5D9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DA7666F8-D874-58C7-95C4-E8A7DAFC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pic>
        <p:nvPicPr>
          <p:cNvPr id="8" name="Picture 3" descr="OASIS Brains">
            <a:extLst>
              <a:ext uri="{FF2B5EF4-FFF2-40B4-BE49-F238E27FC236}">
                <a16:creationId xmlns:a16="http://schemas.microsoft.com/office/drawing/2014/main" id="{221E7F85-1952-481D-2DB6-A759298B5F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96"/>
          <a:stretch/>
        </p:blipFill>
        <p:spPr bwMode="auto">
          <a:xfrm>
            <a:off x="4350426" y="4713754"/>
            <a:ext cx="3276600" cy="361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OASIS Brains">
            <a:extLst>
              <a:ext uri="{FF2B5EF4-FFF2-40B4-BE49-F238E27FC236}">
                <a16:creationId xmlns:a16="http://schemas.microsoft.com/office/drawing/2014/main" id="{DAC6CF15-A95A-21F5-A51F-E367965F1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96"/>
          <a:stretch/>
        </p:blipFill>
        <p:spPr bwMode="auto">
          <a:xfrm>
            <a:off x="10445532" y="4713754"/>
            <a:ext cx="3276600" cy="361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7AC7C0-68CD-D3EF-A334-696212AEC23E}"/>
              </a:ext>
            </a:extLst>
          </p:cNvPr>
          <p:cNvSpPr txBox="1"/>
          <p:nvPr/>
        </p:nvSpPr>
        <p:spPr>
          <a:xfrm>
            <a:off x="5244385" y="8516586"/>
            <a:ext cx="1765877" cy="6037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800" spc="-38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retendard Light" panose="02000403000000020004" pitchFamily="50" charset="-127"/>
                <a:sym typeface="Wingdings" panose="05000000000000000000" pitchFamily="2" charset="2"/>
              </a:rPr>
              <a:t>96</a:t>
            </a:r>
            <a:r>
              <a:rPr lang="ko-KR" altLang="en-US" sz="2800" spc="-38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retendard Light" panose="02000403000000020004" pitchFamily="50" charset="-127"/>
                <a:sym typeface="Wingdings" panose="05000000000000000000" pitchFamily="2" charset="2"/>
              </a:rPr>
              <a:t>세</a:t>
            </a:r>
            <a:r>
              <a:rPr lang="en-US" altLang="ko-KR" sz="2800" spc="-38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retendard Light" panose="02000403000000020004" pitchFamily="50" charset="-127"/>
                <a:sym typeface="Wingdings" panose="05000000000000000000" pitchFamily="2" charset="2"/>
              </a:rPr>
              <a:t>,</a:t>
            </a:r>
            <a:r>
              <a:rPr lang="ko-KR" altLang="en-US" sz="2800" spc="-38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retendard Light" panose="02000403000000020004" pitchFamily="50" charset="-127"/>
                <a:sym typeface="Wingdings" panose="05000000000000000000" pitchFamily="2" charset="2"/>
              </a:rPr>
              <a:t> 남성</a:t>
            </a:r>
            <a:endParaRPr lang="en-US" altLang="ko-KR" sz="2800" spc="-38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Pretendard Light" panose="0200040300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6EBA23-5179-5E7F-1EA3-765336ED9835}"/>
              </a:ext>
            </a:extLst>
          </p:cNvPr>
          <p:cNvSpPr txBox="1"/>
          <p:nvPr/>
        </p:nvSpPr>
        <p:spPr>
          <a:xfrm>
            <a:off x="11200893" y="8516585"/>
            <a:ext cx="1765877" cy="6037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800" spc="-38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retendard Light" panose="02000403000000020004" pitchFamily="50" charset="-127"/>
                <a:sym typeface="Wingdings" panose="05000000000000000000" pitchFamily="2" charset="2"/>
              </a:rPr>
              <a:t>18</a:t>
            </a:r>
            <a:r>
              <a:rPr lang="ko-KR" altLang="en-US" sz="2800" spc="-38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retendard Light" panose="02000403000000020004" pitchFamily="50" charset="-127"/>
                <a:sym typeface="Wingdings" panose="05000000000000000000" pitchFamily="2" charset="2"/>
              </a:rPr>
              <a:t>세</a:t>
            </a:r>
            <a:r>
              <a:rPr lang="en-US" altLang="ko-KR" sz="2800" spc="-38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retendard Light" panose="02000403000000020004" pitchFamily="50" charset="-127"/>
                <a:sym typeface="Wingdings" panose="05000000000000000000" pitchFamily="2" charset="2"/>
              </a:rPr>
              <a:t>,</a:t>
            </a:r>
            <a:r>
              <a:rPr lang="ko-KR" altLang="en-US" sz="2800" spc="-38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Pretendard Light" panose="02000403000000020004" pitchFamily="50" charset="-127"/>
                <a:sym typeface="Wingdings" panose="05000000000000000000" pitchFamily="2" charset="2"/>
              </a:rPr>
              <a:t> 여성</a:t>
            </a:r>
            <a:endParaRPr lang="en-US" altLang="ko-KR" sz="2800" spc="-38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Pretendard Light" panose="02000403000000020004" pitchFamily="50" charset="-127"/>
              <a:sym typeface="Wingdings" panose="05000000000000000000" pitchFamily="2" charset="2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D808E0A-5AFD-BCA8-FA8E-EB9CFA248224}"/>
              </a:ext>
            </a:extLst>
          </p:cNvPr>
          <p:cNvCxnSpPr>
            <a:cxnSpLocks/>
          </p:cNvCxnSpPr>
          <p:nvPr/>
        </p:nvCxnSpPr>
        <p:spPr>
          <a:xfrm>
            <a:off x="7734891" y="6522251"/>
            <a:ext cx="2592000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A5504-0D0D-0609-1DBA-4A44053C4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615AD276-BA7A-1A30-4A9A-0BD548CF78C4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91396B35-091F-E8CB-9FEE-74DADD6D3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4587905D-8C06-6E34-A7A8-E2F9B47CD808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C7514D1F-CFAD-F4BF-3B99-343A43DBF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BA35D5A5-C9E2-1F22-7844-BD6769F7F5CC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C59B5DA8-C74C-7550-2618-68DA12674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3AFD6684-99E5-19B1-6D26-0FAA4F609CEF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D7402D36-8572-282B-2002-757B33D89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F4190E6C-9CFA-D378-E9A8-A9E64EC55BE8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4D109FB0-3B8B-C0D1-A648-6DB92960D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ACFA3BED-25E6-DD4C-9077-C41201BF8CA2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AE99AE34-A849-F2C0-A1D3-7A9331F63D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F7E4E0B1-6AE7-57A6-A807-6C7D3C206B4B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BF925ACE-C7F2-A96A-514B-F7E92F267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AC55A9B2-2279-85CF-01DC-2A4725286390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2F1E53B8-BB96-CD32-2635-608284BDE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8883E79E-56C4-89E6-B51B-55F131A8D2A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D3AF8191-FC26-7500-F6E9-439BB6F8FFC7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791249A2-A7A8-79A5-2754-E5A075538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AEC00DF-4DD7-2226-2088-EADF281E0FC1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</a:t>
            </a:r>
            <a:r>
              <a:rPr lang="en-US" altLang="ko-KR" sz="480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en-US" altLang="ko-KR" sz="4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Ideation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B2EBE41D-B020-3DD7-C880-B2961F3BB5F2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2504C67C-2B4B-B727-C8EC-0B5CD9E4A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685CF65-DC65-902A-2703-A0C6A837A93A}"/>
              </a:ext>
            </a:extLst>
          </p:cNvPr>
          <p:cNvSpPr/>
          <p:nvPr/>
        </p:nvSpPr>
        <p:spPr>
          <a:xfrm>
            <a:off x="9318521" y="4552630"/>
            <a:ext cx="457200" cy="45720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2EBA3F-A910-1E9C-08D7-7A8A7F1B0812}"/>
              </a:ext>
            </a:extLst>
          </p:cNvPr>
          <p:cNvSpPr txBox="1"/>
          <p:nvPr/>
        </p:nvSpPr>
        <p:spPr>
          <a:xfrm>
            <a:off x="2294656" y="2607291"/>
            <a:ext cx="13478743" cy="1699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비슷한 </a:t>
            </a: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MRI </a:t>
            </a: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사진이어도 </a:t>
            </a: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text</a:t>
            </a: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정보</a:t>
            </a: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성별</a:t>
            </a: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나이</a:t>
            </a: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따라 치매 예측을 다르게 할 것이다</a:t>
            </a:r>
            <a:b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e.g. 96</a:t>
            </a: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세 남성과</a:t>
            </a: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18</a:t>
            </a: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세 여성의 </a:t>
            </a: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MRI </a:t>
            </a: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영상이 비슷하여도 </a:t>
            </a: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Model</a:t>
            </a: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은 이를 다르게 예측해야 한다</a:t>
            </a:r>
          </a:p>
        </p:txBody>
      </p:sp>
      <p:pic>
        <p:nvPicPr>
          <p:cNvPr id="51" name="Picture 3" descr="OASIS Brains">
            <a:extLst>
              <a:ext uri="{FF2B5EF4-FFF2-40B4-BE49-F238E27FC236}">
                <a16:creationId xmlns:a16="http://schemas.microsoft.com/office/drawing/2014/main" id="{20F145F0-917C-BDB7-C0B6-BA00532558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96"/>
          <a:stretch/>
        </p:blipFill>
        <p:spPr bwMode="auto">
          <a:xfrm>
            <a:off x="2514600" y="5044723"/>
            <a:ext cx="1781165" cy="166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AFA00E-2F4B-D33A-CCE0-ED9A82E35F27}"/>
              </a:ext>
            </a:extLst>
          </p:cNvPr>
          <p:cNvSpPr/>
          <p:nvPr/>
        </p:nvSpPr>
        <p:spPr>
          <a:xfrm>
            <a:off x="5667113" y="7411149"/>
            <a:ext cx="2515292" cy="1689639"/>
          </a:xfrm>
          <a:prstGeom prst="rect">
            <a:avLst/>
          </a:prstGeom>
          <a:solidFill>
            <a:srgbClr val="DCEAF7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Text 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Encoder</a:t>
            </a:r>
            <a:endParaRPr kumimoji="0" lang="ko-KR" alt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D8B3E2-970D-BDFB-3FAE-523FC8221C2E}"/>
              </a:ext>
            </a:extLst>
          </p:cNvPr>
          <p:cNvSpPr txBox="1"/>
          <p:nvPr/>
        </p:nvSpPr>
        <p:spPr>
          <a:xfrm>
            <a:off x="2529888" y="7954092"/>
            <a:ext cx="1765877" cy="5236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400" spc="-38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96</a:t>
            </a:r>
            <a:r>
              <a:rPr lang="ko-KR" altLang="en-US" sz="2400" spc="-38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세</a:t>
            </a:r>
            <a:r>
              <a:rPr lang="en-US" altLang="ko-KR" sz="2400" spc="-38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ko-KR" altLang="en-US" sz="2400" spc="-38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남성</a:t>
            </a:r>
            <a:endParaRPr lang="en-US" altLang="ko-KR" sz="2400" spc="-38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0875E8A-2043-CC86-F41B-17B6BD2DDF91}"/>
              </a:ext>
            </a:extLst>
          </p:cNvPr>
          <p:cNvCxnSpPr>
            <a:cxnSpLocks/>
          </p:cNvCxnSpPr>
          <p:nvPr/>
        </p:nvCxnSpPr>
        <p:spPr>
          <a:xfrm>
            <a:off x="4295765" y="8255969"/>
            <a:ext cx="137134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B02E3BE-0F3C-9EDC-F9F4-0735CF078774}"/>
              </a:ext>
            </a:extLst>
          </p:cNvPr>
          <p:cNvCxnSpPr>
            <a:cxnSpLocks/>
          </p:cNvCxnSpPr>
          <p:nvPr/>
        </p:nvCxnSpPr>
        <p:spPr>
          <a:xfrm>
            <a:off x="4295765" y="5881032"/>
            <a:ext cx="137134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CF0FFA-80A5-E27D-882E-022685A43173}"/>
              </a:ext>
            </a:extLst>
          </p:cNvPr>
          <p:cNvSpPr/>
          <p:nvPr/>
        </p:nvSpPr>
        <p:spPr>
          <a:xfrm>
            <a:off x="5667113" y="5028320"/>
            <a:ext cx="2515292" cy="1689639"/>
          </a:xfrm>
          <a:prstGeom prst="rect">
            <a:avLst/>
          </a:prstGeom>
          <a:solidFill>
            <a:srgbClr val="DCEAF7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Image Encoder</a:t>
            </a:r>
            <a:endParaRPr kumimoji="0" lang="ko-KR" alt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FEA8690-EBF1-5B90-986C-2CAD15511E79}"/>
              </a:ext>
            </a:extLst>
          </p:cNvPr>
          <p:cNvSpPr/>
          <p:nvPr/>
        </p:nvSpPr>
        <p:spPr>
          <a:xfrm>
            <a:off x="9399660" y="6082118"/>
            <a:ext cx="2515292" cy="1689639"/>
          </a:xfrm>
          <a:prstGeom prst="rect">
            <a:avLst/>
          </a:prstGeom>
          <a:solidFill>
            <a:srgbClr val="DCEAF7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Classifier</a:t>
            </a:r>
            <a:endParaRPr kumimoji="0" lang="ko-KR" alt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382DFFA-E3F0-A1DD-93D0-20A39FD5CCA4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8182405" y="5873140"/>
            <a:ext cx="1217255" cy="910383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직선 화살표 연결선 960">
            <a:extLst>
              <a:ext uri="{FF2B5EF4-FFF2-40B4-BE49-F238E27FC236}">
                <a16:creationId xmlns:a16="http://schemas.microsoft.com/office/drawing/2014/main" id="{1CD5E8AF-8D59-3E30-6380-CCF8AD587C25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8182405" y="7165033"/>
            <a:ext cx="1217255" cy="1090936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직선 화살표 연결선 965">
            <a:extLst>
              <a:ext uri="{FF2B5EF4-FFF2-40B4-BE49-F238E27FC236}">
                <a16:creationId xmlns:a16="http://schemas.microsoft.com/office/drawing/2014/main" id="{1B8AFEF7-A117-748F-BCD9-D00D4A19364F}"/>
              </a:ext>
            </a:extLst>
          </p:cNvPr>
          <p:cNvCxnSpPr>
            <a:cxnSpLocks/>
          </p:cNvCxnSpPr>
          <p:nvPr/>
        </p:nvCxnSpPr>
        <p:spPr>
          <a:xfrm>
            <a:off x="11943980" y="6926937"/>
            <a:ext cx="137134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9" name="직사각형 968">
            <a:extLst>
              <a:ext uri="{FF2B5EF4-FFF2-40B4-BE49-F238E27FC236}">
                <a16:creationId xmlns:a16="http://schemas.microsoft.com/office/drawing/2014/main" id="{7E3A20CD-B478-04FA-3B96-137886DD677E}"/>
              </a:ext>
            </a:extLst>
          </p:cNvPr>
          <p:cNvSpPr/>
          <p:nvPr/>
        </p:nvSpPr>
        <p:spPr>
          <a:xfrm>
            <a:off x="13344356" y="6082118"/>
            <a:ext cx="2515292" cy="1689639"/>
          </a:xfrm>
          <a:prstGeom prst="rect">
            <a:avLst/>
          </a:prstGeom>
          <a:solidFill>
            <a:srgbClr val="E8F7E3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defRPr/>
            </a:pPr>
            <a:r>
              <a:rPr lang="en-US" altLang="ko-KR" sz="3200" kern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Diagnosis</a:t>
            </a:r>
            <a:endParaRPr lang="ko-KR" altLang="en-US" sz="3200" kern="0" dirty="0">
              <a:solidFill>
                <a:prstClr val="black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59724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E03D4-2754-6375-F4D5-2A8E03FB8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BF4C71EB-35DC-C57F-C38E-2F75872157F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838707EB-DCF9-2572-DF9E-0F436243B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81164B04-E4CD-8CEC-13A8-661CF1C2154E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6CD6B920-4ED0-F283-D1F5-C21101B4A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E6B4E7B8-51FC-81FA-A098-26A9C46DE7D5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B7B517EB-DC27-649E-9A4E-2114E1242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EA7BCE57-8F68-2415-3165-CAB45E159741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1D94043F-7D5E-F409-78C5-AAF8B72C8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C18333A0-C85E-073D-EBB7-380C398185B4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AE03EFB9-4DE1-A7C4-1EA6-F5F97FB87F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00E58E48-991C-ECF9-D6A2-10B540457144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3B5FFD5B-8B96-D190-D9CD-AE3B158CC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1942054D-1FFC-D3B4-2A38-E19975A9C6B9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CCE5A013-193C-518D-79A1-CFA83DE4A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E4F3D76C-2325-100C-872D-E98E79F18D6D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C0574501-B9B9-AC21-464E-75A282F4B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7D58B9-B9B7-EE80-1693-0B96B2793DA1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</a:t>
            </a:r>
            <a:r>
              <a:rPr lang="en-US" altLang="ko-KR" sz="480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en-US" altLang="ko-KR" sz="4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GOAL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EAAC29AC-4B30-0486-8FBC-22B382907C90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E17CA8BA-BF15-AFC4-7047-2FA36DD88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179E3CE0-6AE6-D1ED-6938-633098DC12E1}"/>
              </a:ext>
            </a:extLst>
          </p:cNvPr>
          <p:cNvSpPr txBox="1"/>
          <p:nvPr/>
        </p:nvSpPr>
        <p:spPr>
          <a:xfrm>
            <a:off x="2294656" y="2607291"/>
            <a:ext cx="13478743" cy="6870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정제 </a:t>
            </a: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Background </a:t>
            </a: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조사</a:t>
            </a:r>
            <a:b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데이터 로더</a:t>
            </a: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데이터 정제 포함</a:t>
            </a: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구현 </a:t>
            </a:r>
            <a:endParaRPr lang="en-US" altLang="ko-KR" sz="28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28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 구현 및 학습 </a:t>
            </a: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 Evaluation</a:t>
            </a:r>
            <a:b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</a:b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각자 원하는 방향으로 자유롭게 네트워크 및 </a:t>
            </a: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Loss term </a:t>
            </a: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설계</a:t>
            </a:r>
            <a:endParaRPr lang="en-US" altLang="ko-KR" sz="2800">
              <a:latin typeface="나눔스퀘어_ac Bold" panose="020B0600000101010101" pitchFamily="50" charset="-127"/>
              <a:ea typeface="나눔스퀘어_ac Bold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altLang="ko-KR" sz="2800">
              <a:latin typeface="나눔스퀘어_ac Bold" panose="020B0600000101010101" pitchFamily="50" charset="-127"/>
              <a:ea typeface="나눔스퀘어_ac Bold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sz="280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1. </a:t>
            </a:r>
            <a:r>
              <a:rPr lang="ko-KR" altLang="en-US" sz="280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의료 데이터</a:t>
            </a:r>
            <a:endParaRPr lang="en-US" altLang="ko-KR" sz="2800">
              <a:solidFill>
                <a:srgbClr val="90002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sz="280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2. Modality </a:t>
            </a:r>
            <a:r>
              <a:rPr lang="ko-KR" altLang="en-US" sz="280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결합 </a:t>
            </a:r>
            <a:endParaRPr lang="en-US" altLang="ko-KR" sz="2800">
              <a:solidFill>
                <a:srgbClr val="90002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7537500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677E28-263A-12E6-3321-D61C87F5A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17">
            <a:extLst>
              <a:ext uri="{FF2B5EF4-FFF2-40B4-BE49-F238E27FC236}">
                <a16:creationId xmlns:a16="http://schemas.microsoft.com/office/drawing/2014/main" id="{87E1A9A5-A2B2-F9B2-23EC-BD972238A5D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D0E18EA1-5DB9-08AB-A296-CE90E8C8459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5088882" y="-5222382"/>
            <a:ext cx="20355525" cy="20892799"/>
            <a:chOff x="-5088882" y="-5249920"/>
            <a:chExt cx="20355525" cy="20999675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6D50B62B-AD7B-AFC0-51EA-7DE61C21690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5410957" y="-4927845"/>
              <a:ext cx="20999675" cy="20355525"/>
            </a:xfrm>
            <a:prstGeom prst="rect">
              <a:avLst/>
            </a:prstGeom>
          </p:spPr>
        </p:pic>
        <p:pic>
          <p:nvPicPr>
            <p:cNvPr id="4" name="Object 3">
              <a:extLst>
                <a:ext uri="{FF2B5EF4-FFF2-40B4-BE49-F238E27FC236}">
                  <a16:creationId xmlns:a16="http://schemas.microsoft.com/office/drawing/2014/main" id="{1CCC2328-8274-D0B8-221E-9017F1B52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161037" y="161037"/>
              <a:ext cx="10499837" cy="10177762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9618BFBB-EECC-4C4A-EC2E-527C399E3678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70428E6F-031A-CBF2-93D4-C6E5DD96B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2269BB95-C366-BAEA-836A-7E339D2B3CF6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94FB3561-E39D-0702-343F-5E46428FB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7FB86A15-D728-E029-059F-7974A56393B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1364" y="2749278"/>
            <a:ext cx="11094695" cy="7536437"/>
            <a:chOff x="51364" y="2749278"/>
            <a:chExt cx="11094695" cy="7536437"/>
          </a:xfrm>
        </p:grpSpPr>
        <p:pic>
          <p:nvPicPr>
            <p:cNvPr id="14" name="Object 13">
              <a:extLst>
                <a:ext uri="{FF2B5EF4-FFF2-40B4-BE49-F238E27FC236}">
                  <a16:creationId xmlns:a16="http://schemas.microsoft.com/office/drawing/2014/main" id="{860D93AA-C968-7774-1355-0A8893CF931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64" y="2749278"/>
              <a:ext cx="11094695" cy="7536437"/>
            </a:xfrm>
            <a:prstGeom prst="rect">
              <a:avLst/>
            </a:prstGeom>
          </p:spPr>
        </p:pic>
      </p:grpSp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C8A38AF6-A57E-346A-A61B-919BE9284CEF}"/>
              </a:ext>
            </a:extLst>
          </p:cNvPr>
          <p:cNvGrpSpPr/>
          <p:nvPr/>
        </p:nvGrpSpPr>
        <p:grpSpPr>
          <a:xfrm>
            <a:off x="9142857" y="3215403"/>
            <a:ext cx="2287242" cy="4652405"/>
            <a:chOff x="9142857" y="3215403"/>
            <a:chExt cx="2287242" cy="4652405"/>
          </a:xfrm>
        </p:grpSpPr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BA08FD18-2776-63C9-80F4-66778CD8D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9142857" y="3215403"/>
              <a:ext cx="2287242" cy="46524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7DA3601-1B8E-E764-89B1-3B7C7A2661E6}"/>
              </a:ext>
            </a:extLst>
          </p:cNvPr>
          <p:cNvSpPr txBox="1"/>
          <p:nvPr/>
        </p:nvSpPr>
        <p:spPr>
          <a:xfrm>
            <a:off x="11015021" y="5199173"/>
            <a:ext cx="6282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</a:t>
            </a:r>
            <a:r>
              <a:rPr lang="en-US" altLang="ko-KR" sz="480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en-US" altLang="ko-KR" sz="4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Background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811664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C05FF9-B3C6-1CB8-0A38-22F7B6296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B6BC85DB-DB9E-E12A-4D18-2D4FAA8C1C5E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25EF9CBA-A01F-75DE-F3CA-652962EE5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0C541212-DA4A-1FB9-8F88-9BBB5746E85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A8D8BF1C-1A30-2E51-0832-325F55953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7422BD60-B021-63EE-983B-3FE540E80550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CC8345F5-D0AA-604E-FB9F-0AC591E2C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F09F7250-0281-37A6-2209-7AAD3807586D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77F4B4-725E-36F2-B9BA-75A623435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03E1136D-9B00-8ED9-9AA1-87E3385EAFE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7E338B81-DE80-13C8-F0D3-BDA5E2128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DC53E555-903A-D1CF-2626-3896E122EC0B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414365" y="318840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34FC3B45-8733-A68D-BD75-A8F3136AA136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4CB0AD91-0277-7999-0C04-BD00D3901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70D52F79-2C40-6DF8-6753-2498F5B3FD1E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38ADC61C-1B4A-D39D-CD8C-CC4B05A32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7C4C57D-EC04-BC67-FFBD-4DCDE94070DB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F8B8D071-1767-76FF-8E76-0AF69EA01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0393C6D1-B3C6-ED13-677B-AC63354C61F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71B7BF57-787C-172A-5C01-F62D0DC1F4FB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1FBA5405-CF46-7C74-28CA-E886ECF8F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E22CBC-422F-1241-3AC7-E6CA1F67EA9D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</a:t>
            </a:r>
            <a:r>
              <a:rPr lang="en-US" altLang="ko-KR" sz="480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en-US" altLang="ko-KR" sz="4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OASIS-1 Dataset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8" name="그룹 1006">
            <a:extLst>
              <a:ext uri="{FF2B5EF4-FFF2-40B4-BE49-F238E27FC236}">
                <a16:creationId xmlns:a16="http://schemas.microsoft.com/office/drawing/2014/main" id="{0C427DCF-9D13-008D-EAF7-DEFE58398A22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10" name="Object 18">
              <a:extLst>
                <a:ext uri="{FF2B5EF4-FFF2-40B4-BE49-F238E27FC236}">
                  <a16:creationId xmlns:a16="http://schemas.microsoft.com/office/drawing/2014/main" id="{86A1761D-D90F-F005-4320-9F6E37428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912AC2B-9D1E-277A-89FE-40518FF9E18D}"/>
              </a:ext>
            </a:extLst>
          </p:cNvPr>
          <p:cNvSpPr txBox="1"/>
          <p:nvPr/>
        </p:nvSpPr>
        <p:spPr>
          <a:xfrm>
            <a:off x="2294656" y="2607291"/>
            <a:ext cx="13478743" cy="7270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규모 및 피험자 연령대</a:t>
            </a: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  <a:endParaRPr lang="ko-KR" altLang="en-US" sz="28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총 </a:t>
            </a: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416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명</a:t>
            </a: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젊은 성인부터 고령 성인까지</a:t>
            </a: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T1 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가중 뇌 </a:t>
            </a: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MRI 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영상을 포함</a:t>
            </a:r>
            <a:endParaRPr lang="en-US" altLang="ko-KR" sz="24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9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피험자 연령대</a:t>
            </a: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18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세부터 </a:t>
            </a: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96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세</a:t>
            </a: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40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정상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인지 기능을 가진 노인과 </a:t>
            </a:r>
            <a:r>
              <a:rPr lang="ko-KR" altLang="en-US" sz="240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경도</a:t>
            </a:r>
            <a:r>
              <a:rPr lang="en-US" altLang="ko-KR" sz="240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(mild)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</a:t>
            </a:r>
            <a:r>
              <a:rPr lang="ko-KR" altLang="en-US" sz="240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중등도</a:t>
            </a:r>
            <a:r>
              <a:rPr lang="en-US" altLang="ko-KR" sz="240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(moderate) 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알츠하이머 질환을 가진 사람들의 영상 포함</a:t>
            </a:r>
            <a:endParaRPr lang="en-US" altLang="ko-KR" sz="24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24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 목적</a:t>
            </a: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  <a:p>
            <a:pPr>
              <a:lnSpc>
                <a:spcPct val="200000"/>
              </a:lnSpc>
            </a:pP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치매 조기 진단 알고리즘 개발</a:t>
            </a: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40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분류</a:t>
            </a:r>
            <a:r>
              <a:rPr lang="en-US" altLang="ko-KR" sz="240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(classification)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 회귀</a:t>
            </a: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(regression) 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모델의 학습용</a:t>
            </a: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segmentation 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 학습용 등으로도 많이 사용됨</a:t>
            </a:r>
            <a:endParaRPr lang="en-US" altLang="ko-KR" sz="24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28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096677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20432-2EA9-18E3-8FF7-D07112D36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0E954AEC-AB6E-3C1C-01B5-85413293FE4E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0BCC5F1C-3F09-5397-C353-BC3BCD70F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86FDA6F3-F5FE-1623-73F3-DC6DCADD04CA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452E2669-4851-A533-2E52-9879634F3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9D26144C-942D-6E80-8FBD-92DBEC58EEBA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6870EF88-2771-33B5-968A-AE060D0FE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5E21952C-857D-FFD6-8B43-69C8F0268ABA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9A8115E4-5449-0FFA-0D66-1C4FE10F9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8ECBDB7F-22EB-0535-0E2D-B739CFD24607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317957E7-C2DD-54B3-FAC2-B5A5B6D25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694C1356-12D4-BAB5-5D83-7EB30EB4081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22E044CD-D134-4B73-6DCF-56088FED7415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DAD91EFB-3CCB-4356-5791-02C1F53FE1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D85575BF-E84A-148D-CF4C-084917572F55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DA40FEB3-0F8A-2045-DD98-E83777530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2F581389-7F1A-05C5-79C8-7B4DF6DBDE79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BA4049A7-F8F9-4C19-6078-B2417135A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365D4D20-1CA7-E90A-373D-EAF80FB2AFB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E56EFED3-AE87-1735-EBB6-71769F2B3A15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3FEA5798-DD89-A891-7043-5D1A479CB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EC68FA3-9A5E-C7BD-DCA7-D98A3E73C0C6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</a:t>
            </a:r>
            <a:r>
              <a:rPr lang="en-US" altLang="ko-KR" sz="480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en-US" altLang="ko-KR" sz="4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OASIS-1 Dataset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8" name="그룹 1006">
            <a:extLst>
              <a:ext uri="{FF2B5EF4-FFF2-40B4-BE49-F238E27FC236}">
                <a16:creationId xmlns:a16="http://schemas.microsoft.com/office/drawing/2014/main" id="{9FB8B645-AF4A-D5E4-4395-137C95C751C3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10" name="Object 18">
              <a:extLst>
                <a:ext uri="{FF2B5EF4-FFF2-40B4-BE49-F238E27FC236}">
                  <a16:creationId xmlns:a16="http://schemas.microsoft.com/office/drawing/2014/main" id="{39B1B143-AEC7-8DA5-3B84-BCFAE6369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3528394-774B-4E38-F42D-3DBD9598C0FD}"/>
              </a:ext>
            </a:extLst>
          </p:cNvPr>
          <p:cNvSpPr txBox="1"/>
          <p:nvPr/>
        </p:nvSpPr>
        <p:spPr>
          <a:xfrm>
            <a:off x="2294656" y="2607291"/>
            <a:ext cx="13478743" cy="3070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&lt;Data&gt;</a:t>
            </a:r>
            <a:endParaRPr lang="ko-KR" altLang="en-US" sz="28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1.5T Siemens Vision MRI 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스캐너에서 </a:t>
            </a: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T1 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가중 </a:t>
            </a: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MPRAGE 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시퀀스를 사용해 촬영</a:t>
            </a:r>
            <a:endParaRPr lang="en-US" altLang="ko-KR" sz="9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촬영된 사람의 성별</a:t>
            </a: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나이</a:t>
            </a: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치매 정도등 다양한 정보를 알 수 있는 보고서 포함</a:t>
            </a:r>
            <a:endParaRPr lang="en-US" altLang="ko-KR" sz="24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헤더 </a:t>
            </a: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 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이미지로 구성</a:t>
            </a:r>
            <a:endParaRPr lang="en-US" altLang="ko-KR" sz="24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DAA207-87C1-5338-02E2-7C67020977C2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b="32566"/>
          <a:stretch/>
        </p:blipFill>
        <p:spPr>
          <a:xfrm>
            <a:off x="2294656" y="6372393"/>
            <a:ext cx="14026602" cy="152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5533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</TotalTime>
  <Words>497</Words>
  <Application>Microsoft Office PowerPoint</Application>
  <PresentationFormat>사용자 지정</PresentationFormat>
  <Paragraphs>100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나눔스퀘어_ac Bold</vt:lpstr>
      <vt:lpstr>Calibri</vt:lpstr>
      <vt:lpstr>배달의민족 도현</vt:lpstr>
      <vt:lpstr>Cambria Math</vt:lpstr>
      <vt:lpstr>맑은 고딕</vt:lpstr>
      <vt:lpstr>Arial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박세진[ 대학원박사과정재학 / 전기전자공학과 ]</cp:lastModifiedBy>
  <cp:revision>57</cp:revision>
  <dcterms:created xsi:type="dcterms:W3CDTF">2024-02-10T23:43:54Z</dcterms:created>
  <dcterms:modified xsi:type="dcterms:W3CDTF">2025-02-24T12:25:05Z</dcterms:modified>
</cp:coreProperties>
</file>