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16" r:id="rId5"/>
    <p:sldId id="373" r:id="rId6"/>
    <p:sldId id="430" r:id="rId7"/>
    <p:sldId id="435" r:id="rId8"/>
    <p:sldId id="432" r:id="rId9"/>
    <p:sldId id="428" r:id="rId10"/>
    <p:sldId id="434" r:id="rId11"/>
    <p:sldId id="436" r:id="rId12"/>
    <p:sldId id="427" r:id="rId13"/>
    <p:sldId id="437" r:id="rId14"/>
    <p:sldId id="421" r:id="rId15"/>
    <p:sldId id="423" r:id="rId16"/>
    <p:sldId id="408" r:id="rId17"/>
    <p:sldId id="431" r:id="rId18"/>
    <p:sldId id="414" r:id="rId19"/>
    <p:sldId id="438" r:id="rId20"/>
    <p:sldId id="419" r:id="rId21"/>
    <p:sldId id="440" r:id="rId22"/>
    <p:sldId id="439" r:id="rId23"/>
    <p:sldId id="441" r:id="rId24"/>
    <p:sldId id="330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6E3DA-F51F-E6DD-CD17-65A4A5029F35}" v="3" dt="2025-10-16T12:01:47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HENRIQUE TEIXEIRA SILVA" userId="S::gustavo.silva592@fatec.sp.gov.br::9840ccdd-4c01-4c4b-81b1-28f6edda534c" providerId="AD" clId="Web-{9AE6E3DA-F51F-E6DD-CD17-65A4A5029F35}"/>
    <pc:docChg chg="modSld">
      <pc:chgData name="GUSTAVO HENRIQUE TEIXEIRA SILVA" userId="S::gustavo.silva592@fatec.sp.gov.br::9840ccdd-4c01-4c4b-81b1-28f6edda534c" providerId="AD" clId="Web-{9AE6E3DA-F51F-E6DD-CD17-65A4A5029F35}" dt="2025-10-16T12:01:47.652" v="2" actId="1076"/>
      <pc:docMkLst>
        <pc:docMk/>
      </pc:docMkLst>
      <pc:sldChg chg="modSp">
        <pc:chgData name="GUSTAVO HENRIQUE TEIXEIRA SILVA" userId="S::gustavo.silva592@fatec.sp.gov.br::9840ccdd-4c01-4c4b-81b1-28f6edda534c" providerId="AD" clId="Web-{9AE6E3DA-F51F-E6DD-CD17-65A4A5029F35}" dt="2025-10-16T12:01:47.652" v="2" actId="1076"/>
        <pc:sldMkLst>
          <pc:docMk/>
          <pc:sldMk cId="2811180363" sldId="430"/>
        </pc:sldMkLst>
        <pc:picChg chg="mod">
          <ac:chgData name="GUSTAVO HENRIQUE TEIXEIRA SILVA" userId="S::gustavo.silva592@fatec.sp.gov.br::9840ccdd-4c01-4c4b-81b1-28f6edda534c" providerId="AD" clId="Web-{9AE6E3DA-F51F-E6DD-CD17-65A4A5029F35}" dt="2025-10-16T12:01:47.652" v="2" actId="1076"/>
          <ac:picMkLst>
            <pc:docMk/>
            <pc:sldMk cId="2811180363" sldId="430"/>
            <ac:picMk id="2" creationId="{7445F96E-F35B-69C2-ABC6-C22BE205CA49}"/>
          </ac:picMkLst>
        </pc:picChg>
      </pc:sldChg>
    </pc:docChg>
  </pc:docChgLst>
  <pc:docChgLst>
    <pc:chgData name="Sirley Ambrosia Vitorio Addão" userId="79f2bf8f944b5d36" providerId="LiveId" clId="{5DE731A8-69D1-4615-887B-7ED3E979B066}"/>
    <pc:docChg chg="undo custSel addSld modSld sldOrd">
      <pc:chgData name="Sirley Ambrosia Vitorio Addão" userId="79f2bf8f944b5d36" providerId="LiveId" clId="{5DE731A8-69D1-4615-887B-7ED3E979B066}" dt="2025-05-28T23:29:06.014" v="285" actId="1076"/>
      <pc:docMkLst>
        <pc:docMk/>
      </pc:docMkLst>
      <pc:sldChg chg="addSp delSp modSp mod">
        <pc:chgData name="Sirley Ambrosia Vitorio Addão" userId="79f2bf8f944b5d36" providerId="LiveId" clId="{5DE731A8-69D1-4615-887B-7ED3E979B066}" dt="2025-05-28T22:59:06.768" v="125" actId="1076"/>
        <pc:sldMkLst>
          <pc:docMk/>
          <pc:sldMk cId="4236749273" sldId="373"/>
        </pc:sldMkLst>
        <pc:spChg chg="del">
          <ac:chgData name="Sirley Ambrosia Vitorio Addão" userId="79f2bf8f944b5d36" providerId="LiveId" clId="{5DE731A8-69D1-4615-887B-7ED3E979B066}" dt="2025-05-28T22:42:57.566" v="0" actId="478"/>
          <ac:spMkLst>
            <pc:docMk/>
            <pc:sldMk cId="4236749273" sldId="373"/>
            <ac:spMk id="4" creationId="{3C0F077C-E7FD-E4D8-81F5-F8129EEE6A65}"/>
          </ac:spMkLst>
        </pc:spChg>
        <pc:picChg chg="add mod">
          <ac:chgData name="Sirley Ambrosia Vitorio Addão" userId="79f2bf8f944b5d36" providerId="LiveId" clId="{5DE731A8-69D1-4615-887B-7ED3E979B066}" dt="2025-05-28T22:59:06.768" v="125" actId="1076"/>
          <ac:picMkLst>
            <pc:docMk/>
            <pc:sldMk cId="4236749273" sldId="373"/>
            <ac:picMk id="2" creationId="{EFCC5310-9FF7-2E43-1184-0D17A4F8E4DA}"/>
          </ac:picMkLst>
        </pc:picChg>
      </pc:sldChg>
      <pc:sldChg chg="addSp delSp modSp mod">
        <pc:chgData name="Sirley Ambrosia Vitorio Addão" userId="79f2bf8f944b5d36" providerId="LiveId" clId="{5DE731A8-69D1-4615-887B-7ED3E979B066}" dt="2025-05-28T23:11:38.943" v="221" actId="113"/>
        <pc:sldMkLst>
          <pc:docMk/>
          <pc:sldMk cId="1749607946" sldId="408"/>
        </pc:sldMkLst>
        <pc:spChg chg="add">
          <ac:chgData name="Sirley Ambrosia Vitorio Addão" userId="79f2bf8f944b5d36" providerId="LiveId" clId="{5DE731A8-69D1-4615-887B-7ED3E979B066}" dt="2025-05-28T23:11:22.897" v="216"/>
          <ac:spMkLst>
            <pc:docMk/>
            <pc:sldMk cId="1749607946" sldId="408"/>
            <ac:spMk id="4" creationId="{B1B4B8CB-4246-264E-141F-E9F071FE2B7E}"/>
          </ac:spMkLst>
        </pc:spChg>
        <pc:spChg chg="del">
          <ac:chgData name="Sirley Ambrosia Vitorio Addão" userId="79f2bf8f944b5d36" providerId="LiveId" clId="{5DE731A8-69D1-4615-887B-7ED3E979B066}" dt="2025-05-28T22:44:10.052" v="16" actId="478"/>
          <ac:spMkLst>
            <pc:docMk/>
            <pc:sldMk cId="1749607946" sldId="408"/>
            <ac:spMk id="6" creationId="{53BE9A1D-AF57-3F55-25FC-5A2EF10DC68D}"/>
          </ac:spMkLst>
        </pc:spChg>
        <pc:spChg chg="add mod">
          <ac:chgData name="Sirley Ambrosia Vitorio Addão" userId="79f2bf8f944b5d36" providerId="LiveId" clId="{5DE731A8-69D1-4615-887B-7ED3E979B066}" dt="2025-05-28T23:11:38.943" v="221" actId="113"/>
          <ac:spMkLst>
            <pc:docMk/>
            <pc:sldMk cId="1749607946" sldId="408"/>
            <ac:spMk id="7" creationId="{1BF7C558-E30F-206C-BFEC-690933A1CCD9}"/>
          </ac:spMkLst>
        </pc:spChg>
      </pc:sldChg>
      <pc:sldChg chg="addSp delSp modSp mod">
        <pc:chgData name="Sirley Ambrosia Vitorio Addão" userId="79f2bf8f944b5d36" providerId="LiveId" clId="{5DE731A8-69D1-4615-887B-7ED3E979B066}" dt="2025-05-28T23:16:44.288" v="237" actId="14100"/>
        <pc:sldMkLst>
          <pc:docMk/>
          <pc:sldMk cId="3265352910" sldId="414"/>
        </pc:sldMkLst>
        <pc:spChg chg="del">
          <ac:chgData name="Sirley Ambrosia Vitorio Addão" userId="79f2bf8f944b5d36" providerId="LiveId" clId="{5DE731A8-69D1-4615-887B-7ED3E979B066}" dt="2025-05-28T22:43:57.797" v="14" actId="478"/>
          <ac:spMkLst>
            <pc:docMk/>
            <pc:sldMk cId="3265352910" sldId="414"/>
            <ac:spMk id="6" creationId="{8E5EB371-2D9E-0763-0302-653C070A41DF}"/>
          </ac:spMkLst>
        </pc:spChg>
        <pc:spChg chg="del">
          <ac:chgData name="Sirley Ambrosia Vitorio Addão" userId="79f2bf8f944b5d36" providerId="LiveId" clId="{5DE731A8-69D1-4615-887B-7ED3E979B066}" dt="2025-05-28T22:43:55.055" v="13" actId="478"/>
          <ac:spMkLst>
            <pc:docMk/>
            <pc:sldMk cId="3265352910" sldId="414"/>
            <ac:spMk id="8" creationId="{A9D2CC4F-D2CF-0F0C-0FAE-8BA13887560E}"/>
          </ac:spMkLst>
        </pc:spChg>
        <pc:picChg chg="add mod">
          <ac:chgData name="Sirley Ambrosia Vitorio Addão" userId="79f2bf8f944b5d36" providerId="LiveId" clId="{5DE731A8-69D1-4615-887B-7ED3E979B066}" dt="2025-05-28T23:16:44.288" v="237" actId="14100"/>
          <ac:picMkLst>
            <pc:docMk/>
            <pc:sldMk cId="3265352910" sldId="414"/>
            <ac:picMk id="4" creationId="{AAED6B81-C2C8-994B-ECE4-2F77CB9E7454}"/>
          </ac:picMkLst>
        </pc:picChg>
      </pc:sldChg>
      <pc:sldChg chg="addSp delSp modSp mod">
        <pc:chgData name="Sirley Ambrosia Vitorio Addão" userId="79f2bf8f944b5d36" providerId="LiveId" clId="{5DE731A8-69D1-4615-887B-7ED3E979B066}" dt="2025-05-28T23:18:20.316" v="249" actId="14100"/>
        <pc:sldMkLst>
          <pc:docMk/>
          <pc:sldMk cId="3936613161" sldId="419"/>
        </pc:sldMkLst>
        <pc:spChg chg="del">
          <ac:chgData name="Sirley Ambrosia Vitorio Addão" userId="79f2bf8f944b5d36" providerId="LiveId" clId="{5DE731A8-69D1-4615-887B-7ED3E979B066}" dt="2025-05-28T22:44:21.776" v="19" actId="478"/>
          <ac:spMkLst>
            <pc:docMk/>
            <pc:sldMk cId="3936613161" sldId="419"/>
            <ac:spMk id="2" creationId="{37A9AF48-B7EB-65F6-F010-8AE789683DB5}"/>
          </ac:spMkLst>
        </pc:spChg>
        <pc:picChg chg="add mod">
          <ac:chgData name="Sirley Ambrosia Vitorio Addão" userId="79f2bf8f944b5d36" providerId="LiveId" clId="{5DE731A8-69D1-4615-887B-7ED3E979B066}" dt="2025-05-28T23:18:20.316" v="249" actId="14100"/>
          <ac:picMkLst>
            <pc:docMk/>
            <pc:sldMk cId="3936613161" sldId="419"/>
            <ac:picMk id="6" creationId="{404A8A77-B8BD-AB96-50E0-D1FFB882E4CE}"/>
          </ac:picMkLst>
        </pc:picChg>
      </pc:sldChg>
      <pc:sldChg chg="addSp delSp modSp mod">
        <pc:chgData name="Sirley Ambrosia Vitorio Addão" userId="79f2bf8f944b5d36" providerId="LiveId" clId="{5DE731A8-69D1-4615-887B-7ED3E979B066}" dt="2025-05-28T23:10:43.987" v="211" actId="1076"/>
        <pc:sldMkLst>
          <pc:docMk/>
          <pc:sldMk cId="1282741889" sldId="421"/>
        </pc:sldMkLst>
        <pc:spChg chg="add mod">
          <ac:chgData name="Sirley Ambrosia Vitorio Addão" userId="79f2bf8f944b5d36" providerId="LiveId" clId="{5DE731A8-69D1-4615-887B-7ED3E979B066}" dt="2025-05-28T23:10:43.987" v="211" actId="1076"/>
          <ac:spMkLst>
            <pc:docMk/>
            <pc:sldMk cId="1282741889" sldId="421"/>
            <ac:spMk id="6" creationId="{4BB6AFAD-754C-FE77-C506-F494AFFAB846}"/>
          </ac:spMkLst>
        </pc:spChg>
        <pc:picChg chg="del">
          <ac:chgData name="Sirley Ambrosia Vitorio Addão" userId="79f2bf8f944b5d36" providerId="LiveId" clId="{5DE731A8-69D1-4615-887B-7ED3E979B066}" dt="2025-05-28T22:44:16.016" v="18" actId="478"/>
          <ac:picMkLst>
            <pc:docMk/>
            <pc:sldMk cId="1282741889" sldId="421"/>
            <ac:picMk id="4" creationId="{91E23476-0EB1-104F-1A69-39C81218D8BB}"/>
          </ac:picMkLst>
        </pc:picChg>
      </pc:sldChg>
      <pc:sldChg chg="addSp delSp modSp mod">
        <pc:chgData name="Sirley Ambrosia Vitorio Addão" userId="79f2bf8f944b5d36" providerId="LiveId" clId="{5DE731A8-69D1-4615-887B-7ED3E979B066}" dt="2025-05-28T23:11:06.250" v="215" actId="1076"/>
        <pc:sldMkLst>
          <pc:docMk/>
          <pc:sldMk cId="212782563" sldId="423"/>
        </pc:sldMkLst>
        <pc:spChg chg="add mod">
          <ac:chgData name="Sirley Ambrosia Vitorio Addão" userId="79f2bf8f944b5d36" providerId="LiveId" clId="{5DE731A8-69D1-4615-887B-7ED3E979B066}" dt="2025-05-28T23:11:06.250" v="215" actId="1076"/>
          <ac:spMkLst>
            <pc:docMk/>
            <pc:sldMk cId="212782563" sldId="423"/>
            <ac:spMk id="6" creationId="{56B89413-1840-A78F-E6AE-5B6A401DB2B8}"/>
          </ac:spMkLst>
        </pc:spChg>
        <pc:picChg chg="del">
          <ac:chgData name="Sirley Ambrosia Vitorio Addão" userId="79f2bf8f944b5d36" providerId="LiveId" clId="{5DE731A8-69D1-4615-887B-7ED3E979B066}" dt="2025-05-28T22:44:13.118" v="17" actId="478"/>
          <ac:picMkLst>
            <pc:docMk/>
            <pc:sldMk cId="212782563" sldId="423"/>
            <ac:picMk id="4" creationId="{B02066D5-77D3-B9AF-08E0-CD1E317CE174}"/>
          </ac:picMkLst>
        </pc:picChg>
      </pc:sldChg>
      <pc:sldChg chg="addSp delSp modSp mod ord">
        <pc:chgData name="Sirley Ambrosia Vitorio Addão" userId="79f2bf8f944b5d36" providerId="LiveId" clId="{5DE731A8-69D1-4615-887B-7ED3E979B066}" dt="2025-05-28T23:03:27.528" v="194" actId="6549"/>
        <pc:sldMkLst>
          <pc:docMk/>
          <pc:sldMk cId="70463160" sldId="427"/>
        </pc:sldMkLst>
        <pc:spChg chg="del">
          <ac:chgData name="Sirley Ambrosia Vitorio Addão" userId="79f2bf8f944b5d36" providerId="LiveId" clId="{5DE731A8-69D1-4615-887B-7ED3E979B066}" dt="2025-05-28T22:43:03.529" v="2" actId="478"/>
          <ac:spMkLst>
            <pc:docMk/>
            <pc:sldMk cId="70463160" sldId="427"/>
            <ac:spMk id="2" creationId="{90F33C73-0515-C1E4-5934-3349088B08B9}"/>
          </ac:spMkLst>
        </pc:spChg>
        <pc:spChg chg="del">
          <ac:chgData name="Sirley Ambrosia Vitorio Addão" userId="79f2bf8f944b5d36" providerId="LiveId" clId="{5DE731A8-69D1-4615-887B-7ED3E979B066}" dt="2025-05-28T22:43:01.305" v="1" actId="478"/>
          <ac:spMkLst>
            <pc:docMk/>
            <pc:sldMk cId="70463160" sldId="427"/>
            <ac:spMk id="4" creationId="{0CF8C8F8-07D3-8C11-29D7-8E4F8EE9DAB1}"/>
          </ac:spMkLst>
        </pc:spChg>
        <pc:spChg chg="add mod">
          <ac:chgData name="Sirley Ambrosia Vitorio Addão" userId="79f2bf8f944b5d36" providerId="LiveId" clId="{5DE731A8-69D1-4615-887B-7ED3E979B066}" dt="2025-05-28T23:03:27.528" v="194" actId="6549"/>
          <ac:spMkLst>
            <pc:docMk/>
            <pc:sldMk cId="70463160" sldId="427"/>
            <ac:spMk id="6" creationId="{EDF7909C-1FAC-4383-65B0-E25F74325231}"/>
          </ac:spMkLst>
        </pc:spChg>
      </pc:sldChg>
      <pc:sldChg chg="addSp delSp modSp mod">
        <pc:chgData name="Sirley Ambrosia Vitorio Addão" userId="79f2bf8f944b5d36" providerId="LiveId" clId="{5DE731A8-69D1-4615-887B-7ED3E979B066}" dt="2025-05-28T22:54:49.422" v="74" actId="14100"/>
        <pc:sldMkLst>
          <pc:docMk/>
          <pc:sldMk cId="3795288944" sldId="428"/>
        </pc:sldMkLst>
        <pc:spChg chg="add mod">
          <ac:chgData name="Sirley Ambrosia Vitorio Addão" userId="79f2bf8f944b5d36" providerId="LiveId" clId="{5DE731A8-69D1-4615-887B-7ED3E979B066}" dt="2025-05-28T22:50:27.115" v="33"/>
          <ac:spMkLst>
            <pc:docMk/>
            <pc:sldMk cId="3795288944" sldId="428"/>
            <ac:spMk id="5" creationId="{16D5BD0F-6012-4A21-06A8-26C69E800709}"/>
          </ac:spMkLst>
        </pc:spChg>
        <pc:spChg chg="add mod">
          <ac:chgData name="Sirley Ambrosia Vitorio Addão" userId="79f2bf8f944b5d36" providerId="LiveId" clId="{5DE731A8-69D1-4615-887B-7ED3E979B066}" dt="2025-05-28T22:54:29.009" v="69" actId="113"/>
          <ac:spMkLst>
            <pc:docMk/>
            <pc:sldMk cId="3795288944" sldId="428"/>
            <ac:spMk id="8" creationId="{3FE49F5F-A761-CEF4-F9D6-EDCB2B3BC723}"/>
          </ac:spMkLst>
        </pc:spChg>
        <pc:graphicFrameChg chg="add mod">
          <ac:chgData name="Sirley Ambrosia Vitorio Addão" userId="79f2bf8f944b5d36" providerId="LiveId" clId="{5DE731A8-69D1-4615-887B-7ED3E979B066}" dt="2025-05-28T22:50:23.887" v="32"/>
          <ac:graphicFrameMkLst>
            <pc:docMk/>
            <pc:sldMk cId="3795288944" sldId="428"/>
            <ac:graphicFrameMk id="2" creationId="{57A59481-676C-4D94-DE6D-938EF6A19E3D}"/>
          </ac:graphicFrameMkLst>
        </pc:graphicFrameChg>
        <pc:picChg chg="del">
          <ac:chgData name="Sirley Ambrosia Vitorio Addão" userId="79f2bf8f944b5d36" providerId="LiveId" clId="{5DE731A8-69D1-4615-887B-7ED3E979B066}" dt="2025-05-28T22:43:18.651" v="6" actId="478"/>
          <ac:picMkLst>
            <pc:docMk/>
            <pc:sldMk cId="3795288944" sldId="428"/>
            <ac:picMk id="4" creationId="{05D165E3-5B84-361B-9CB0-A005E66916DB}"/>
          </ac:picMkLst>
        </pc:picChg>
        <pc:picChg chg="add mod">
          <ac:chgData name="Sirley Ambrosia Vitorio Addão" userId="79f2bf8f944b5d36" providerId="LiveId" clId="{5DE731A8-69D1-4615-887B-7ED3E979B066}" dt="2025-05-28T22:54:49.422" v="74" actId="14100"/>
          <ac:picMkLst>
            <pc:docMk/>
            <pc:sldMk cId="3795288944" sldId="428"/>
            <ac:picMk id="6" creationId="{F3F654EE-B07C-5305-6E1B-ABA7E939483B}"/>
          </ac:picMkLst>
        </pc:picChg>
      </pc:sldChg>
      <pc:sldChg chg="addSp delSp modSp mod">
        <pc:chgData name="Sirley Ambrosia Vitorio Addão" userId="79f2bf8f944b5d36" providerId="LiveId" clId="{5DE731A8-69D1-4615-887B-7ED3E979B066}" dt="2025-05-28T22:59:13.374" v="126" actId="14100"/>
        <pc:sldMkLst>
          <pc:docMk/>
          <pc:sldMk cId="2811180363" sldId="430"/>
        </pc:sldMkLst>
        <pc:spChg chg="del">
          <ac:chgData name="Sirley Ambrosia Vitorio Addão" userId="79f2bf8f944b5d36" providerId="LiveId" clId="{5DE731A8-69D1-4615-887B-7ED3E979B066}" dt="2025-05-28T22:43:07.550" v="3" actId="478"/>
          <ac:spMkLst>
            <pc:docMk/>
            <pc:sldMk cId="2811180363" sldId="430"/>
            <ac:spMk id="5" creationId="{69EA620B-3143-3BE1-2F5F-51B7AC25AF43}"/>
          </ac:spMkLst>
        </pc:spChg>
        <pc:picChg chg="add mod">
          <ac:chgData name="Sirley Ambrosia Vitorio Addão" userId="79f2bf8f944b5d36" providerId="LiveId" clId="{5DE731A8-69D1-4615-887B-7ED3E979B066}" dt="2025-05-28T22:59:13.374" v="126" actId="14100"/>
          <ac:picMkLst>
            <pc:docMk/>
            <pc:sldMk cId="2811180363" sldId="430"/>
            <ac:picMk id="2" creationId="{7445F96E-F35B-69C2-ABC6-C22BE205CA49}"/>
          </ac:picMkLst>
        </pc:picChg>
      </pc:sldChg>
      <pc:sldChg chg="addSp delSp modSp mod">
        <pc:chgData name="Sirley Ambrosia Vitorio Addão" userId="79f2bf8f944b5d36" providerId="LiveId" clId="{5DE731A8-69D1-4615-887B-7ED3E979B066}" dt="2025-05-28T23:15:26.138" v="232" actId="14100"/>
        <pc:sldMkLst>
          <pc:docMk/>
          <pc:sldMk cId="1323011100" sldId="431"/>
        </pc:sldMkLst>
        <pc:spChg chg="add">
          <ac:chgData name="Sirley Ambrosia Vitorio Addão" userId="79f2bf8f944b5d36" providerId="LiveId" clId="{5DE731A8-69D1-4615-887B-7ED3E979B066}" dt="2025-05-28T23:13:38.946" v="222"/>
          <ac:spMkLst>
            <pc:docMk/>
            <pc:sldMk cId="1323011100" sldId="431"/>
            <ac:spMk id="2" creationId="{00B46970-4670-2547-54A3-2CE072FB9D1E}"/>
          </ac:spMkLst>
        </pc:spChg>
        <pc:spChg chg="del">
          <ac:chgData name="Sirley Ambrosia Vitorio Addão" userId="79f2bf8f944b5d36" providerId="LiveId" clId="{5DE731A8-69D1-4615-887B-7ED3E979B066}" dt="2025-05-28T22:44:06.028" v="15" actId="478"/>
          <ac:spMkLst>
            <pc:docMk/>
            <pc:sldMk cId="1323011100" sldId="431"/>
            <ac:spMk id="5" creationId="{2F94CA07-1ECE-3209-EBAF-8DB51013DAC5}"/>
          </ac:spMkLst>
        </pc:spChg>
        <pc:spChg chg="add del mod">
          <ac:chgData name="Sirley Ambrosia Vitorio Addão" userId="79f2bf8f944b5d36" providerId="LiveId" clId="{5DE731A8-69D1-4615-887B-7ED3E979B066}" dt="2025-05-28T23:13:55.227" v="226" actId="478"/>
          <ac:spMkLst>
            <pc:docMk/>
            <pc:sldMk cId="1323011100" sldId="431"/>
            <ac:spMk id="6" creationId="{9B8D5E27-2DF7-0819-0E5D-9309FF9275C2}"/>
          </ac:spMkLst>
        </pc:spChg>
        <pc:picChg chg="add mod">
          <ac:chgData name="Sirley Ambrosia Vitorio Addão" userId="79f2bf8f944b5d36" providerId="LiveId" clId="{5DE731A8-69D1-4615-887B-7ED3E979B066}" dt="2025-05-28T23:15:26.138" v="232" actId="14100"/>
          <ac:picMkLst>
            <pc:docMk/>
            <pc:sldMk cId="1323011100" sldId="431"/>
            <ac:picMk id="8" creationId="{F269BA2D-97F4-0884-2204-95FCCDC980F9}"/>
          </ac:picMkLst>
        </pc:picChg>
      </pc:sldChg>
      <pc:sldChg chg="addSp delSp modSp mod ord">
        <pc:chgData name="Sirley Ambrosia Vitorio Addão" userId="79f2bf8f944b5d36" providerId="LiveId" clId="{5DE731A8-69D1-4615-887B-7ED3E979B066}" dt="2025-05-28T22:52:36.131" v="56" actId="14100"/>
        <pc:sldMkLst>
          <pc:docMk/>
          <pc:sldMk cId="1310689438" sldId="432"/>
        </pc:sldMkLst>
        <pc:spChg chg="del">
          <ac:chgData name="Sirley Ambrosia Vitorio Addão" userId="79f2bf8f944b5d36" providerId="LiveId" clId="{5DE731A8-69D1-4615-887B-7ED3E979B066}" dt="2025-05-28T22:43:30.328" v="10" actId="478"/>
          <ac:spMkLst>
            <pc:docMk/>
            <pc:sldMk cId="1310689438" sldId="432"/>
            <ac:spMk id="7" creationId="{EA7456A1-8525-B10C-1CE8-3F8BF92B4045}"/>
          </ac:spMkLst>
        </pc:spChg>
        <pc:picChg chg="add mod">
          <ac:chgData name="Sirley Ambrosia Vitorio Addão" userId="79f2bf8f944b5d36" providerId="LiveId" clId="{5DE731A8-69D1-4615-887B-7ED3E979B066}" dt="2025-05-28T22:52:36.131" v="56" actId="14100"/>
          <ac:picMkLst>
            <pc:docMk/>
            <pc:sldMk cId="1310689438" sldId="432"/>
            <ac:picMk id="2" creationId="{E7D5EA36-0D42-17C5-55EE-DF17B2A9F256}"/>
          </ac:picMkLst>
        </pc:picChg>
        <pc:picChg chg="del">
          <ac:chgData name="Sirley Ambrosia Vitorio Addão" userId="79f2bf8f944b5d36" providerId="LiveId" clId="{5DE731A8-69D1-4615-887B-7ED3E979B066}" dt="2025-05-28T22:43:28.598" v="9" actId="478"/>
          <ac:picMkLst>
            <pc:docMk/>
            <pc:sldMk cId="1310689438" sldId="432"/>
            <ac:picMk id="9" creationId="{99346301-CFAB-8D6F-8F5F-EDB77D69EA76}"/>
          </ac:picMkLst>
        </pc:picChg>
      </pc:sldChg>
      <pc:sldChg chg="addSp delSp modSp mod ord">
        <pc:chgData name="Sirley Ambrosia Vitorio Addão" userId="79f2bf8f944b5d36" providerId="LiveId" clId="{5DE731A8-69D1-4615-887B-7ED3E979B066}" dt="2025-05-28T23:00:28.542" v="130" actId="14100"/>
        <pc:sldMkLst>
          <pc:docMk/>
          <pc:sldMk cId="940097855" sldId="434"/>
        </pc:sldMkLst>
        <pc:spChg chg="del">
          <ac:chgData name="Sirley Ambrosia Vitorio Addão" userId="79f2bf8f944b5d36" providerId="LiveId" clId="{5DE731A8-69D1-4615-887B-7ED3E979B066}" dt="2025-05-28T22:43:15.864" v="5" actId="478"/>
          <ac:spMkLst>
            <pc:docMk/>
            <pc:sldMk cId="940097855" sldId="434"/>
            <ac:spMk id="5" creationId="{69EA620B-3143-3BE1-2F5F-51B7AC25AF43}"/>
          </ac:spMkLst>
        </pc:spChg>
        <pc:spChg chg="add mod">
          <ac:chgData name="Sirley Ambrosia Vitorio Addão" userId="79f2bf8f944b5d36" providerId="LiveId" clId="{5DE731A8-69D1-4615-887B-7ED3E979B066}" dt="2025-05-28T22:48:50.794" v="26"/>
          <ac:spMkLst>
            <pc:docMk/>
            <pc:sldMk cId="940097855" sldId="434"/>
            <ac:spMk id="6" creationId="{DBD22A6E-9BA0-C259-BD5C-576AA73737A9}"/>
          </ac:spMkLst>
        </pc:spChg>
        <pc:graphicFrameChg chg="add mod">
          <ac:chgData name="Sirley Ambrosia Vitorio Addão" userId="79f2bf8f944b5d36" providerId="LiveId" clId="{5DE731A8-69D1-4615-887B-7ED3E979B066}" dt="2025-05-28T22:48:26.907" v="25"/>
          <ac:graphicFrameMkLst>
            <pc:docMk/>
            <pc:sldMk cId="940097855" sldId="434"/>
            <ac:graphicFrameMk id="2" creationId="{BA52A4B0-AF72-63AB-0E24-FBF08B94EE09}"/>
          </ac:graphicFrameMkLst>
        </pc:graphicFrameChg>
        <pc:graphicFrameChg chg="add mod">
          <ac:chgData name="Sirley Ambrosia Vitorio Addão" userId="79f2bf8f944b5d36" providerId="LiveId" clId="{5DE731A8-69D1-4615-887B-7ED3E979B066}" dt="2025-05-28T22:48:26.907" v="25"/>
          <ac:graphicFrameMkLst>
            <pc:docMk/>
            <pc:sldMk cId="940097855" sldId="434"/>
            <ac:graphicFrameMk id="4" creationId="{F822CA57-71E3-1A46-9B51-905B2E90E7C7}"/>
          </ac:graphicFrameMkLst>
        </pc:graphicFrameChg>
        <pc:picChg chg="add del mod">
          <ac:chgData name="Sirley Ambrosia Vitorio Addão" userId="79f2bf8f944b5d36" providerId="LiveId" clId="{5DE731A8-69D1-4615-887B-7ED3E979B066}" dt="2025-05-28T22:54:32.940" v="70" actId="478"/>
          <ac:picMkLst>
            <pc:docMk/>
            <pc:sldMk cId="940097855" sldId="434"/>
            <ac:picMk id="7" creationId="{9E0FD009-BC0F-33E7-CB75-E90B1FFF78D8}"/>
          </ac:picMkLst>
        </pc:picChg>
        <pc:picChg chg="add mod">
          <ac:chgData name="Sirley Ambrosia Vitorio Addão" userId="79f2bf8f944b5d36" providerId="LiveId" clId="{5DE731A8-69D1-4615-887B-7ED3E979B066}" dt="2025-05-28T23:00:28.542" v="130" actId="14100"/>
          <ac:picMkLst>
            <pc:docMk/>
            <pc:sldMk cId="940097855" sldId="434"/>
            <ac:picMk id="8" creationId="{516994AC-E4F8-06C9-2946-2FAC2EDB94AE}"/>
          </ac:picMkLst>
        </pc:picChg>
      </pc:sldChg>
      <pc:sldChg chg="addSp delSp modSp mod">
        <pc:chgData name="Sirley Ambrosia Vitorio Addão" userId="79f2bf8f944b5d36" providerId="LiveId" clId="{5DE731A8-69D1-4615-887B-7ED3E979B066}" dt="2025-05-28T22:59:38.622" v="129" actId="14100"/>
        <pc:sldMkLst>
          <pc:docMk/>
          <pc:sldMk cId="3991278666" sldId="435"/>
        </pc:sldMkLst>
        <pc:spChg chg="del">
          <ac:chgData name="Sirley Ambrosia Vitorio Addão" userId="79f2bf8f944b5d36" providerId="LiveId" clId="{5DE731A8-69D1-4615-887B-7ED3E979B066}" dt="2025-05-28T22:43:12.449" v="4" actId="478"/>
          <ac:spMkLst>
            <pc:docMk/>
            <pc:sldMk cId="3991278666" sldId="435"/>
            <ac:spMk id="5" creationId="{69EA620B-3143-3BE1-2F5F-51B7AC25AF43}"/>
          </ac:spMkLst>
        </pc:spChg>
        <pc:picChg chg="add mod modCrop">
          <ac:chgData name="Sirley Ambrosia Vitorio Addão" userId="79f2bf8f944b5d36" providerId="LiveId" clId="{5DE731A8-69D1-4615-887B-7ED3E979B066}" dt="2025-05-28T22:59:38.622" v="129" actId="14100"/>
          <ac:picMkLst>
            <pc:docMk/>
            <pc:sldMk cId="3991278666" sldId="435"/>
            <ac:picMk id="2" creationId="{7D629FFD-A19F-E6B3-DD2E-917F33BD6DF3}"/>
          </ac:picMkLst>
        </pc:picChg>
      </pc:sldChg>
      <pc:sldChg chg="addSp delSp modSp mod ord">
        <pc:chgData name="Sirley Ambrosia Vitorio Addão" userId="79f2bf8f944b5d36" providerId="LiveId" clId="{5DE731A8-69D1-4615-887B-7ED3E979B066}" dt="2025-05-28T23:00:57.573" v="138" actId="403"/>
        <pc:sldMkLst>
          <pc:docMk/>
          <pc:sldMk cId="4050163691" sldId="436"/>
        </pc:sldMkLst>
        <pc:spChg chg="del">
          <ac:chgData name="Sirley Ambrosia Vitorio Addão" userId="79f2bf8f944b5d36" providerId="LiveId" clId="{5DE731A8-69D1-4615-887B-7ED3E979B066}" dt="2025-05-28T22:43:22.454" v="7" actId="478"/>
          <ac:spMkLst>
            <pc:docMk/>
            <pc:sldMk cId="4050163691" sldId="436"/>
            <ac:spMk id="4" creationId="{AE7630B0-3770-7AC7-1345-216E4188EDB7}"/>
          </ac:spMkLst>
        </pc:spChg>
        <pc:spChg chg="add mod">
          <ac:chgData name="Sirley Ambrosia Vitorio Addão" userId="79f2bf8f944b5d36" providerId="LiveId" clId="{5DE731A8-69D1-4615-887B-7ED3E979B066}" dt="2025-05-28T23:00:57.573" v="138" actId="403"/>
          <ac:spMkLst>
            <pc:docMk/>
            <pc:sldMk cId="4050163691" sldId="436"/>
            <ac:spMk id="5" creationId="{98533CF2-5B4C-F351-FE6F-916F2C48AEB3}"/>
          </ac:spMkLst>
        </pc:spChg>
      </pc:sldChg>
      <pc:sldChg chg="addSp delSp modSp mod">
        <pc:chgData name="Sirley Ambrosia Vitorio Addão" userId="79f2bf8f944b5d36" providerId="LiveId" clId="{5DE731A8-69D1-4615-887B-7ED3E979B066}" dt="2025-05-28T23:04:22.900" v="205" actId="113"/>
        <pc:sldMkLst>
          <pc:docMk/>
          <pc:sldMk cId="2097857491" sldId="437"/>
        </pc:sldMkLst>
        <pc:spChg chg="add mod">
          <ac:chgData name="Sirley Ambrosia Vitorio Addão" userId="79f2bf8f944b5d36" providerId="LiveId" clId="{5DE731A8-69D1-4615-887B-7ED3E979B066}" dt="2025-05-28T23:04:22.900" v="205" actId="113"/>
          <ac:spMkLst>
            <pc:docMk/>
            <pc:sldMk cId="2097857491" sldId="437"/>
            <ac:spMk id="5" creationId="{A9600B58-EC77-48CB-300C-437EC9DA84FC}"/>
          </ac:spMkLst>
        </pc:spChg>
        <pc:picChg chg="del">
          <ac:chgData name="Sirley Ambrosia Vitorio Addão" userId="79f2bf8f944b5d36" providerId="LiveId" clId="{5DE731A8-69D1-4615-887B-7ED3E979B066}" dt="2025-05-28T22:43:26.363" v="8" actId="478"/>
          <ac:picMkLst>
            <pc:docMk/>
            <pc:sldMk cId="2097857491" sldId="437"/>
            <ac:picMk id="4" creationId="{99C2752C-FB04-996E-7EAD-66CEAB6BDD1A}"/>
          </ac:picMkLst>
        </pc:picChg>
      </pc:sldChg>
      <pc:sldChg chg="addSp delSp modSp mod">
        <pc:chgData name="Sirley Ambrosia Vitorio Addão" userId="79f2bf8f944b5d36" providerId="LiveId" clId="{5DE731A8-69D1-4615-887B-7ED3E979B066}" dt="2025-05-28T23:17:24.286" v="242" actId="14100"/>
        <pc:sldMkLst>
          <pc:docMk/>
          <pc:sldMk cId="2628198524" sldId="438"/>
        </pc:sldMkLst>
        <pc:spChg chg="del">
          <ac:chgData name="Sirley Ambrosia Vitorio Addão" userId="79f2bf8f944b5d36" providerId="LiveId" clId="{5DE731A8-69D1-4615-887B-7ED3E979B066}" dt="2025-05-28T22:43:50.703" v="12" actId="478"/>
          <ac:spMkLst>
            <pc:docMk/>
            <pc:sldMk cId="2628198524" sldId="438"/>
            <ac:spMk id="6" creationId="{C2A34CD9-371C-42E2-5C06-B2351E061F97}"/>
          </ac:spMkLst>
        </pc:spChg>
        <pc:spChg chg="del">
          <ac:chgData name="Sirley Ambrosia Vitorio Addão" userId="79f2bf8f944b5d36" providerId="LiveId" clId="{5DE731A8-69D1-4615-887B-7ED3E979B066}" dt="2025-05-28T22:43:47.671" v="11" actId="478"/>
          <ac:spMkLst>
            <pc:docMk/>
            <pc:sldMk cId="2628198524" sldId="438"/>
            <ac:spMk id="8" creationId="{FF032120-7493-0924-980D-413D8EC2473F}"/>
          </ac:spMkLst>
        </pc:spChg>
        <pc:picChg chg="add mod">
          <ac:chgData name="Sirley Ambrosia Vitorio Addão" userId="79f2bf8f944b5d36" providerId="LiveId" clId="{5DE731A8-69D1-4615-887B-7ED3E979B066}" dt="2025-05-28T23:17:24.286" v="242" actId="14100"/>
          <ac:picMkLst>
            <pc:docMk/>
            <pc:sldMk cId="2628198524" sldId="438"/>
            <ac:picMk id="4" creationId="{4DCC68FC-CF6E-76B0-071F-E1D22E98F49B}"/>
          </ac:picMkLst>
        </pc:picChg>
      </pc:sldChg>
      <pc:sldChg chg="addSp modSp add mod">
        <pc:chgData name="Sirley Ambrosia Vitorio Addão" userId="79f2bf8f944b5d36" providerId="LiveId" clId="{5DE731A8-69D1-4615-887B-7ED3E979B066}" dt="2025-05-28T23:27:42.536" v="269" actId="113"/>
        <pc:sldMkLst>
          <pc:docMk/>
          <pc:sldMk cId="4095837810" sldId="439"/>
        </pc:sldMkLst>
        <pc:spChg chg="add mod">
          <ac:chgData name="Sirley Ambrosia Vitorio Addão" userId="79f2bf8f944b5d36" providerId="LiveId" clId="{5DE731A8-69D1-4615-887B-7ED3E979B066}" dt="2025-05-28T23:27:42.536" v="269" actId="113"/>
          <ac:spMkLst>
            <pc:docMk/>
            <pc:sldMk cId="4095837810" sldId="439"/>
            <ac:spMk id="4" creationId="{20111BB2-8232-A25D-7E7D-C57CA6B847A5}"/>
          </ac:spMkLst>
        </pc:spChg>
      </pc:sldChg>
      <pc:sldChg chg="addSp modSp add mod">
        <pc:chgData name="Sirley Ambrosia Vitorio Addão" userId="79f2bf8f944b5d36" providerId="LiveId" clId="{5DE731A8-69D1-4615-887B-7ED3E979B066}" dt="2025-05-28T23:25:49.836" v="256" actId="6549"/>
        <pc:sldMkLst>
          <pc:docMk/>
          <pc:sldMk cId="1121245179" sldId="440"/>
        </pc:sldMkLst>
        <pc:spChg chg="add mod">
          <ac:chgData name="Sirley Ambrosia Vitorio Addão" userId="79f2bf8f944b5d36" providerId="LiveId" clId="{5DE731A8-69D1-4615-887B-7ED3E979B066}" dt="2025-05-28T23:25:49.836" v="256" actId="6549"/>
          <ac:spMkLst>
            <pc:docMk/>
            <pc:sldMk cId="1121245179" sldId="440"/>
            <ac:spMk id="4" creationId="{52FE7EE6-ACA0-DE66-3BD6-EBF99AD9EADB}"/>
          </ac:spMkLst>
        </pc:spChg>
      </pc:sldChg>
      <pc:sldChg chg="addSp modSp add mod">
        <pc:chgData name="Sirley Ambrosia Vitorio Addão" userId="79f2bf8f944b5d36" providerId="LiveId" clId="{5DE731A8-69D1-4615-887B-7ED3E979B066}" dt="2025-05-28T23:29:06.014" v="285" actId="1076"/>
        <pc:sldMkLst>
          <pc:docMk/>
          <pc:sldMk cId="2856837830" sldId="441"/>
        </pc:sldMkLst>
        <pc:spChg chg="add mod">
          <ac:chgData name="Sirley Ambrosia Vitorio Addão" userId="79f2bf8f944b5d36" providerId="LiveId" clId="{5DE731A8-69D1-4615-887B-7ED3E979B066}" dt="2025-05-28T23:29:06.014" v="285" actId="1076"/>
          <ac:spMkLst>
            <pc:docMk/>
            <pc:sldMk cId="2856837830" sldId="441"/>
            <ac:spMk id="4" creationId="{C81501D5-A8AC-222F-6CF0-21712984063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7C9BB-27DD-4BD8-BA19-74A5DA851F55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960F-5FF5-4E99-B3BE-AA8D81AE3D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89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27796-B6BC-471E-6C4A-BA811EC58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778F12A-723F-A728-F201-5FC2E34CFB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B64331E-23B3-DE9E-D757-DDF51DC098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Boas Práticas OO.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D5C325-B91A-B4D8-ADCA-19F950630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960F-5FF5-4E99-B3BE-AA8D81AE3D0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35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27796-B6BC-471E-6C4A-BA811EC58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778F12A-723F-A728-F201-5FC2E34CFB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B64331E-23B3-DE9E-D757-DDF51DC098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Boas Práticas OO.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D5C325-B91A-B4D8-ADCA-19F950630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960F-5FF5-4E99-B3BE-AA8D81AE3D0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8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CFA7F-7BEC-C6CC-D354-B7B2224D0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D22B2DE-CF82-2F45-0597-78A40F7D7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92768BD-530B-B39B-F300-ED0F32DE4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Boas Práticas OO.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E2E78E-2CED-9E56-9241-FE58B0F1F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960F-5FF5-4E99-B3BE-AA8D81AE3D0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44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73A73-99D8-05FC-BBCA-B0ACE4F9B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7D7250F-F46E-C86C-E8A9-E87812125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6C647A2-3406-AC10-E223-66D09A5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Boas Práticas OO.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8792C4-A226-2F6C-FF95-F2EFC3B930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960F-5FF5-4E99-B3BE-AA8D81AE3D0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24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27796-B6BC-471E-6C4A-BA811EC58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778F12A-723F-A728-F201-5FC2E34CFB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B64331E-23B3-DE9E-D757-DDF51DC098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Boas Práticas OO.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D5C325-B91A-B4D8-ADCA-19F950630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960F-5FF5-4E99-B3BE-AA8D81AE3D0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310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CFA7F-7BEC-C6CC-D354-B7B2224D0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D22B2DE-CF82-2F45-0597-78A40F7D7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92768BD-530B-B39B-F300-ED0F32DE4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Boas Práticas OO.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E2E78E-2CED-9E56-9241-FE58B0F1F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960F-5FF5-4E99-B3BE-AA8D81AE3D0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253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BEAB0-D287-5501-1529-AC379A759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856C7F1-4926-ACF9-FF67-1F0119BA45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41166A4-ADE8-14E5-88B8-3DA9329E9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Boas Práticas OO.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8A7633-1E18-55EA-6290-BCFC629FB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960F-5FF5-4E99-B3BE-AA8D81AE3D0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334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CFA7F-7BEC-C6CC-D354-B7B2224D0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D22B2DE-CF82-2F45-0597-78A40F7D7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92768BD-530B-B39B-F300-ED0F32DE4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Boas Práticas OO.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E2E78E-2CED-9E56-9241-FE58B0F1F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960F-5FF5-4E99-B3BE-AA8D81AE3D0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4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E3B0B-1D16-6434-74D5-4AAD75B9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2015387-F86A-FEF5-949E-61430B5F59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43B0AFE-4D07-9498-A2C8-CD83389F1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Boas Práticas OO.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4D90C9-BDD0-325E-E883-A4330D96E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960F-5FF5-4E99-B3BE-AA8D81AE3D0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97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‹#›</a:t>
            </a:fld>
            <a:endParaRPr lang="pt-BR"/>
          </a:p>
        </p:txBody>
      </p:sp>
      <p:pic>
        <p:nvPicPr>
          <p:cNvPr id="11" name="Picture 9" descr="GGFD2166TRA Raw.tif">
            <a:extLst>
              <a:ext uri="{FF2B5EF4-FFF2-40B4-BE49-F238E27FC236}">
                <a16:creationId xmlns:a16="http://schemas.microsoft.com/office/drawing/2014/main" id="{6A2A65E6-C4B8-4C2C-89AE-420F8B44B6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288893" y="0"/>
            <a:ext cx="9432893" cy="613723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E2B55-FE41-4237-A535-AEB38ED5A6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5"/>
          <a:stretch/>
        </p:blipFill>
        <p:spPr>
          <a:xfrm>
            <a:off x="-288894" y="6137239"/>
            <a:ext cx="9432894" cy="72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446" y="2857500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F2C91-189B-2549-9603-3854C1546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2593" b="23816"/>
          <a:stretch/>
        </p:blipFill>
        <p:spPr>
          <a:xfrm>
            <a:off x="8244408" y="6251136"/>
            <a:ext cx="740670" cy="587392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D26D228-AA0E-6B4B-AED5-56295D4AE01A}"/>
              </a:ext>
            </a:extLst>
          </p:cNvPr>
          <p:cNvCxnSpPr>
            <a:cxnSpLocks/>
            <a:stCxn id="7" idx="1"/>
          </p:cNvCxnSpPr>
          <p:nvPr userDrawn="1"/>
        </p:nvCxnSpPr>
        <p:spPr>
          <a:xfrm flipH="1">
            <a:off x="0" y="6544832"/>
            <a:ext cx="824440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63" y="2708920"/>
            <a:ext cx="8229600" cy="1143000"/>
          </a:xfr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‹#›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52446EA-7854-4E65-B0BF-1E482C114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49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A08883B3-7219-4347-9557-E9492CD4B369}"/>
              </a:ext>
            </a:extLst>
          </p:cNvPr>
          <p:cNvSpPr txBox="1"/>
          <p:nvPr/>
        </p:nvSpPr>
        <p:spPr>
          <a:xfrm>
            <a:off x="567336" y="4025100"/>
            <a:ext cx="7941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pt-BR" sz="2800" b="1" err="1">
                <a:solidFill>
                  <a:srgbClr val="00008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Profa</a:t>
            </a:r>
            <a:r>
              <a:rPr lang="pt-BR" altLang="pt-BR" sz="2800" b="1">
                <a:solidFill>
                  <a:srgbClr val="00008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Mestre Sirley Ambrosia Vitorio Addão.</a:t>
            </a:r>
            <a:br>
              <a:rPr lang="pt-BR" altLang="pt-BR" sz="2400" b="1">
                <a:solidFill>
                  <a:srgbClr val="00008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endParaRPr lang="pt-BR" sz="2800"/>
          </a:p>
        </p:txBody>
      </p:sp>
      <p:sp>
        <p:nvSpPr>
          <p:cNvPr id="3" name="AutoShape 4" descr="duvi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0F651F-5404-AC81-557F-9251154A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5" y="168990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4800" b="1">
                <a:solidFill>
                  <a:srgbClr val="00008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Algoritmo e Lógica de Programação.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2449B1-3E8F-B506-DF2E-940E6BB71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3" y="-256381"/>
            <a:ext cx="22574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400A13-B482-5A4F-891C-59E5FECC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22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D4BF1-FC4C-C572-233B-D86AA6BB6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duvida">
            <a:extLst>
              <a:ext uri="{FF2B5EF4-FFF2-40B4-BE49-F238E27FC236}">
                <a16:creationId xmlns:a16="http://schemas.microsoft.com/office/drawing/2014/main" id="{20516499-7A75-E782-98AB-70D77E034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2DA0AD-F8EA-DFAE-1914-5652FE6CA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49" y="31657"/>
            <a:ext cx="2257425" cy="10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9600B58-EC77-48CB-300C-437EC9DA84FC}"/>
              </a:ext>
            </a:extLst>
          </p:cNvPr>
          <p:cNvSpPr txBox="1"/>
          <p:nvPr/>
        </p:nvSpPr>
        <p:spPr>
          <a:xfrm>
            <a:off x="460375" y="2328812"/>
            <a:ext cx="81440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b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mbria" panose="02040503050406030204" pitchFamily="18" charset="0"/>
                <a:ea typeface="Times New Roman" panose="02020603050405020304" pitchFamily="18" charset="0"/>
              </a:rPr>
              <a:t>Exercício</a:t>
            </a:r>
            <a:r>
              <a:rPr lang="pt-BR" sz="32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mbria" panose="02040503050406030204" pitchFamily="18" charset="0"/>
                <a:ea typeface="Times New Roman" panose="02020603050405020304" pitchFamily="18" charset="0"/>
              </a:rPr>
              <a:t>: Gere duas matrizes: A e B, 3x4 e mostre as matrizes originais e a soma de A+B.</a:t>
            </a:r>
            <a:endParaRPr lang="pt-BR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3200" b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Desafio</a:t>
            </a:r>
            <a:r>
              <a:rPr lang="pt-BR" sz="3200" b="1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.( Para casa).</a:t>
            </a:r>
            <a:r>
              <a:rPr lang="pt-BR" sz="32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: Implemente em </a:t>
            </a:r>
            <a:r>
              <a:rPr lang="pt-BR" sz="32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java</a:t>
            </a:r>
            <a:r>
              <a:rPr lang="pt-BR" sz="32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um programa que realiza a multiplicação de duas matrizes bidimensionais</a:t>
            </a:r>
            <a:endParaRPr lang="pt-BR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5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8FFBF-CC74-258A-E2C8-A4D4D3A47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duvida">
            <a:extLst>
              <a:ext uri="{FF2B5EF4-FFF2-40B4-BE49-F238E27FC236}">
                <a16:creationId xmlns:a16="http://schemas.microsoft.com/office/drawing/2014/main" id="{7792A47A-F147-2809-8FC9-FA3D3911A5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73C42F-1207-6580-5E1E-2A1A17DF1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49" y="31657"/>
            <a:ext cx="2257425" cy="10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082AAFE-7064-6A31-F2A9-B76F80F36362}"/>
              </a:ext>
            </a:extLst>
          </p:cNvPr>
          <p:cNvSpPr txBox="1"/>
          <p:nvPr/>
        </p:nvSpPr>
        <p:spPr>
          <a:xfrm>
            <a:off x="8091115" y="6531310"/>
            <a:ext cx="51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B6AFAD-754C-FE77-C506-F494AFFAB846}"/>
              </a:ext>
            </a:extLst>
          </p:cNvPr>
          <p:cNvSpPr txBox="1"/>
          <p:nvPr/>
        </p:nvSpPr>
        <p:spPr>
          <a:xfrm>
            <a:off x="242244" y="1088063"/>
            <a:ext cx="7848871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Aft>
                <a:spcPts val="1029"/>
              </a:spcAft>
              <a:buNone/>
            </a:pPr>
            <a:r>
              <a:rPr lang="pt-BR" b="1" i="0">
                <a:solidFill>
                  <a:srgbClr val="404040"/>
                </a:solidFill>
                <a:effectLst/>
                <a:latin typeface="quote-cjk-patch"/>
              </a:rPr>
              <a:t>Exercício: Sistema de Gerenciamento de Notas de Alunos</a:t>
            </a:r>
            <a:endParaRPr lang="pt-BR" b="0" i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pt-BR" b="1" i="0">
                <a:solidFill>
                  <a:srgbClr val="404040"/>
                </a:solidFill>
                <a:effectLst/>
                <a:latin typeface="quote-cjk-patch"/>
              </a:rPr>
              <a:t>Contexto:</a:t>
            </a:r>
            <a:br>
              <a:rPr lang="pt-BR" b="0" i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pt-BR" b="0" i="0">
                <a:solidFill>
                  <a:srgbClr val="404040"/>
                </a:solidFill>
                <a:effectLst/>
                <a:latin typeface="quote-cjk-patch"/>
              </a:rPr>
              <a:t>Você foi contratado para desenvolver um sistema simples de gerenciamento de notas para uma turma de alunos do primeiro ano. O programa deve permitir ao professor armazenar as notas dos alunos em diferentes avaliações e calcular estatísticas básicas.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pt-BR" b="1" i="0">
                <a:solidFill>
                  <a:srgbClr val="404040"/>
                </a:solidFill>
                <a:effectLst/>
                <a:latin typeface="quote-cjk-patch"/>
              </a:rPr>
              <a:t>Requisitos:</a:t>
            </a:r>
            <a:endParaRPr lang="pt-BR" b="0" i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b="1" i="0">
                <a:solidFill>
                  <a:srgbClr val="404040"/>
                </a:solidFill>
                <a:effectLst/>
                <a:latin typeface="quote-cjk-patch"/>
              </a:rPr>
              <a:t>Armazenamento de dados:</a:t>
            </a:r>
            <a:endParaRPr lang="pt-BR" b="0" i="0">
              <a:solidFill>
                <a:srgbClr val="404040"/>
              </a:solidFill>
              <a:effectLst/>
              <a:latin typeface="quote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pt-BR" b="0" i="0">
                <a:solidFill>
                  <a:srgbClr val="404040"/>
                </a:solidFill>
                <a:effectLst/>
                <a:latin typeface="quote-cjk-patch"/>
              </a:rPr>
              <a:t>O sistema deve armazenar o </a:t>
            </a:r>
            <a:r>
              <a:rPr lang="pt-BR" b="1" i="0">
                <a:solidFill>
                  <a:srgbClr val="404040"/>
                </a:solidFill>
                <a:effectLst/>
                <a:latin typeface="quote-cjk-patch"/>
              </a:rPr>
              <a:t>nome</a:t>
            </a:r>
            <a:r>
              <a:rPr lang="pt-BR" b="0" i="0">
                <a:solidFill>
                  <a:srgbClr val="404040"/>
                </a:solidFill>
                <a:effectLst/>
                <a:latin typeface="quote-cjk-patch"/>
              </a:rPr>
              <a:t> de cada aluno.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pt-BR" b="0" i="0">
                <a:solidFill>
                  <a:srgbClr val="404040"/>
                </a:solidFill>
                <a:effectLst/>
                <a:latin typeface="quote-cjk-patch"/>
              </a:rPr>
              <a:t>Cada aluno possui notas em </a:t>
            </a:r>
            <a:r>
              <a:rPr lang="pt-BR" b="1" i="0">
                <a:solidFill>
                  <a:srgbClr val="404040"/>
                </a:solidFill>
                <a:effectLst/>
                <a:latin typeface="quote-cjk-patch"/>
              </a:rPr>
              <a:t>3 avaliações</a:t>
            </a:r>
            <a:r>
              <a:rPr lang="pt-BR" b="0" i="0">
                <a:solidFill>
                  <a:srgbClr val="404040"/>
                </a:solidFill>
                <a:effectLst/>
                <a:latin typeface="quote-cjk-patch"/>
              </a:rPr>
              <a:t> (A1, A2, A3).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pt-BR" b="0" i="0">
                <a:solidFill>
                  <a:srgbClr val="404040"/>
                </a:solidFill>
                <a:effectLst/>
                <a:latin typeface="quote-cjk-patch"/>
              </a:rPr>
              <a:t>Utilize uma </a:t>
            </a:r>
            <a:r>
              <a:rPr lang="pt-BR" b="1" i="0">
                <a:solidFill>
                  <a:srgbClr val="404040"/>
                </a:solidFill>
                <a:effectLst/>
                <a:latin typeface="quote-cjk-patch"/>
              </a:rPr>
              <a:t>matriz bidimensional</a:t>
            </a:r>
            <a:r>
              <a:rPr lang="pt-BR" b="0" i="0">
                <a:solidFill>
                  <a:srgbClr val="404040"/>
                </a:solidFill>
                <a:effectLst/>
                <a:latin typeface="quote-cjk-patch"/>
              </a:rPr>
              <a:t> para guardar as notas de todos os alunos (linhas = alunos, colunas = notas).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pt-BR" b="0" i="0">
                <a:solidFill>
                  <a:srgbClr val="404040"/>
                </a:solidFill>
                <a:effectLst/>
                <a:latin typeface="quote-cjk-patch"/>
              </a:rPr>
              <a:t>Utilize um </a:t>
            </a:r>
            <a:r>
              <a:rPr lang="pt-BR" b="1" i="0" err="1">
                <a:solidFill>
                  <a:srgbClr val="404040"/>
                </a:solidFill>
                <a:effectLst/>
                <a:latin typeface="quote-cjk-patch"/>
              </a:rPr>
              <a:t>array</a:t>
            </a:r>
            <a:r>
              <a:rPr lang="pt-BR" b="1" i="0">
                <a:solidFill>
                  <a:srgbClr val="404040"/>
                </a:solidFill>
                <a:effectLst/>
                <a:latin typeface="quote-cjk-patch"/>
              </a:rPr>
              <a:t> unidimensional</a:t>
            </a:r>
            <a:r>
              <a:rPr lang="pt-BR" b="0" i="0">
                <a:solidFill>
                  <a:srgbClr val="404040"/>
                </a:solidFill>
                <a:effectLst/>
                <a:latin typeface="quote-cjk-patch"/>
              </a:rPr>
              <a:t> para armazenar os nomes dos alunos.</a:t>
            </a:r>
          </a:p>
        </p:txBody>
      </p:sp>
    </p:spTree>
    <p:extLst>
      <p:ext uri="{BB962C8B-B14F-4D97-AF65-F5344CB8AC3E}">
        <p14:creationId xmlns:p14="http://schemas.microsoft.com/office/powerpoint/2010/main" val="128274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62C2E-3E2C-220D-2529-5DBCD630A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duvida">
            <a:extLst>
              <a:ext uri="{FF2B5EF4-FFF2-40B4-BE49-F238E27FC236}">
                <a16:creationId xmlns:a16="http://schemas.microsoft.com/office/drawing/2014/main" id="{6AEB9DAD-C607-D61A-FDA8-855AB32648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BF1AB1-5695-A096-2965-65CB50713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49" y="31657"/>
            <a:ext cx="2257425" cy="10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017455-7045-AEF6-B335-4B15586DAF1E}"/>
              </a:ext>
            </a:extLst>
          </p:cNvPr>
          <p:cNvSpPr txBox="1"/>
          <p:nvPr/>
        </p:nvSpPr>
        <p:spPr>
          <a:xfrm>
            <a:off x="8028384" y="64886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6B89413-1840-A78F-E6AE-5B6A401DB2B8}"/>
              </a:ext>
            </a:extLst>
          </p:cNvPr>
          <p:cNvSpPr txBox="1"/>
          <p:nvPr/>
        </p:nvSpPr>
        <p:spPr>
          <a:xfrm>
            <a:off x="413390" y="1268760"/>
            <a:ext cx="7416824" cy="4042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b="1" i="0">
                <a:solidFill>
                  <a:srgbClr val="404040"/>
                </a:solidFill>
                <a:effectLst/>
                <a:latin typeface="quote-cjk-patch"/>
              </a:rPr>
              <a:t>Funcionalidades:</a:t>
            </a:r>
            <a:endParaRPr lang="pt-BR" b="0" i="0">
              <a:solidFill>
                <a:srgbClr val="404040"/>
              </a:solidFill>
              <a:effectLst/>
              <a:latin typeface="quote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pt-BR" b="0" i="0">
                <a:solidFill>
                  <a:srgbClr val="404040"/>
                </a:solidFill>
                <a:effectLst/>
                <a:latin typeface="quote-cjk-patch"/>
              </a:rPr>
              <a:t>Cadastrar os nomes dos alunos e suas respectivas notas.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pt-BR" b="0" i="0">
                <a:solidFill>
                  <a:srgbClr val="404040"/>
                </a:solidFill>
                <a:effectLst/>
                <a:latin typeface="quote-cjk-patch"/>
              </a:rPr>
              <a:t>Calcular e exibir a </a:t>
            </a:r>
            <a:r>
              <a:rPr lang="pt-BR" b="1" i="0">
                <a:solidFill>
                  <a:srgbClr val="404040"/>
                </a:solidFill>
                <a:effectLst/>
                <a:latin typeface="quote-cjk-patch"/>
              </a:rPr>
              <a:t>média de cada aluno</a:t>
            </a:r>
            <a:r>
              <a:rPr lang="pt-BR" b="0" i="0">
                <a:solidFill>
                  <a:srgbClr val="404040"/>
                </a:solidFill>
                <a:effectLst/>
                <a:latin typeface="quote-cjk-patch"/>
              </a:rPr>
              <a:t> (média aritmética das 3 avaliações).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pt-BR" b="0" i="0">
                <a:solidFill>
                  <a:srgbClr val="404040"/>
                </a:solidFill>
                <a:effectLst/>
                <a:latin typeface="quote-cjk-patch"/>
              </a:rPr>
              <a:t>Calcular e exibir a </a:t>
            </a:r>
            <a:r>
              <a:rPr lang="pt-BR" b="1" i="0">
                <a:solidFill>
                  <a:srgbClr val="404040"/>
                </a:solidFill>
                <a:effectLst/>
                <a:latin typeface="quote-cjk-patch"/>
              </a:rPr>
              <a:t>média da turma</a:t>
            </a:r>
            <a:r>
              <a:rPr lang="pt-BR" b="0" i="0">
                <a:solidFill>
                  <a:srgbClr val="404040"/>
                </a:solidFill>
                <a:effectLst/>
                <a:latin typeface="quote-cjk-patch"/>
              </a:rPr>
              <a:t> em cada avaliação (A1, A2, A3).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pt-BR" b="0" i="0">
                <a:solidFill>
                  <a:srgbClr val="404040"/>
                </a:solidFill>
                <a:effectLst/>
                <a:latin typeface="quote-cjk-patch"/>
              </a:rPr>
              <a:t>Identificar e exibir o </a:t>
            </a:r>
            <a:r>
              <a:rPr lang="pt-BR" b="1" i="0">
                <a:solidFill>
                  <a:srgbClr val="404040"/>
                </a:solidFill>
                <a:effectLst/>
                <a:latin typeface="quote-cjk-patch"/>
              </a:rPr>
              <a:t>aluno com a maior média geral</a:t>
            </a:r>
            <a:r>
              <a:rPr lang="pt-BR" b="0" i="0">
                <a:solidFill>
                  <a:srgbClr val="404040"/>
                </a:solidFill>
                <a:effectLst/>
                <a:latin typeface="quote-cjk-patch"/>
              </a:rPr>
              <a:t>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b="1" i="0">
                <a:solidFill>
                  <a:srgbClr val="404040"/>
                </a:solidFill>
                <a:effectLst/>
                <a:latin typeface="quote-cjk-patch"/>
              </a:rPr>
              <a:t>Entrada e Saída:</a:t>
            </a:r>
            <a:endParaRPr lang="pt-BR" b="0" i="0">
              <a:solidFill>
                <a:srgbClr val="404040"/>
              </a:solidFill>
              <a:effectLst/>
              <a:latin typeface="quote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pt-BR" b="0" i="0">
                <a:solidFill>
                  <a:srgbClr val="404040"/>
                </a:solidFill>
                <a:effectLst/>
                <a:latin typeface="quote-cjk-patch"/>
              </a:rPr>
              <a:t>O programa deve permitir que o professor insira os dados manualmente (via Scanner).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pt-BR" b="0" i="0">
                <a:solidFill>
                  <a:srgbClr val="404040"/>
                </a:solidFill>
                <a:effectLst/>
                <a:latin typeface="quote-cjk-patch"/>
              </a:rPr>
              <a:t>Exibir os resultados de forma organizada (tabelas ou mensagens claras).</a:t>
            </a:r>
          </a:p>
        </p:txBody>
      </p:sp>
    </p:spTree>
    <p:extLst>
      <p:ext uri="{BB962C8B-B14F-4D97-AF65-F5344CB8AC3E}">
        <p14:creationId xmlns:p14="http://schemas.microsoft.com/office/powerpoint/2010/main" val="21278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duvi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06D4A2-F780-097F-CC4F-BF534EF03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4649"/>
            <a:ext cx="65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F7C558-E30F-206C-BFEC-690933A1CCD9}"/>
              </a:ext>
            </a:extLst>
          </p:cNvPr>
          <p:cNvSpPr txBox="1"/>
          <p:nvPr/>
        </p:nvSpPr>
        <p:spPr>
          <a:xfrm>
            <a:off x="971600" y="389820"/>
            <a:ext cx="763284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/>
              <a:t>Exemplo de Entrada/Saída:</a:t>
            </a:r>
          </a:p>
          <a:p>
            <a:endParaRPr lang="pt-BR"/>
          </a:p>
          <a:p>
            <a:r>
              <a:rPr lang="pt-BR"/>
              <a:t>Quantos alunos há na turma? 3  </a:t>
            </a:r>
          </a:p>
          <a:p>
            <a:r>
              <a:rPr lang="pt-BR"/>
              <a:t>Digite o nome do aluno 1: João  </a:t>
            </a:r>
          </a:p>
          <a:p>
            <a:r>
              <a:rPr lang="pt-BR"/>
              <a:t>Digite a nota de A1 do João: 8.5  </a:t>
            </a:r>
          </a:p>
          <a:p>
            <a:r>
              <a:rPr lang="pt-BR"/>
              <a:t>Digite a nota de A2 do João: 7.0  </a:t>
            </a:r>
          </a:p>
          <a:p>
            <a:r>
              <a:rPr lang="pt-BR"/>
              <a:t>Digite a nota de A3 do João: 9.0  </a:t>
            </a:r>
          </a:p>
          <a:p>
            <a:endParaRPr lang="pt-BR"/>
          </a:p>
          <a:p>
            <a:r>
              <a:rPr lang="pt-BR"/>
              <a:t>... (repetir para os outros alunos)  </a:t>
            </a:r>
          </a:p>
          <a:p>
            <a:endParaRPr lang="pt-BR"/>
          </a:p>
          <a:p>
            <a:r>
              <a:rPr lang="pt-BR"/>
              <a:t>=== Resultados ===  </a:t>
            </a:r>
          </a:p>
          <a:p>
            <a:r>
              <a:rPr lang="pt-BR"/>
              <a:t>Médias dos alunos:  </a:t>
            </a:r>
          </a:p>
          <a:p>
            <a:r>
              <a:rPr lang="pt-BR"/>
              <a:t>- João: 8.17  </a:t>
            </a:r>
          </a:p>
          <a:p>
            <a:r>
              <a:rPr lang="pt-BR"/>
              <a:t>- Maria: 7.33  </a:t>
            </a:r>
          </a:p>
          <a:p>
            <a:r>
              <a:rPr lang="pt-BR"/>
              <a:t>- Carlos: 6.50  </a:t>
            </a:r>
          </a:p>
          <a:p>
            <a:endParaRPr lang="pt-BR"/>
          </a:p>
          <a:p>
            <a:r>
              <a:rPr lang="pt-BR"/>
              <a:t>Médias da turma por avaliação:  </a:t>
            </a:r>
          </a:p>
          <a:p>
            <a:r>
              <a:rPr lang="pt-BR"/>
              <a:t>- A1: 7.50 | A2: 6.83 | A3: 8.00  </a:t>
            </a:r>
          </a:p>
          <a:p>
            <a:endParaRPr lang="pt-BR"/>
          </a:p>
          <a:p>
            <a:r>
              <a:rPr lang="pt-BR"/>
              <a:t>Aluno com a maior média: João (8.17) </a:t>
            </a:r>
          </a:p>
        </p:txBody>
      </p:sp>
    </p:spTree>
    <p:extLst>
      <p:ext uri="{BB962C8B-B14F-4D97-AF65-F5344CB8AC3E}">
        <p14:creationId xmlns:p14="http://schemas.microsoft.com/office/powerpoint/2010/main" val="174960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7327A-0626-0890-5CC4-B8C1495D6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duvida">
            <a:extLst>
              <a:ext uri="{FF2B5EF4-FFF2-40B4-BE49-F238E27FC236}">
                <a16:creationId xmlns:a16="http://schemas.microsoft.com/office/drawing/2014/main" id="{5DDC84D1-16D5-B95B-9833-EE9EFDD9EE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7CCBB7-8756-AB6A-3055-94C6BD636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49" y="31657"/>
            <a:ext cx="2257425" cy="10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269BA2D-97F4-0884-2204-95FCCDC98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1196752"/>
            <a:ext cx="8216081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1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duvi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239540-5DAC-7C1E-2FDD-8C279705F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5" y="6165304"/>
            <a:ext cx="2855306" cy="52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AED6B81-C2C8-994B-ECE4-2F77CB9E7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76672"/>
            <a:ext cx="856895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5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CA028-FA85-8017-046D-2CD78BC37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duvida">
            <a:extLst>
              <a:ext uri="{FF2B5EF4-FFF2-40B4-BE49-F238E27FC236}">
                <a16:creationId xmlns:a16="http://schemas.microsoft.com/office/drawing/2014/main" id="{C913D364-969B-CAA7-74C9-FB32C3C173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FA1AF0-197D-D7B0-8F34-188C47EBD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5" y="6165304"/>
            <a:ext cx="2855306" cy="52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DCC68FC-CF6E-76B0-071F-E1D22E98F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908720"/>
            <a:ext cx="79928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9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2655F-0DEC-7204-BBCC-EB851C92B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duvida">
            <a:extLst>
              <a:ext uri="{FF2B5EF4-FFF2-40B4-BE49-F238E27FC236}">
                <a16:creationId xmlns:a16="http://schemas.microsoft.com/office/drawing/2014/main" id="{3EB9EA9A-3133-B380-4FFC-B285ACD27E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5E22B9-DE13-51E2-302A-0E9E81518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49" y="31657"/>
            <a:ext cx="2257425" cy="10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91B5026-3A05-E970-8062-497187E4F7AF}"/>
              </a:ext>
            </a:extLst>
          </p:cNvPr>
          <p:cNvSpPr txBox="1"/>
          <p:nvPr/>
        </p:nvSpPr>
        <p:spPr>
          <a:xfrm>
            <a:off x="8091115" y="6531310"/>
            <a:ext cx="51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04A8A77-B8BD-AB96-50E0-D1FFB882E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6" y="1340769"/>
            <a:ext cx="807206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13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25268-4A46-BF14-D51E-AAC83AE64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duvida">
            <a:extLst>
              <a:ext uri="{FF2B5EF4-FFF2-40B4-BE49-F238E27FC236}">
                <a16:creationId xmlns:a16="http://schemas.microsoft.com/office/drawing/2014/main" id="{AD80040D-6CB1-E597-D7A1-B3B19456A7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C349A4-3047-C651-B761-8BAD5D92E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49" y="31657"/>
            <a:ext cx="2257425" cy="10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0879B92-B48C-C53A-12AA-799349EB0227}"/>
              </a:ext>
            </a:extLst>
          </p:cNvPr>
          <p:cNvSpPr txBox="1"/>
          <p:nvPr/>
        </p:nvSpPr>
        <p:spPr>
          <a:xfrm>
            <a:off x="8091115" y="6531310"/>
            <a:ext cx="51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FE7EE6-ACA0-DE66-3BD6-EBF99AD9EADB}"/>
              </a:ext>
            </a:extLst>
          </p:cNvPr>
          <p:cNvSpPr txBox="1"/>
          <p:nvPr/>
        </p:nvSpPr>
        <p:spPr>
          <a:xfrm>
            <a:off x="0" y="404664"/>
            <a:ext cx="836009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/>
              <a:t>Exercício: Sistema de Precificação de Produtos para uma Distribuidora</a:t>
            </a:r>
          </a:p>
          <a:p>
            <a:endParaRPr lang="pt-BR"/>
          </a:p>
          <a:p>
            <a:r>
              <a:rPr lang="pt-BR"/>
              <a:t>Você foi contratado para desenvolver um sistema de precificação para uma distribuidora de produtos. O programa deve calcular o preço de venda dos itens com base no preço de custo e no percentual de lucro desejado.</a:t>
            </a:r>
          </a:p>
          <a:p>
            <a:endParaRPr lang="pt-BR"/>
          </a:p>
          <a:p>
            <a:r>
              <a:rPr lang="pt-BR"/>
              <a:t>Requisitos:</a:t>
            </a:r>
          </a:p>
          <a:p>
            <a:endParaRPr lang="pt-BR"/>
          </a:p>
          <a:p>
            <a:r>
              <a:rPr lang="pt-BR"/>
              <a:t>Estrutura de Dados:</a:t>
            </a:r>
          </a:p>
          <a:p>
            <a:endParaRPr lang="pt-BR"/>
          </a:p>
          <a:p>
            <a:r>
              <a:rPr lang="pt-BR" err="1"/>
              <a:t>Array</a:t>
            </a:r>
            <a:r>
              <a:rPr lang="pt-BR"/>
              <a:t> unidimensional (</a:t>
            </a:r>
            <a:r>
              <a:rPr lang="pt-BR" err="1"/>
              <a:t>String</a:t>
            </a:r>
            <a:r>
              <a:rPr lang="pt-BR"/>
              <a:t>[]) para armazenar os nomes dos produtos</a:t>
            </a:r>
          </a:p>
          <a:p>
            <a:endParaRPr lang="pt-BR"/>
          </a:p>
          <a:p>
            <a:r>
              <a:rPr lang="pt-BR"/>
              <a:t>Matriz bidimensional (</a:t>
            </a:r>
            <a:r>
              <a:rPr lang="pt-BR" err="1"/>
              <a:t>double</a:t>
            </a:r>
            <a:r>
              <a:rPr lang="pt-BR"/>
              <a:t>[][]) onde:</a:t>
            </a:r>
          </a:p>
          <a:p>
            <a:endParaRPr lang="pt-BR"/>
          </a:p>
          <a:p>
            <a:r>
              <a:rPr lang="pt-BR"/>
              <a:t>Cada linha representa um produto</a:t>
            </a:r>
          </a:p>
          <a:p>
            <a:endParaRPr lang="pt-BR"/>
          </a:p>
          <a:p>
            <a:r>
              <a:rPr lang="pt-BR"/>
              <a:t>Coluna 0: preço de custo</a:t>
            </a:r>
          </a:p>
          <a:p>
            <a:endParaRPr lang="pt-BR"/>
          </a:p>
          <a:p>
            <a:r>
              <a:rPr lang="pt-BR"/>
              <a:t>Coluna 1: percentual de lucro (</a:t>
            </a:r>
            <a:r>
              <a:rPr lang="pt-BR" err="1"/>
              <a:t>ex</a:t>
            </a:r>
            <a:r>
              <a:rPr lang="pt-BR"/>
              <a:t>: 25 para 25%)</a:t>
            </a:r>
          </a:p>
        </p:txBody>
      </p:sp>
    </p:spTree>
    <p:extLst>
      <p:ext uri="{BB962C8B-B14F-4D97-AF65-F5344CB8AC3E}">
        <p14:creationId xmlns:p14="http://schemas.microsoft.com/office/powerpoint/2010/main" val="1121245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A9E7C-7896-69DE-FA62-47F29F4B2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duvida">
            <a:extLst>
              <a:ext uri="{FF2B5EF4-FFF2-40B4-BE49-F238E27FC236}">
                <a16:creationId xmlns:a16="http://schemas.microsoft.com/office/drawing/2014/main" id="{3CC3D5B0-D71F-D92F-9F10-0275969EC8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868E13-492A-A27F-24AC-A544AE4B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49" y="31657"/>
            <a:ext cx="2257425" cy="10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F660294-E5F9-2301-6D55-5337EE8F8D39}"/>
              </a:ext>
            </a:extLst>
          </p:cNvPr>
          <p:cNvSpPr txBox="1"/>
          <p:nvPr/>
        </p:nvSpPr>
        <p:spPr>
          <a:xfrm>
            <a:off x="8091115" y="6531310"/>
            <a:ext cx="51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111BB2-8232-A25D-7E7D-C57CA6B847A5}"/>
              </a:ext>
            </a:extLst>
          </p:cNvPr>
          <p:cNvSpPr txBox="1"/>
          <p:nvPr/>
        </p:nvSpPr>
        <p:spPr>
          <a:xfrm>
            <a:off x="-4013" y="578033"/>
            <a:ext cx="836009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Funcionalidades Obrigatórias:</a:t>
            </a:r>
          </a:p>
          <a:p>
            <a:endParaRPr lang="pt-BR"/>
          </a:p>
          <a:p>
            <a:r>
              <a:rPr lang="pt-BR"/>
              <a:t>Cadastrar produtos (nome, preço de custo, percentual de lucro)</a:t>
            </a:r>
          </a:p>
          <a:p>
            <a:r>
              <a:rPr lang="pt-BR" b="1"/>
              <a:t>Calcular e mostrar para cada produto:</a:t>
            </a:r>
          </a:p>
          <a:p>
            <a:endParaRPr lang="pt-BR"/>
          </a:p>
          <a:p>
            <a:r>
              <a:rPr lang="pt-BR"/>
              <a:t>Preço de venda: preço de custo × (1 + percentual de lucro/100)</a:t>
            </a:r>
          </a:p>
          <a:p>
            <a:endParaRPr lang="pt-BR"/>
          </a:p>
          <a:p>
            <a:r>
              <a:rPr lang="pt-BR"/>
              <a:t>Margem absoluta: preço de venda - preço de custo</a:t>
            </a:r>
          </a:p>
          <a:p>
            <a:endParaRPr lang="pt-BR"/>
          </a:p>
          <a:p>
            <a:r>
              <a:rPr lang="pt-BR" b="1"/>
              <a:t>Gerar relatório com</a:t>
            </a:r>
            <a:r>
              <a:rPr lang="pt-BR"/>
              <a:t>:</a:t>
            </a:r>
          </a:p>
          <a:p>
            <a:endParaRPr lang="pt-B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Produto com maior margem absoluta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Média dos percentuais de lucro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Valor total investido em estoque (soma de todos os preços de custo)</a:t>
            </a:r>
          </a:p>
          <a:p>
            <a:endParaRPr lang="pt-BR"/>
          </a:p>
          <a:p>
            <a:r>
              <a:rPr lang="pt-BR" b="1"/>
              <a:t>Interface:</a:t>
            </a:r>
          </a:p>
          <a:p>
            <a:endParaRPr lang="pt-BR"/>
          </a:p>
          <a:p>
            <a:r>
              <a:rPr lang="pt-BR"/>
              <a:t>Entrada via Scanner</a:t>
            </a:r>
          </a:p>
          <a:p>
            <a:endParaRPr lang="pt-BR"/>
          </a:p>
          <a:p>
            <a:r>
              <a:rPr lang="pt-BR"/>
              <a:t>Saída formatada com 2 casas decimais para valores monetários</a:t>
            </a:r>
          </a:p>
        </p:txBody>
      </p:sp>
    </p:spTree>
    <p:extLst>
      <p:ext uri="{BB962C8B-B14F-4D97-AF65-F5344CB8AC3E}">
        <p14:creationId xmlns:p14="http://schemas.microsoft.com/office/powerpoint/2010/main" val="409583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duvi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239540-5DAC-7C1E-2FDD-8C279705F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49" y="31657"/>
            <a:ext cx="2257425" cy="10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20ABC34-B740-D8EC-B477-96C839183263}"/>
              </a:ext>
            </a:extLst>
          </p:cNvPr>
          <p:cNvSpPr txBox="1"/>
          <p:nvPr/>
        </p:nvSpPr>
        <p:spPr>
          <a:xfrm>
            <a:off x="8091115" y="6531310"/>
            <a:ext cx="51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11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FCC5310-9FF7-2E43-1184-0D17A4F8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75" y="1268760"/>
            <a:ext cx="8532439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49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01BDE-DA9C-E746-0B2C-4FA957978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duvida">
            <a:extLst>
              <a:ext uri="{FF2B5EF4-FFF2-40B4-BE49-F238E27FC236}">
                <a16:creationId xmlns:a16="http://schemas.microsoft.com/office/drawing/2014/main" id="{F7530016-AE4B-92E0-5EAD-EA02AFE62F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3BB622-D2F3-1B43-B636-6BE6EF387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49" y="31657"/>
            <a:ext cx="2257425" cy="10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F6FEEDC-9446-5117-3FC5-A36CC1C9265A}"/>
              </a:ext>
            </a:extLst>
          </p:cNvPr>
          <p:cNvSpPr txBox="1"/>
          <p:nvPr/>
        </p:nvSpPr>
        <p:spPr>
          <a:xfrm>
            <a:off x="8091115" y="6531310"/>
            <a:ext cx="51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1501D5-A8AC-222F-6CF0-217129840637}"/>
              </a:ext>
            </a:extLst>
          </p:cNvPr>
          <p:cNvSpPr txBox="1"/>
          <p:nvPr/>
        </p:nvSpPr>
        <p:spPr>
          <a:xfrm>
            <a:off x="155575" y="751344"/>
            <a:ext cx="811189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/>
              <a:t>Exemplo de Entrada/Saída:</a:t>
            </a:r>
          </a:p>
          <a:p>
            <a:r>
              <a:rPr lang="pt-BR"/>
              <a:t>Quantos produtos deseja cadastrar? 2</a:t>
            </a:r>
          </a:p>
          <a:p>
            <a:r>
              <a:rPr lang="pt-BR"/>
              <a:t>Nome: Café Premium</a:t>
            </a:r>
          </a:p>
          <a:p>
            <a:r>
              <a:rPr lang="pt-BR"/>
              <a:t>Preço de custo: 8.50</a:t>
            </a:r>
          </a:p>
          <a:p>
            <a:r>
              <a:rPr lang="pt-BR"/>
              <a:t>Percentual de lucro (%): 30</a:t>
            </a:r>
          </a:p>
          <a:p>
            <a:r>
              <a:rPr lang="pt-BR"/>
              <a:t>Nome: Açúcar Orgânico</a:t>
            </a:r>
          </a:p>
          <a:p>
            <a:r>
              <a:rPr lang="pt-BR"/>
              <a:t>Preço de custo: 5.20</a:t>
            </a:r>
          </a:p>
          <a:p>
            <a:r>
              <a:rPr lang="pt-BR"/>
              <a:t>Percentual de lucro (%): 45</a:t>
            </a:r>
          </a:p>
          <a:p>
            <a:r>
              <a:rPr lang="pt-BR"/>
              <a:t>=== RELATÓRIO DE PRECIFICAÇÃO ===</a:t>
            </a:r>
          </a:p>
          <a:p>
            <a:r>
              <a:rPr lang="pt-BR"/>
              <a:t>1. Café Premium</a:t>
            </a:r>
          </a:p>
          <a:p>
            <a:r>
              <a:rPr lang="pt-BR"/>
              <a:t>   - Preço de venda: R$ 11.05</a:t>
            </a:r>
          </a:p>
          <a:p>
            <a:r>
              <a:rPr lang="pt-BR"/>
              <a:t>   - Margem: R$ 2.55</a:t>
            </a:r>
          </a:p>
          <a:p>
            <a:r>
              <a:rPr lang="pt-BR"/>
              <a:t>2. Açúcar Orgânico</a:t>
            </a:r>
          </a:p>
          <a:p>
            <a:r>
              <a:rPr lang="pt-BR"/>
              <a:t>   - Preço de venda: R$ 7.54</a:t>
            </a:r>
          </a:p>
          <a:p>
            <a:r>
              <a:rPr lang="pt-BR"/>
              <a:t>   - Margem: R$ 2.34</a:t>
            </a:r>
          </a:p>
          <a:p>
            <a:r>
              <a:rPr lang="pt-BR"/>
              <a:t>Estatísticas:</a:t>
            </a:r>
          </a:p>
          <a:p>
            <a:r>
              <a:rPr lang="pt-BR"/>
              <a:t>- Maior margem: Café Premium (R$ 2.55)</a:t>
            </a:r>
          </a:p>
          <a:p>
            <a:r>
              <a:rPr lang="pt-BR"/>
              <a:t>- Média de lucro: 37.50%</a:t>
            </a:r>
          </a:p>
          <a:p>
            <a:r>
              <a:rPr lang="pt-BR"/>
              <a:t>- Total investido: R$ 13.70</a:t>
            </a:r>
          </a:p>
        </p:txBody>
      </p:sp>
    </p:spTree>
    <p:extLst>
      <p:ext uri="{BB962C8B-B14F-4D97-AF65-F5344CB8AC3E}">
        <p14:creationId xmlns:p14="http://schemas.microsoft.com/office/powerpoint/2010/main" val="2856837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49DCD01-0724-4411-BABC-F36AAED4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4279912"/>
          </a:xfrm>
          <a:scene3d>
            <a:camera prst="isometricTopUp">
              <a:rot lat="19476224" lon="18883146" rev="2409745"/>
            </a:camera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pt-BR" sz="38200" b="1">
                <a:solidFill>
                  <a:srgbClr val="002060"/>
                </a:solidFill>
                <a:effectLst>
                  <a:outerShdw blurRad="50800" dist="38100" dir="2700000" algn="tl" rotWithShape="0">
                    <a:schemeClr val="tx2">
                      <a:alpha val="40000"/>
                    </a:schemeClr>
                  </a:outerShdw>
                </a:effectLst>
              </a:rPr>
              <a:t>Fim</a:t>
            </a:r>
            <a:r>
              <a:rPr lang="pt-BR" sz="221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br>
              <a:rPr lang="pt-BR" sz="23900">
                <a:solidFill>
                  <a:schemeClr val="tx2"/>
                </a:solidFill>
              </a:rPr>
            </a:br>
            <a:br>
              <a:rPr lang="pt-BR"/>
            </a:b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7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6FCE0-E013-2867-B8A9-757450993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duvida">
            <a:extLst>
              <a:ext uri="{FF2B5EF4-FFF2-40B4-BE49-F238E27FC236}">
                <a16:creationId xmlns:a16="http://schemas.microsoft.com/office/drawing/2014/main" id="{23C9948E-AADB-66BB-6F3B-1E0D3C9CA7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FE8537-495B-6F73-DBA8-3239DAEE0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49" y="31657"/>
            <a:ext cx="2257425" cy="10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7445F96E-F35B-69C2-ABC6-C22BE205C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33" y="1088064"/>
            <a:ext cx="8499940" cy="52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8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6FCE0-E013-2867-B8A9-757450993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duvida">
            <a:extLst>
              <a:ext uri="{FF2B5EF4-FFF2-40B4-BE49-F238E27FC236}">
                <a16:creationId xmlns:a16="http://schemas.microsoft.com/office/drawing/2014/main" id="{23C9948E-AADB-66BB-6F3B-1E0D3C9CA7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FE8537-495B-6F73-DBA8-3239DAEE0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49" y="31657"/>
            <a:ext cx="2257425" cy="10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7D629FFD-A19F-E6B3-DD2E-917F33BD6D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160"/>
          <a:stretch/>
        </p:blipFill>
        <p:spPr>
          <a:xfrm>
            <a:off x="155575" y="1196752"/>
            <a:ext cx="8479099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7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D4BF1-FC4C-C572-233B-D86AA6BB6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duvida">
            <a:extLst>
              <a:ext uri="{FF2B5EF4-FFF2-40B4-BE49-F238E27FC236}">
                <a16:creationId xmlns:a16="http://schemas.microsoft.com/office/drawing/2014/main" id="{20516499-7A75-E782-98AB-70D77E034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2DA0AD-F8EA-DFAE-1914-5652FE6CA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49" y="31657"/>
            <a:ext cx="2257425" cy="10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E7D5EA36-0D42-17C5-55EE-DF17B2A9F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1088063"/>
            <a:ext cx="8783899" cy="53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8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0845-9D7C-69D7-E4CE-56B6A38AB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duvida">
            <a:extLst>
              <a:ext uri="{FF2B5EF4-FFF2-40B4-BE49-F238E27FC236}">
                <a16:creationId xmlns:a16="http://schemas.microsoft.com/office/drawing/2014/main" id="{1E0AF896-9DBE-5E59-9DF8-2B49451141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87C9B-3FD2-3AFE-4B81-AFF44885F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49" y="31657"/>
            <a:ext cx="2257425" cy="10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3F654EE-B07C-5305-6E1B-ABA7E9394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1088063"/>
            <a:ext cx="8783899" cy="543728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FE49F5F-A761-CEF4-F9D6-EDCB2B3BC723}"/>
              </a:ext>
            </a:extLst>
          </p:cNvPr>
          <p:cNvSpPr txBox="1"/>
          <p:nvPr/>
        </p:nvSpPr>
        <p:spPr>
          <a:xfrm>
            <a:off x="539551" y="332656"/>
            <a:ext cx="5976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/>
              <a:t>O Java não suporta nativamente vetores multidimensionais, então a solução adotada é utilizar vetores de vetores. </a:t>
            </a:r>
          </a:p>
        </p:txBody>
      </p:sp>
    </p:spTree>
    <p:extLst>
      <p:ext uri="{BB962C8B-B14F-4D97-AF65-F5344CB8AC3E}">
        <p14:creationId xmlns:p14="http://schemas.microsoft.com/office/powerpoint/2010/main" val="379528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6FCE0-E013-2867-B8A9-757450993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duvida">
            <a:extLst>
              <a:ext uri="{FF2B5EF4-FFF2-40B4-BE49-F238E27FC236}">
                <a16:creationId xmlns:a16="http://schemas.microsoft.com/office/drawing/2014/main" id="{23C9948E-AADB-66BB-6F3B-1E0D3C9CA7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FE8537-495B-6F73-DBA8-3239DAEE0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49" y="31657"/>
            <a:ext cx="2257425" cy="10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16994AC-E4F8-06C9-2946-2FAC2EDB9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088063"/>
            <a:ext cx="8568952" cy="52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9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D4BF1-FC4C-C572-233B-D86AA6BB6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duvida">
            <a:extLst>
              <a:ext uri="{FF2B5EF4-FFF2-40B4-BE49-F238E27FC236}">
                <a16:creationId xmlns:a16="http://schemas.microsoft.com/office/drawing/2014/main" id="{20516499-7A75-E782-98AB-70D77E034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2DA0AD-F8EA-DFAE-1914-5652FE6CA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49" y="31657"/>
            <a:ext cx="2257425" cy="10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8533CF2-5B4C-F351-FE6F-916F2C48AEB3}"/>
              </a:ext>
            </a:extLst>
          </p:cNvPr>
          <p:cNvSpPr txBox="1"/>
          <p:nvPr/>
        </p:nvSpPr>
        <p:spPr>
          <a:xfrm>
            <a:off x="385686" y="474345"/>
            <a:ext cx="854393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400" b="1">
                <a:solidFill>
                  <a:schemeClr val="tx2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Exemplo utilização de funções.</a:t>
            </a:r>
            <a:endParaRPr lang="pt-BR" sz="2400" b="1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endParaRPr lang="pt-BR" sz="1800" b="1">
              <a:solidFill>
                <a:srgbClr val="000000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pt-BR" sz="1800" b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public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pt-BR" sz="1800" b="1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class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pt-BR" sz="1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ArrayseMatrizes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{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	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   </a:t>
            </a:r>
            <a:r>
              <a:rPr lang="pt-BR" sz="1800" b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public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pt-BR" sz="1800" b="1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static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pt-BR" sz="1800" b="1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void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pt-BR" sz="1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imprimeMatriz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(</a:t>
            </a:r>
            <a:r>
              <a:rPr lang="pt-BR" sz="1800" b="1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int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m[][]) {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   	</a:t>
            </a:r>
            <a:r>
              <a:rPr lang="pt-BR" sz="1800" b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for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( </a:t>
            </a:r>
            <a:r>
              <a:rPr lang="pt-BR" sz="1800" b="1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int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i = 0 ; i &lt; </a:t>
            </a:r>
            <a:r>
              <a:rPr lang="pt-BR" sz="1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m.length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; i++)</a:t>
            </a:r>
            <a:r>
              <a:rPr lang="pt-BR" sz="1800" b="1">
                <a:solidFill>
                  <a:schemeClr val="tx2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{</a:t>
            </a:r>
            <a:endParaRPr lang="pt-BR" sz="1800" b="1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		</a:t>
            </a:r>
            <a:r>
              <a:rPr lang="pt-BR" sz="1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for</a:t>
            </a:r>
            <a:r>
              <a:rPr lang="pt-BR" sz="18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( </a:t>
            </a:r>
            <a:r>
              <a:rPr lang="pt-BR" sz="1800" b="1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int</a:t>
            </a:r>
            <a:r>
              <a:rPr lang="pt-BR" sz="18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j = 0 ; j &lt; </a:t>
            </a:r>
            <a:r>
              <a:rPr lang="pt-BR" sz="180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m.length</a:t>
            </a:r>
            <a:r>
              <a:rPr lang="pt-BR" sz="18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; j++){</a:t>
            </a:r>
            <a:endParaRPr lang="pt-BR" sz="180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pt-BR" sz="18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		</a:t>
            </a:r>
            <a:r>
              <a:rPr lang="pt-BR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	</a:t>
            </a:r>
            <a:r>
              <a:rPr lang="pt-BR" sz="18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pt-BR" sz="180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System.</a:t>
            </a:r>
            <a:r>
              <a:rPr lang="pt-BR" sz="1800" b="1" i="1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out</a:t>
            </a:r>
            <a:r>
              <a:rPr lang="pt-BR" sz="180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.print</a:t>
            </a:r>
            <a:r>
              <a:rPr lang="pt-BR" sz="18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(m[i][j] + "\t");</a:t>
            </a:r>
            <a:endParaRPr lang="pt-BR" sz="180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pt-BR" sz="18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		  }</a:t>
            </a:r>
            <a:endParaRPr lang="pt-BR" sz="180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		  </a:t>
            </a:r>
            <a:r>
              <a:rPr lang="pt-BR" sz="1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System.</a:t>
            </a:r>
            <a:r>
              <a:rPr lang="pt-BR" sz="1800" b="1" i="1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out</a:t>
            </a:r>
            <a:r>
              <a:rPr lang="pt-BR" sz="1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.println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();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	</a:t>
            </a:r>
            <a:r>
              <a:rPr lang="pt-BR" sz="1800" b="1">
                <a:solidFill>
                  <a:schemeClr val="tx2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}</a:t>
            </a:r>
            <a:endParaRPr lang="pt-BR" sz="1800" b="1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   }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	</a:t>
            </a:r>
            <a:r>
              <a:rPr lang="pt-BR" sz="1800" b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public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pt-BR" sz="1800" b="1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static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pt-BR" sz="1800" b="1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void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pt-BR" sz="1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main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(</a:t>
            </a:r>
            <a:r>
              <a:rPr lang="pt-BR" sz="1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String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[] </a:t>
            </a:r>
            <a:r>
              <a:rPr lang="pt-BR" sz="1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args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) {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		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		</a:t>
            </a:r>
            <a:r>
              <a:rPr lang="pt-BR" sz="1800" b="1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int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m[][] = {{0,1,2},{2,4,5},{9,7,5}};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		</a:t>
            </a:r>
            <a:r>
              <a:rPr lang="pt-BR" sz="1800" i="1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imprimeMatriz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(m);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		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	}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}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16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3024D-C377-52CF-2DC4-5DF7171BA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duvida">
            <a:extLst>
              <a:ext uri="{FF2B5EF4-FFF2-40B4-BE49-F238E27FC236}">
                <a16:creationId xmlns:a16="http://schemas.microsoft.com/office/drawing/2014/main" id="{8FE66592-9B23-40DB-6267-5FE84A69DD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99C4E0-198A-8AF1-2E03-3F6D5983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049" y="31657"/>
            <a:ext cx="2257425" cy="10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DF7909C-1FAC-4383-65B0-E25F74325231}"/>
              </a:ext>
            </a:extLst>
          </p:cNvPr>
          <p:cNvSpPr txBox="1"/>
          <p:nvPr/>
        </p:nvSpPr>
        <p:spPr>
          <a:xfrm>
            <a:off x="129825" y="553477"/>
            <a:ext cx="8683624" cy="466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800" b="1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Sugestão para imprimir uma matriz bidimensional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1800" b="1"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err="1"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err="1"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err="1">
                <a:solidFill>
                  <a:srgbClr val="900606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printMatrix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err="1"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[][]){</a:t>
            </a:r>
            <a:endParaRPr lang="pt-BR" sz="16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b="1"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err="1"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[] </a:t>
            </a:r>
            <a:r>
              <a:rPr lang="pt-BR" sz="1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BR" sz="1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6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{ </a:t>
            </a:r>
            <a:r>
              <a:rPr lang="pt-BR" sz="1800">
                <a:solidFill>
                  <a:schemeClr val="bg1">
                    <a:lumMod val="6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//imprime linha por linha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800" b="1"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err="1"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BR" sz="1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6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{</a:t>
            </a:r>
            <a:endParaRPr lang="pt-BR" sz="16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1800" err="1">
                <a:solidFill>
                  <a:srgbClr val="900606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1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+ </a:t>
            </a:r>
            <a:r>
              <a:rPr lang="pt-BR" sz="1800">
                <a:solidFill>
                  <a:srgbClr val="008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"\t"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16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pt-BR" sz="16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1800" err="1">
                <a:solidFill>
                  <a:srgbClr val="900606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t-BR" sz="16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pt-BR" sz="16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	}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3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88d862b-00a8-4664-8e5f-4c3bf0523e4d">
      <Terms xmlns="http://schemas.microsoft.com/office/infopath/2007/PartnerControls"/>
    </lcf76f155ced4ddcb4097134ff3c332f>
    <TaxCatchAll xmlns="859b4b8e-7b1d-49c1-8596-c2b95aab0e3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329B8F5078E6C4DBEF45A0115D2A0A2" ma:contentTypeVersion="10" ma:contentTypeDescription="Crie um novo documento." ma:contentTypeScope="" ma:versionID="acaaa956742a90b1f0898ee7f23e0b82">
  <xsd:schema xmlns:xsd="http://www.w3.org/2001/XMLSchema" xmlns:xs="http://www.w3.org/2001/XMLSchema" xmlns:p="http://schemas.microsoft.com/office/2006/metadata/properties" xmlns:ns2="f88d862b-00a8-4664-8e5f-4c3bf0523e4d" xmlns:ns3="859b4b8e-7b1d-49c1-8596-c2b95aab0e3c" targetNamespace="http://schemas.microsoft.com/office/2006/metadata/properties" ma:root="true" ma:fieldsID="1418c66f3f4da535550453e7372da927" ns2:_="" ns3:_="">
    <xsd:import namespace="f88d862b-00a8-4664-8e5f-4c3bf0523e4d"/>
    <xsd:import namespace="859b4b8e-7b1d-49c1-8596-c2b95aab0e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8d862b-00a8-4664-8e5f-4c3bf0523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9b4b8e-7b1d-49c1-8596-c2b95aab0e3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90d2508-8c1f-4115-8fc3-acfc85829f1b}" ma:internalName="TaxCatchAll" ma:showField="CatchAllData" ma:web="859b4b8e-7b1d-49c1-8596-c2b95aab0e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EE172F-31E4-4082-BF51-D43386E1B1CA}">
  <ds:schemaRefs>
    <ds:schemaRef ds:uri="071283af-f101-4e3e-9426-bbead5d1d24a"/>
    <ds:schemaRef ds:uri="859b4b8e-7b1d-49c1-8596-c2b95aab0e3c"/>
    <ds:schemaRef ds:uri="f88d862b-00a8-4664-8e5f-4c3bf0523e4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AF8E8E8-7DB0-4E30-A7DF-D61E3A9838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0B2B1F-A0CA-4179-B88C-DB7167B7EC38}">
  <ds:schemaRefs>
    <ds:schemaRef ds:uri="859b4b8e-7b1d-49c1-8596-c2b95aab0e3c"/>
    <ds:schemaRef ds:uri="f88d862b-00a8-4664-8e5f-4c3bf0523e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21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Tema do Office</vt:lpstr>
      <vt:lpstr>Algoritmo e Lógica de Programação.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Fim.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revision>1</cp:revision>
  <cp:lastPrinted>2019-09-05T19:33:05Z</cp:lastPrinted>
  <dcterms:created xsi:type="dcterms:W3CDTF">2013-10-10T17:31:52Z</dcterms:created>
  <dcterms:modified xsi:type="dcterms:W3CDTF">2025-10-16T12:02:29Z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0x0101002329B8F5078E6C4DBEF45A0115D2A0A2</vt:lpwstr>
  </property>
  <property fmtid="{D5CDD505-2E9C-101B-9397-08002B2CF9AE}" pid="3" name="MediaServiceImageTags">
    <vt:lpwstr/>
  </property>
</Properties>
</file>